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0DD0-0A87-453F-8330-65EC05426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B405E-ACB0-4843-AB39-44743587B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2ECCD-58F5-4458-B408-DD04882B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BBCA-CD7C-4B26-8B78-78BF37D12E4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5B33F-3EE2-4904-B234-ECC891C1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B15D-48A8-4D12-8BA7-27580B43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25BD-C3A2-46F9-B838-984E134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EFC3-3FCE-427C-BFA6-CEEC9CFF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A1BD8-9F39-4596-8B37-2C8B1A67E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911DB-4733-4013-8985-322B6EB7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BBCA-CD7C-4B26-8B78-78BF37D12E4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CCF54-976B-43DF-B290-A42F451C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880A6-D9BA-45DB-B3C9-5FF4F50E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25BD-C3A2-46F9-B838-984E134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F72A9-52DE-4044-9058-D45B79CAD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B3042-E261-42EB-8048-A25604720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E91C7-977B-4186-A3C2-9B4F4E4A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BBCA-CD7C-4B26-8B78-78BF37D12E4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44B20-FE65-41B2-BB40-EC19062F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3C487-7A72-44F8-BAB5-6A85645F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25BD-C3A2-46F9-B838-984E134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1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6C84-F184-45E8-AC81-B6D4AE24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0FA3-407B-4B88-9E8B-4E214D9A9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8907-B05D-43DF-AF75-D12C3356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BBCA-CD7C-4B26-8B78-78BF37D12E4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92237-EF22-481D-B981-A3616D18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4BCA-883E-4207-BE70-65251501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25BD-C3A2-46F9-B838-984E134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5BB8-44B3-413B-BF52-CC40F21E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40C84-3964-4C15-81D4-5F7D6146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F7F26-845E-4D41-B077-AFFD2D9F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BBCA-CD7C-4B26-8B78-78BF37D12E4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AB9E4-656C-4910-B228-430A9AE4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3E250-A07C-4C5B-8CEA-F85076E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25BD-C3A2-46F9-B838-984E134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3961-557E-4C87-9A00-4A5CFFBA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A032-F9CC-4A88-A124-F35C15D86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80DF3-E8BF-41B7-94C9-271C350A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BA793-B00C-4DC0-9D32-CF1804DC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BBCA-CD7C-4B26-8B78-78BF37D12E4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92C4C-F727-40DB-809F-5C1756A5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D1E6D-8AE9-4CA5-8FE3-65475FE3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25BD-C3A2-46F9-B838-984E134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4BB4-67EF-4875-9FF9-482717CD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8661-BAFD-46DA-BFC7-6BD75F590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64945-2360-474E-95E0-52D14662B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72ABC-6277-4747-922D-1FF6A1CC3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8F3DD-7FF1-4F72-BE33-D710972F0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36CD2-96BE-402E-8077-62329DD4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BBCA-CD7C-4B26-8B78-78BF37D12E4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CB0A8-B61F-4974-8656-BB80FF3E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71532-8191-407C-82C4-326CF5E3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25BD-C3A2-46F9-B838-984E134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4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D162-C719-4B5A-A9BF-F6EF90B5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156D0-D3B4-4435-9C15-4AB8E5C3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BBCA-CD7C-4B26-8B78-78BF37D12E4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F573D-C165-49DE-B9E8-CB2313A7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8E0AB-848C-4806-A67A-AB211EF2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25BD-C3A2-46F9-B838-984E134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5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8840A-E82C-4B3C-A6FB-2FDEAC4B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BBCA-CD7C-4B26-8B78-78BF37D12E4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A2D7A-7E42-484F-AA00-B0A1301E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A8C83-E531-4EED-8D73-5FA6DF64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25BD-C3A2-46F9-B838-984E134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4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B416-C606-4249-BB9F-CE7DEC904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769F-31DD-476C-95DC-A32715664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A7888-C370-45A6-BD0C-F350186D6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8118D-2FEB-4C47-A6FF-26C1FE35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BBCA-CD7C-4B26-8B78-78BF37D12E4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4492D-A855-42C8-A6F3-1FA41DAB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96479-19EA-42EC-A6D8-CE74863A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25BD-C3A2-46F9-B838-984E134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DF3F-9D8B-45FF-B8FF-BED4CA63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E7B3A-BFC3-477F-B64A-EA9689BE1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8D79F-3CE6-48C6-89A7-4479B712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E7F85-1CBE-4108-9055-954365BE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BBCA-CD7C-4B26-8B78-78BF37D12E4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EC0D2-2A01-4D65-A625-B6874CDF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98B04-30F9-457F-B5FB-72946D36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25BD-C3A2-46F9-B838-984E134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4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24C18-7441-42B2-A98F-B749497E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0DA71-669B-459E-B2BF-A35B1382B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AA21-F88D-4B08-BB7B-F92F3A866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2BBCA-CD7C-4B26-8B78-78BF37D12E4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57754-0FE5-43E0-9245-2135D3108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CF1AF-82DB-452B-A3F4-F93BB045D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425BD-C3A2-46F9-B838-984E134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9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0176-F303-4853-8B80-0A906BBC3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Correspondence analysis and redundancy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61A20-D8FB-4726-8D2B-35EE49DD5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Brittany Hupp</a:t>
            </a:r>
          </a:p>
          <a:p>
            <a:r>
              <a:rPr lang="en-US" dirty="0"/>
              <a:t>Week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7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414-D603-4BD6-A844-02FF3422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</a:t>
            </a:r>
            <a:r>
              <a:rPr lang="en-US" dirty="0" err="1"/>
              <a:t>arctic.env</a:t>
            </a:r>
            <a:r>
              <a:rPr lang="en-US" dirty="0"/>
              <a:t> CA2 vs. CA3 plot w/o </a:t>
            </a:r>
            <a:r>
              <a:rPr lang="en-US" dirty="0" err="1"/>
              <a:t>rares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8AF4B7-0565-4596-A5E7-4558AA47E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2" y="1225654"/>
            <a:ext cx="7515958" cy="551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4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414-D603-4BD6-A844-02FF3422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</a:t>
            </a:r>
            <a:r>
              <a:rPr lang="en-US" dirty="0" err="1"/>
              <a:t>arctic.env</a:t>
            </a:r>
            <a:r>
              <a:rPr lang="en-US" dirty="0"/>
              <a:t> CA2 vs CA3 plot w/o </a:t>
            </a:r>
            <a:r>
              <a:rPr lang="en-US" dirty="0" err="1"/>
              <a:t>rares</a:t>
            </a:r>
            <a:r>
              <a:rPr lang="en-US" dirty="0"/>
              <a:t>, with ordination surface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DD81D-A629-43A5-8E64-0AF101FC7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812" y="1599292"/>
            <a:ext cx="7007038" cy="514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4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414-D603-4BD6-A844-02FF3422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RDA vs. PCA Norway Pollen Data- </a:t>
            </a:r>
            <a:r>
              <a:rPr lang="en-US" dirty="0" err="1"/>
              <a:t>Precip</a:t>
            </a:r>
            <a:r>
              <a:rPr lang="en-US" dirty="0"/>
              <a:t> constrained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0DD380-D3BB-41F4-A6BB-FA9B53FD6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08" r="4088" b="3425"/>
          <a:stretch/>
        </p:blipFill>
        <p:spPr>
          <a:xfrm>
            <a:off x="2320457" y="1873046"/>
            <a:ext cx="8906397" cy="483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6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414-D603-4BD6-A844-02FF3422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RDA vs. PCA Norway Pollen Data- Temp constrained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A5B5D5-62A5-4786-A3D1-70DD3B616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82" r="5075"/>
          <a:stretch/>
        </p:blipFill>
        <p:spPr>
          <a:xfrm>
            <a:off x="2960903" y="1683396"/>
            <a:ext cx="8167468" cy="480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8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383F-49C3-44C4-9DB3-01CE1B24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Norway Pollen Data- </a:t>
            </a:r>
            <a:r>
              <a:rPr lang="en-US" dirty="0" err="1"/>
              <a:t>Precip</a:t>
            </a:r>
            <a:r>
              <a:rPr lang="en-US" dirty="0"/>
              <a:t> and Temp </a:t>
            </a:r>
            <a:r>
              <a:rPr lang="en-US" dirty="0" err="1"/>
              <a:t>Triplot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351857-2B15-4533-879D-4EBCDBB98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00" r="4299"/>
          <a:stretch/>
        </p:blipFill>
        <p:spPr>
          <a:xfrm>
            <a:off x="2418464" y="1690688"/>
            <a:ext cx="8516758" cy="502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46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3925-1AE1-4C9A-8B45-6CE1E894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Norway Pollen Data- </a:t>
            </a:r>
            <a:r>
              <a:rPr lang="en-US" dirty="0" err="1"/>
              <a:t>Precip</a:t>
            </a:r>
            <a:r>
              <a:rPr lang="en-US" dirty="0"/>
              <a:t> and Temp </a:t>
            </a:r>
            <a:r>
              <a:rPr lang="en-US" dirty="0" err="1"/>
              <a:t>Triplot</a:t>
            </a:r>
            <a:r>
              <a:rPr lang="en-US" dirty="0"/>
              <a:t> with </a:t>
            </a:r>
            <a:r>
              <a:rPr lang="en-US" dirty="0" err="1"/>
              <a:t>Precip</a:t>
            </a:r>
            <a:r>
              <a:rPr lang="en-US" dirty="0"/>
              <a:t> Ordination Surface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B3DEA-EDB2-40D7-B1E5-D0746BE7D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82" r="4558"/>
          <a:stretch/>
        </p:blipFill>
        <p:spPr>
          <a:xfrm>
            <a:off x="2821417" y="1754537"/>
            <a:ext cx="8713949" cy="510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97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C38C-8F82-4BC1-A6B8-1D0DCBBC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Norway Pollen Data- </a:t>
            </a:r>
            <a:r>
              <a:rPr lang="en-US" dirty="0" err="1"/>
              <a:t>Precip</a:t>
            </a:r>
            <a:r>
              <a:rPr lang="en-US" dirty="0"/>
              <a:t> and Temp </a:t>
            </a:r>
            <a:r>
              <a:rPr lang="en-US" dirty="0" err="1"/>
              <a:t>Triplot</a:t>
            </a:r>
            <a:r>
              <a:rPr lang="en-US" dirty="0"/>
              <a:t> with Temp Ordination Surface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FB564-8707-4958-9C9A-254059ED3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65" r="4816"/>
          <a:stretch/>
        </p:blipFill>
        <p:spPr>
          <a:xfrm>
            <a:off x="2790421" y="1690688"/>
            <a:ext cx="888125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8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D4B1-4BDC-493A-8019-968F97A8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</a:t>
            </a:r>
            <a:r>
              <a:rPr lang="en-US" dirty="0" err="1"/>
              <a:t>arctic.env</a:t>
            </a:r>
            <a:r>
              <a:rPr lang="en-US" dirty="0"/>
              <a:t> CA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5877EF-9C2D-402E-B86E-9C956B20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4" y="1322862"/>
            <a:ext cx="7383556" cy="542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8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414-D603-4BD6-A844-02FF3422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</a:t>
            </a:r>
            <a:r>
              <a:rPr lang="en-US" dirty="0" err="1"/>
              <a:t>arctic.env</a:t>
            </a:r>
            <a:r>
              <a:rPr lang="en-US" dirty="0"/>
              <a:t> </a:t>
            </a:r>
            <a:r>
              <a:rPr lang="en-US" dirty="0" err="1"/>
              <a:t>screeplot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6EBAC-A052-4186-819B-45220E2B7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658" y="1441332"/>
            <a:ext cx="7222191" cy="530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7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414-D603-4BD6-A844-02FF3422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</a:t>
            </a:r>
            <a:r>
              <a:rPr lang="en-US" dirty="0" err="1"/>
              <a:t>arctic.env</a:t>
            </a:r>
            <a:r>
              <a:rPr lang="en-US" dirty="0"/>
              <a:t> CA plot with ordination surface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5971CA-8DA7-4887-B801-39BBF3F60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129" y="1540058"/>
            <a:ext cx="7087720" cy="520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8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C3F2-7F76-47FE-A83A-E8788438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</a:t>
            </a:r>
            <a:r>
              <a:rPr lang="en-US" dirty="0" err="1"/>
              <a:t>arctic.env</a:t>
            </a:r>
            <a:r>
              <a:rPr lang="en-US" dirty="0"/>
              <a:t> CA2 vs. CA3 plot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A0E4D-B13B-43E0-8A75-49812449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08" y="1380578"/>
            <a:ext cx="7304942" cy="53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2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C3F2-7F76-47FE-A83A-E8788438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</a:t>
            </a:r>
            <a:r>
              <a:rPr lang="en-US" dirty="0" err="1"/>
              <a:t>arctic.env</a:t>
            </a:r>
            <a:r>
              <a:rPr lang="en-US" dirty="0"/>
              <a:t> CA2 vs. CA3 plot with ordination surface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87ACFF-AEFA-4D34-AE57-DCAA186C8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06" y="1619036"/>
            <a:ext cx="6980144" cy="51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3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414-D603-4BD6-A844-02FF3422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</a:t>
            </a:r>
            <a:r>
              <a:rPr lang="en-US" dirty="0" err="1"/>
              <a:t>arctic.env</a:t>
            </a:r>
            <a:r>
              <a:rPr lang="en-US" dirty="0"/>
              <a:t> CA plot w/o </a:t>
            </a:r>
            <a:r>
              <a:rPr lang="en-US" dirty="0" err="1"/>
              <a:t>rares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29229-D685-4B90-97F7-5FEA79319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870" y="1401842"/>
            <a:ext cx="7275979" cy="534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6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414-D603-4BD6-A844-02FF3422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</a:t>
            </a:r>
            <a:r>
              <a:rPr lang="en-US" dirty="0" err="1"/>
              <a:t>arctic.env</a:t>
            </a:r>
            <a:r>
              <a:rPr lang="en-US" dirty="0"/>
              <a:t> </a:t>
            </a:r>
            <a:r>
              <a:rPr lang="en-US" dirty="0" err="1"/>
              <a:t>screeplot</a:t>
            </a:r>
            <a:r>
              <a:rPr lang="en-US" dirty="0"/>
              <a:t> w/o </a:t>
            </a:r>
            <a:r>
              <a:rPr lang="en-US" dirty="0" err="1"/>
              <a:t>rares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3B3FBC-A926-40FC-B77E-56DFFFFE7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914" y="1686734"/>
            <a:ext cx="6887936" cy="505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0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414-D603-4BD6-A844-02FF3422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</a:t>
            </a:r>
            <a:r>
              <a:rPr lang="en-US" dirty="0" err="1"/>
              <a:t>arctic.env</a:t>
            </a:r>
            <a:r>
              <a:rPr lang="en-US" dirty="0"/>
              <a:t> CA plot w/o </a:t>
            </a:r>
            <a:r>
              <a:rPr lang="en-US" dirty="0" err="1"/>
              <a:t>rares</a:t>
            </a:r>
            <a:r>
              <a:rPr lang="en-US" dirty="0"/>
              <a:t>, with ordination surface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49D70-0500-4422-98A2-B49B87CA9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38782"/>
            <a:ext cx="6953250" cy="510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9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Correspondence analysis and redundancy analysis</vt:lpstr>
      <vt:lpstr>Q2: arctic.env CA plot</vt:lpstr>
      <vt:lpstr>Q2: arctic.env screeplot</vt:lpstr>
      <vt:lpstr>Q2: arctic.env CA plot with ordination surface</vt:lpstr>
      <vt:lpstr>Q2: arctic.env CA2 vs. CA3 plot </vt:lpstr>
      <vt:lpstr>Q2: arctic.env CA2 vs. CA3 plot with ordination surface</vt:lpstr>
      <vt:lpstr>Q2: arctic.env CA plot w/o rares</vt:lpstr>
      <vt:lpstr>Q2: arctic.env screeplot w/o rares</vt:lpstr>
      <vt:lpstr>Q2: arctic.env CA plot w/o rares, with ordination surface</vt:lpstr>
      <vt:lpstr>Q2: arctic.env CA2 vs. CA3 plot w/o rares</vt:lpstr>
      <vt:lpstr>Q2: arctic.env CA2 vs CA3 plot w/o rares, with ordination surface</vt:lpstr>
      <vt:lpstr>Q4: RDA vs. PCA Norway Pollen Data- Precip constrained</vt:lpstr>
      <vt:lpstr>Q4: RDA vs. PCA Norway Pollen Data- Temp constrained</vt:lpstr>
      <vt:lpstr>Q4: Norway Pollen Data- Precip and Temp Triplot</vt:lpstr>
      <vt:lpstr>Q4: Norway Pollen Data- Precip and Temp Triplot with Precip Ordination Surface</vt:lpstr>
      <vt:lpstr>Q4: Norway Pollen Data- Precip and Temp Triplot with Temp Ordination Surface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Correspondence analysis and redundancy analysis</dc:title>
  <dc:creator>Brittany Hupp</dc:creator>
  <cp:lastModifiedBy>Brittany Hupp</cp:lastModifiedBy>
  <cp:revision>4</cp:revision>
  <dcterms:created xsi:type="dcterms:W3CDTF">2018-10-25T15:27:23Z</dcterms:created>
  <dcterms:modified xsi:type="dcterms:W3CDTF">2018-10-25T15:41:28Z</dcterms:modified>
</cp:coreProperties>
</file>