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0B8847A-29B7-7441-BBEC-06BDDBD8C33A}" type="datetimeFigureOut">
              <a:rPr lang="en-US" smtClean="0"/>
              <a:t>10/12/20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2DF32-F06B-574B-A4D4-2C2D04D96D7E}" type="slidenum">
              <a:rPr lang="en-US" smtClean="0"/>
              <a:t>‹#›</a:t>
            </a:fld>
            <a:endParaRPr lang="en-US"/>
          </a:p>
        </p:txBody>
      </p:sp>
    </p:spTree>
    <p:extLst>
      <p:ext uri="{BB962C8B-B14F-4D97-AF65-F5344CB8AC3E}">
        <p14:creationId xmlns:p14="http://schemas.microsoft.com/office/powerpoint/2010/main" val="19401148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8847A-29B7-7441-BBEC-06BDDBD8C33A}" type="datetimeFigureOut">
              <a:rPr lang="en-US" smtClean="0"/>
              <a:t>10/12/20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2DF32-F06B-574B-A4D4-2C2D04D96D7E}" type="slidenum">
              <a:rPr lang="en-US" smtClean="0"/>
              <a:t>‹#›</a:t>
            </a:fld>
            <a:endParaRPr lang="en-US"/>
          </a:p>
        </p:txBody>
      </p:sp>
    </p:spTree>
    <p:extLst>
      <p:ext uri="{BB962C8B-B14F-4D97-AF65-F5344CB8AC3E}">
        <p14:creationId xmlns:p14="http://schemas.microsoft.com/office/powerpoint/2010/main" val="3130513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8847A-29B7-7441-BBEC-06BDDBD8C33A}" type="datetimeFigureOut">
              <a:rPr lang="en-US" smtClean="0"/>
              <a:t>10/12/20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2DF32-F06B-574B-A4D4-2C2D04D96D7E}" type="slidenum">
              <a:rPr lang="en-US" smtClean="0"/>
              <a:t>‹#›</a:t>
            </a:fld>
            <a:endParaRPr lang="en-US"/>
          </a:p>
        </p:txBody>
      </p:sp>
    </p:spTree>
    <p:extLst>
      <p:ext uri="{BB962C8B-B14F-4D97-AF65-F5344CB8AC3E}">
        <p14:creationId xmlns:p14="http://schemas.microsoft.com/office/powerpoint/2010/main" val="122749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B8847A-29B7-7441-BBEC-06BDDBD8C33A}" type="datetimeFigureOut">
              <a:rPr lang="en-US" smtClean="0"/>
              <a:t>10/12/20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2DF32-F06B-574B-A4D4-2C2D04D96D7E}" type="slidenum">
              <a:rPr lang="en-US" smtClean="0"/>
              <a:t>‹#›</a:t>
            </a:fld>
            <a:endParaRPr lang="en-US"/>
          </a:p>
        </p:txBody>
      </p:sp>
    </p:spTree>
    <p:extLst>
      <p:ext uri="{BB962C8B-B14F-4D97-AF65-F5344CB8AC3E}">
        <p14:creationId xmlns:p14="http://schemas.microsoft.com/office/powerpoint/2010/main" val="2971820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0B8847A-29B7-7441-BBEC-06BDDBD8C33A}" type="datetimeFigureOut">
              <a:rPr lang="en-US" smtClean="0"/>
              <a:t>10/12/20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2DF32-F06B-574B-A4D4-2C2D04D96D7E}" type="slidenum">
              <a:rPr lang="en-US" smtClean="0"/>
              <a:t>‹#›</a:t>
            </a:fld>
            <a:endParaRPr lang="en-US"/>
          </a:p>
        </p:txBody>
      </p:sp>
    </p:spTree>
    <p:extLst>
      <p:ext uri="{BB962C8B-B14F-4D97-AF65-F5344CB8AC3E}">
        <p14:creationId xmlns:p14="http://schemas.microsoft.com/office/powerpoint/2010/main" val="15335030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0B8847A-29B7-7441-BBEC-06BDDBD8C33A}" type="datetimeFigureOut">
              <a:rPr lang="en-US" smtClean="0"/>
              <a:t>10/12/20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1B2DF32-F06B-574B-A4D4-2C2D04D96D7E}" type="slidenum">
              <a:rPr lang="en-US" smtClean="0"/>
              <a:t>‹#›</a:t>
            </a:fld>
            <a:endParaRPr lang="en-US"/>
          </a:p>
        </p:txBody>
      </p:sp>
    </p:spTree>
    <p:extLst>
      <p:ext uri="{BB962C8B-B14F-4D97-AF65-F5344CB8AC3E}">
        <p14:creationId xmlns:p14="http://schemas.microsoft.com/office/powerpoint/2010/main" val="40764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0B8847A-29B7-7441-BBEC-06BDDBD8C33A}" type="datetimeFigureOut">
              <a:rPr lang="en-US" smtClean="0"/>
              <a:t>10/12/20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2DF32-F06B-574B-A4D4-2C2D04D96D7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69536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B8847A-29B7-7441-BBEC-06BDDBD8C33A}" type="datetimeFigureOut">
              <a:rPr lang="en-US" smtClean="0"/>
              <a:t>10/12/20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2DF32-F06B-574B-A4D4-2C2D04D96D7E}" type="slidenum">
              <a:rPr lang="en-US" smtClean="0"/>
              <a:t>‹#›</a:t>
            </a:fld>
            <a:endParaRPr lang="en-US"/>
          </a:p>
        </p:txBody>
      </p:sp>
    </p:spTree>
    <p:extLst>
      <p:ext uri="{BB962C8B-B14F-4D97-AF65-F5344CB8AC3E}">
        <p14:creationId xmlns:p14="http://schemas.microsoft.com/office/powerpoint/2010/main" val="4176114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8847A-29B7-7441-BBEC-06BDDBD8C33A}" type="datetimeFigureOut">
              <a:rPr lang="en-US" smtClean="0"/>
              <a:t>10/12/20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2DF32-F06B-574B-A4D4-2C2D04D96D7E}" type="slidenum">
              <a:rPr lang="en-US" smtClean="0"/>
              <a:t>‹#›</a:t>
            </a:fld>
            <a:endParaRPr lang="en-US"/>
          </a:p>
        </p:txBody>
      </p:sp>
    </p:spTree>
    <p:extLst>
      <p:ext uri="{BB962C8B-B14F-4D97-AF65-F5344CB8AC3E}">
        <p14:creationId xmlns:p14="http://schemas.microsoft.com/office/powerpoint/2010/main" val="3153135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B8847A-29B7-7441-BBEC-06BDDBD8C33A}" type="datetimeFigureOut">
              <a:rPr lang="en-US" smtClean="0"/>
              <a:t>10/12/20</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71B2DF32-F06B-574B-A4D4-2C2D04D96D7E}" type="slidenum">
              <a:rPr lang="en-US" smtClean="0"/>
              <a:t>‹#›</a:t>
            </a:fld>
            <a:endParaRPr lang="en-US"/>
          </a:p>
        </p:txBody>
      </p:sp>
    </p:spTree>
    <p:extLst>
      <p:ext uri="{BB962C8B-B14F-4D97-AF65-F5344CB8AC3E}">
        <p14:creationId xmlns:p14="http://schemas.microsoft.com/office/powerpoint/2010/main" val="230077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C0B8847A-29B7-7441-BBEC-06BDDBD8C33A}" type="datetimeFigureOut">
              <a:rPr lang="en-US" smtClean="0"/>
              <a:t>10/12/20</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71B2DF32-F06B-574B-A4D4-2C2D04D96D7E}" type="slidenum">
              <a:rPr lang="en-US" smtClean="0"/>
              <a:t>‹#›</a:t>
            </a:fld>
            <a:endParaRPr lang="en-US"/>
          </a:p>
        </p:txBody>
      </p:sp>
    </p:spTree>
    <p:extLst>
      <p:ext uri="{BB962C8B-B14F-4D97-AF65-F5344CB8AC3E}">
        <p14:creationId xmlns:p14="http://schemas.microsoft.com/office/powerpoint/2010/main" val="483556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0B8847A-29B7-7441-BBEC-06BDDBD8C33A}" type="datetimeFigureOut">
              <a:rPr lang="en-US" smtClean="0"/>
              <a:t>10/12/20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1B2DF32-F06B-574B-A4D4-2C2D04D96D7E}" type="slidenum">
              <a:rPr lang="en-US" smtClean="0"/>
              <a:t>‹#›</a:t>
            </a:fld>
            <a:endParaRPr lang="en-US"/>
          </a:p>
        </p:txBody>
      </p:sp>
    </p:spTree>
    <p:extLst>
      <p:ext uri="{BB962C8B-B14F-4D97-AF65-F5344CB8AC3E}">
        <p14:creationId xmlns:p14="http://schemas.microsoft.com/office/powerpoint/2010/main" val="36285928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8307-3301-3740-ADCD-DCF0D9DC989C}"/>
              </a:ext>
            </a:extLst>
          </p:cNvPr>
          <p:cNvSpPr>
            <a:spLocks noGrp="1"/>
          </p:cNvSpPr>
          <p:nvPr>
            <p:ph type="ctrTitle"/>
          </p:nvPr>
        </p:nvSpPr>
        <p:spPr/>
        <p:txBody>
          <a:bodyPr/>
          <a:lstStyle/>
          <a:p>
            <a:r>
              <a:rPr lang="en-US"/>
              <a:t>Character Analysis</a:t>
            </a:r>
            <a:endParaRPr lang="en-US" dirty="0"/>
          </a:p>
        </p:txBody>
      </p:sp>
      <p:sp>
        <p:nvSpPr>
          <p:cNvPr id="3" name="Subtitle 2">
            <a:extLst>
              <a:ext uri="{FF2B5EF4-FFF2-40B4-BE49-F238E27FC236}">
                <a16:creationId xmlns:a16="http://schemas.microsoft.com/office/drawing/2014/main" id="{DF7FD33C-566B-6F4B-85AD-81780A97933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6581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647B1-126A-8F4A-BA47-F79313CBABAA}"/>
              </a:ext>
            </a:extLst>
          </p:cNvPr>
          <p:cNvSpPr>
            <a:spLocks noGrp="1"/>
          </p:cNvSpPr>
          <p:nvPr>
            <p:ph type="title"/>
          </p:nvPr>
        </p:nvSpPr>
        <p:spPr/>
        <p:txBody>
          <a:bodyPr/>
          <a:lstStyle/>
          <a:p>
            <a:r>
              <a:rPr lang="en-US" dirty="0"/>
              <a:t>Directions</a:t>
            </a:r>
          </a:p>
        </p:txBody>
      </p:sp>
      <p:sp>
        <p:nvSpPr>
          <p:cNvPr id="3" name="Content Placeholder 2">
            <a:extLst>
              <a:ext uri="{FF2B5EF4-FFF2-40B4-BE49-F238E27FC236}">
                <a16:creationId xmlns:a16="http://schemas.microsoft.com/office/drawing/2014/main" id="{DB5DF1FE-F39F-7344-8ACE-21348B1105BB}"/>
              </a:ext>
            </a:extLst>
          </p:cNvPr>
          <p:cNvSpPr>
            <a:spLocks noGrp="1"/>
          </p:cNvSpPr>
          <p:nvPr>
            <p:ph idx="1"/>
          </p:nvPr>
        </p:nvSpPr>
        <p:spPr/>
        <p:txBody>
          <a:bodyPr>
            <a:normAutofit fontScale="77500" lnSpcReduction="20000"/>
          </a:bodyPr>
          <a:lstStyle/>
          <a:p>
            <a:r>
              <a:rPr lang="en-US" dirty="0"/>
              <a:t>Assignment: the goal of a character analysis is to dig deeper on a character to try to understand who they are and what drives them.  For this assignment you will:</a:t>
            </a:r>
          </a:p>
          <a:p>
            <a:pPr marL="342900" indent="-342900">
              <a:buFont typeface="+mj-lt"/>
              <a:buAutoNum type="arabicPeriod"/>
            </a:pPr>
            <a:r>
              <a:rPr lang="en-US" dirty="0"/>
              <a:t>Complete the character outline, labeling Thoughts, Actions, Reactions, and Speech.  For speech use quotes.</a:t>
            </a:r>
          </a:p>
          <a:p>
            <a:pPr marL="342900" indent="-342900">
              <a:buFont typeface="+mj-lt"/>
              <a:buAutoNum type="arabicPeriod"/>
            </a:pPr>
            <a:r>
              <a:rPr lang="en-US" dirty="0"/>
              <a:t>Use only the first season of episodes.</a:t>
            </a:r>
          </a:p>
          <a:p>
            <a:pPr marL="342900" indent="-342900">
              <a:buFont typeface="+mj-lt"/>
              <a:buAutoNum type="arabicPeriod"/>
            </a:pPr>
            <a:r>
              <a:rPr lang="en-US" dirty="0"/>
              <a:t>Once you’ve completed the Character Outline, create new slides to show who Walt has become by the end of the first season.  </a:t>
            </a:r>
          </a:p>
          <a:p>
            <a:pPr marL="800100" lvl="2" indent="-342900">
              <a:buFont typeface="+mj-lt"/>
              <a:buAutoNum type="arabicPeriod"/>
            </a:pPr>
            <a:r>
              <a:rPr lang="en-US" dirty="0"/>
              <a:t>Make sure to use specific examples from the first season to support what you’re saying.</a:t>
            </a:r>
          </a:p>
          <a:p>
            <a:pPr marL="800100" lvl="2" indent="-342900">
              <a:buFont typeface="+mj-lt"/>
              <a:buAutoNum type="arabicPeriod"/>
            </a:pPr>
            <a:r>
              <a:rPr lang="en-US" dirty="0"/>
              <a:t>On your first slide, write a thesis stating who Walt is.  (Check the documents and instructions for this week).</a:t>
            </a:r>
          </a:p>
          <a:p>
            <a:pPr marL="800100" lvl="2" indent="-342900">
              <a:buFont typeface="+mj-lt"/>
              <a:buAutoNum type="arabicPeriod"/>
            </a:pPr>
            <a:r>
              <a:rPr lang="en-US" dirty="0"/>
              <a:t>You may include video clips and pictures to add visual appeal to your presentation, but your focus in on proving your thesis to be true.  Meaning you should have several paragraphs with evidence.</a:t>
            </a:r>
          </a:p>
          <a:p>
            <a:pPr marL="800100" lvl="2" indent="-342900">
              <a:buFont typeface="+mj-lt"/>
              <a:buAutoNum type="arabicPeriod"/>
            </a:pPr>
            <a:r>
              <a:rPr lang="en-US" dirty="0"/>
              <a:t>Your final slide should be your works cited page (use the copy of the handbook I have included in the </a:t>
            </a:r>
            <a:r>
              <a:rPr lang="en-US"/>
              <a:t>class documents).</a:t>
            </a:r>
            <a:endParaRPr lang="en-US" dirty="0"/>
          </a:p>
          <a:p>
            <a:pPr marL="457200" lvl="2" indent="0">
              <a:buNone/>
            </a:pPr>
            <a:endParaRPr lang="en-US" dirty="0"/>
          </a:p>
        </p:txBody>
      </p:sp>
    </p:spTree>
    <p:extLst>
      <p:ext uri="{BB962C8B-B14F-4D97-AF65-F5344CB8AC3E}">
        <p14:creationId xmlns:p14="http://schemas.microsoft.com/office/powerpoint/2010/main" val="190242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26E501-09A7-CD41-A428-2ECD2E768403}"/>
              </a:ext>
            </a:extLst>
          </p:cNvPr>
          <p:cNvSpPr txBox="1"/>
          <p:nvPr/>
        </p:nvSpPr>
        <p:spPr>
          <a:xfrm>
            <a:off x="356260" y="475013"/>
            <a:ext cx="3693226" cy="369332"/>
          </a:xfrm>
          <a:prstGeom prst="rect">
            <a:avLst/>
          </a:prstGeom>
          <a:noFill/>
        </p:spPr>
        <p:txBody>
          <a:bodyPr wrap="square" rtlCol="0">
            <a:spAutoFit/>
          </a:bodyPr>
          <a:lstStyle/>
          <a:p>
            <a:r>
              <a:rPr lang="en-US" dirty="0"/>
              <a:t>Insert Text Here</a:t>
            </a:r>
          </a:p>
        </p:txBody>
      </p:sp>
      <p:sp>
        <p:nvSpPr>
          <p:cNvPr id="5" name="TextBox 4">
            <a:extLst>
              <a:ext uri="{FF2B5EF4-FFF2-40B4-BE49-F238E27FC236}">
                <a16:creationId xmlns:a16="http://schemas.microsoft.com/office/drawing/2014/main" id="{ED4EAD61-C523-0740-8A27-D3786602637E}"/>
              </a:ext>
            </a:extLst>
          </p:cNvPr>
          <p:cNvSpPr txBox="1"/>
          <p:nvPr/>
        </p:nvSpPr>
        <p:spPr>
          <a:xfrm>
            <a:off x="7623958" y="522514"/>
            <a:ext cx="4144489" cy="369332"/>
          </a:xfrm>
          <a:prstGeom prst="rect">
            <a:avLst/>
          </a:prstGeom>
          <a:noFill/>
        </p:spPr>
        <p:txBody>
          <a:bodyPr wrap="square" rtlCol="0">
            <a:spAutoFit/>
          </a:bodyPr>
          <a:lstStyle/>
          <a:p>
            <a:r>
              <a:rPr lang="en-US" dirty="0"/>
              <a:t>Insert Text Here</a:t>
            </a:r>
          </a:p>
        </p:txBody>
      </p:sp>
      <p:sp>
        <p:nvSpPr>
          <p:cNvPr id="6" name="TextBox 5">
            <a:extLst>
              <a:ext uri="{FF2B5EF4-FFF2-40B4-BE49-F238E27FC236}">
                <a16:creationId xmlns:a16="http://schemas.microsoft.com/office/drawing/2014/main" id="{723B0FA5-AC18-BA45-BD6C-052240D48408}"/>
              </a:ext>
            </a:extLst>
          </p:cNvPr>
          <p:cNvSpPr txBox="1"/>
          <p:nvPr/>
        </p:nvSpPr>
        <p:spPr>
          <a:xfrm>
            <a:off x="546265" y="3429000"/>
            <a:ext cx="3503221" cy="369332"/>
          </a:xfrm>
          <a:prstGeom prst="rect">
            <a:avLst/>
          </a:prstGeom>
          <a:noFill/>
        </p:spPr>
        <p:txBody>
          <a:bodyPr wrap="square" rtlCol="0">
            <a:spAutoFit/>
          </a:bodyPr>
          <a:lstStyle/>
          <a:p>
            <a:r>
              <a:rPr lang="en-US" dirty="0"/>
              <a:t>Insert Text Here</a:t>
            </a:r>
          </a:p>
        </p:txBody>
      </p:sp>
      <p:sp>
        <p:nvSpPr>
          <p:cNvPr id="7" name="TextBox 6">
            <a:extLst>
              <a:ext uri="{FF2B5EF4-FFF2-40B4-BE49-F238E27FC236}">
                <a16:creationId xmlns:a16="http://schemas.microsoft.com/office/drawing/2014/main" id="{2487CE59-B595-434A-B193-1C3E3DA36583}"/>
              </a:ext>
            </a:extLst>
          </p:cNvPr>
          <p:cNvSpPr txBox="1"/>
          <p:nvPr/>
        </p:nvSpPr>
        <p:spPr>
          <a:xfrm>
            <a:off x="7493330" y="4821382"/>
            <a:ext cx="4275117" cy="369332"/>
          </a:xfrm>
          <a:prstGeom prst="rect">
            <a:avLst/>
          </a:prstGeom>
          <a:noFill/>
        </p:spPr>
        <p:txBody>
          <a:bodyPr wrap="square" rtlCol="0">
            <a:spAutoFit/>
          </a:bodyPr>
          <a:lstStyle/>
          <a:p>
            <a:r>
              <a:rPr lang="en-US" dirty="0"/>
              <a:t>Insert Text Here</a:t>
            </a:r>
          </a:p>
        </p:txBody>
      </p:sp>
    </p:spTree>
    <p:extLst>
      <p:ext uri="{BB962C8B-B14F-4D97-AF65-F5344CB8AC3E}">
        <p14:creationId xmlns:p14="http://schemas.microsoft.com/office/powerpoint/2010/main" val="2485905650"/>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{AAD6B1F1-D51F-BC4A-AA25-BDCBE48B5958}tf10001120</Template>
  <TotalTime>121</TotalTime>
  <Words>199</Words>
  <Application>Microsoft Macintosh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Gill Sans MT</vt:lpstr>
      <vt:lpstr>Parcel</vt:lpstr>
      <vt:lpstr>Character Analysis</vt:lpstr>
      <vt:lpstr>Directions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 Analysis</dc:title>
  <dc:creator>Jeanine Bator</dc:creator>
  <cp:lastModifiedBy>Jeanine Bator</cp:lastModifiedBy>
  <cp:revision>7</cp:revision>
  <dcterms:created xsi:type="dcterms:W3CDTF">2020-10-12T21:59:26Z</dcterms:created>
  <dcterms:modified xsi:type="dcterms:W3CDTF">2020-10-13T00:01:54Z</dcterms:modified>
</cp:coreProperties>
</file>