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" initials="M" lastIdx="1" clrIdx="0">
    <p:extLst>
      <p:ext uri="{19B8F6BF-5375-455C-9EA6-DF929625EA0E}">
        <p15:presenceInfo xmlns:p15="http://schemas.microsoft.com/office/powerpoint/2012/main" userId="Ma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5DFF1-CFF4-42B9-98B2-478B8C3816C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15CBF863-C343-4BC8-860C-A3E729EB8AA5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5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CB41DEDA-BA78-46B4-B15A-06CC540B98D0}" type="parTrans" cxnId="{F829717D-3ACA-418F-B46A-912268CE7A00}">
      <dgm:prSet/>
      <dgm:spPr/>
      <dgm:t>
        <a:bodyPr/>
        <a:lstStyle/>
        <a:p>
          <a:endParaRPr lang="es-ES"/>
        </a:p>
      </dgm:t>
    </dgm:pt>
    <dgm:pt modelId="{FF85F125-E4C0-4BFC-8995-4A19B2509DF7}" type="sibTrans" cxnId="{F829717D-3ACA-418F-B46A-912268CE7A00}">
      <dgm:prSet/>
      <dgm:spPr/>
      <dgm:t>
        <a:bodyPr/>
        <a:lstStyle/>
        <a:p>
          <a:endParaRPr lang="es-ES"/>
        </a:p>
      </dgm:t>
    </dgm:pt>
    <dgm:pt modelId="{DEEA016A-617D-4334-A480-BCD7622575B4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4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A1A43393-3572-4E7B-918B-61960B36096D}" type="parTrans" cxnId="{6FDD397B-57DE-4D90-98A7-FE52CE367B24}">
      <dgm:prSet/>
      <dgm:spPr/>
      <dgm:t>
        <a:bodyPr/>
        <a:lstStyle/>
        <a:p>
          <a:endParaRPr lang="es-ES"/>
        </a:p>
      </dgm:t>
    </dgm:pt>
    <dgm:pt modelId="{AAE78D05-08C9-4BDF-8512-8FD64592969F}" type="sibTrans" cxnId="{6FDD397B-57DE-4D90-98A7-FE52CE367B24}">
      <dgm:prSet/>
      <dgm:spPr/>
      <dgm:t>
        <a:bodyPr/>
        <a:lstStyle/>
        <a:p>
          <a:endParaRPr lang="es-ES"/>
        </a:p>
      </dgm:t>
    </dgm:pt>
    <dgm:pt modelId="{F663139B-0A83-4A59-8DA3-723AB9B3F07A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10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1D1E7693-C14A-41DC-91DC-D2DB56F308DD}" type="parTrans" cxnId="{5A7778A1-BEBF-4908-A275-6F5284F8E990}">
      <dgm:prSet/>
      <dgm:spPr/>
      <dgm:t>
        <a:bodyPr/>
        <a:lstStyle/>
        <a:p>
          <a:endParaRPr lang="es-ES"/>
        </a:p>
      </dgm:t>
    </dgm:pt>
    <dgm:pt modelId="{51777750-FC25-4A83-8E56-478E2A0879C7}" type="sibTrans" cxnId="{5A7778A1-BEBF-4908-A275-6F5284F8E990}">
      <dgm:prSet/>
      <dgm:spPr/>
      <dgm:t>
        <a:bodyPr/>
        <a:lstStyle/>
        <a:p>
          <a:endParaRPr lang="es-ES"/>
        </a:p>
      </dgm:t>
    </dgm:pt>
    <dgm:pt modelId="{C44AC112-11EB-4BCA-9325-A13708A4FA28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3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45E6BB87-C4F4-4359-9C35-A27B781AA210}" type="parTrans" cxnId="{91B3CFA3-ED5E-4DEF-A5C5-C876C4763BE1}">
      <dgm:prSet/>
      <dgm:spPr/>
      <dgm:t>
        <a:bodyPr/>
        <a:lstStyle/>
        <a:p>
          <a:endParaRPr lang="es-ES"/>
        </a:p>
      </dgm:t>
    </dgm:pt>
    <dgm:pt modelId="{875A4E04-42D1-4618-AC1E-D64D0D2411B8}" type="sibTrans" cxnId="{91B3CFA3-ED5E-4DEF-A5C5-C876C4763BE1}">
      <dgm:prSet/>
      <dgm:spPr/>
      <dgm:t>
        <a:bodyPr/>
        <a:lstStyle/>
        <a:p>
          <a:endParaRPr lang="es-ES"/>
        </a:p>
      </dgm:t>
    </dgm:pt>
    <dgm:pt modelId="{90F142E9-E43E-4BBC-B83A-58EF322F1CA1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1</a:t>
          </a:r>
          <a:r>
            <a:rPr lang="en-US" dirty="0" smtClean="0">
              <a:latin typeface="Arial Black" panose="020B0A04020102020204" pitchFamily="34" charset="0"/>
            </a:rPr>
            <a:t> </a:t>
          </a:r>
          <a:endParaRPr lang="es-ES" dirty="0">
            <a:latin typeface="Arial Black" panose="020B0A04020102020204" pitchFamily="34" charset="0"/>
          </a:endParaRPr>
        </a:p>
      </dgm:t>
    </dgm:pt>
    <dgm:pt modelId="{75EB70EA-DE78-47A7-991E-D3A39EEDF2D5}" type="parTrans" cxnId="{AC0F0BA6-BA65-4C86-A2AF-B5C4BDAE95D4}">
      <dgm:prSet/>
      <dgm:spPr/>
      <dgm:t>
        <a:bodyPr/>
        <a:lstStyle/>
        <a:p>
          <a:endParaRPr lang="es-ES"/>
        </a:p>
      </dgm:t>
    </dgm:pt>
    <dgm:pt modelId="{02BF2C15-E61F-4AFC-873E-95D906B3BB44}" type="sibTrans" cxnId="{AC0F0BA6-BA65-4C86-A2AF-B5C4BDAE95D4}">
      <dgm:prSet/>
      <dgm:spPr/>
      <dgm:t>
        <a:bodyPr/>
        <a:lstStyle/>
        <a:p>
          <a:endParaRPr lang="es-ES"/>
        </a:p>
      </dgm:t>
    </dgm:pt>
    <dgm:pt modelId="{65817636-F4B7-42B1-AFA1-C25EF1FCDC53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0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D28F4669-73B9-424E-ABEF-B612DEF7B837}" type="parTrans" cxnId="{46EC5184-7575-40B0-B97E-0280311FFEED}">
      <dgm:prSet/>
      <dgm:spPr/>
      <dgm:t>
        <a:bodyPr/>
        <a:lstStyle/>
        <a:p>
          <a:endParaRPr lang="es-ES"/>
        </a:p>
      </dgm:t>
    </dgm:pt>
    <dgm:pt modelId="{B6119EE7-C1AF-4AAF-BEC4-A0E8EA88F927}" type="sibTrans" cxnId="{46EC5184-7575-40B0-B97E-0280311FFEED}">
      <dgm:prSet/>
      <dgm:spPr/>
      <dgm:t>
        <a:bodyPr/>
        <a:lstStyle/>
        <a:p>
          <a:endParaRPr lang="es-ES"/>
        </a:p>
      </dgm:t>
    </dgm:pt>
    <dgm:pt modelId="{4495600D-3BBB-4472-B98B-DAAA9CED7515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2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3C1480A5-8895-4A86-89C9-0F191B869CA4}" type="parTrans" cxnId="{322930F2-F608-4549-9712-14547FE1FF11}">
      <dgm:prSet/>
      <dgm:spPr/>
      <dgm:t>
        <a:bodyPr/>
        <a:lstStyle/>
        <a:p>
          <a:endParaRPr lang="es-ES"/>
        </a:p>
      </dgm:t>
    </dgm:pt>
    <dgm:pt modelId="{0B468CEC-05F1-4D41-B79F-2447A281D299}" type="sibTrans" cxnId="{322930F2-F608-4549-9712-14547FE1FF11}">
      <dgm:prSet/>
      <dgm:spPr/>
      <dgm:t>
        <a:bodyPr/>
        <a:lstStyle/>
        <a:p>
          <a:endParaRPr lang="es-ES"/>
        </a:p>
      </dgm:t>
    </dgm:pt>
    <dgm:pt modelId="{6528F8E2-1C46-48C5-AFF3-E47D5F25364B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9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3C2239BF-3DE7-42C7-AA01-E5207E98A563}" type="parTrans" cxnId="{32C05AE1-F145-44C5-A221-14772040631C}">
      <dgm:prSet/>
      <dgm:spPr/>
      <dgm:t>
        <a:bodyPr/>
        <a:lstStyle/>
        <a:p>
          <a:endParaRPr lang="es-ES"/>
        </a:p>
      </dgm:t>
    </dgm:pt>
    <dgm:pt modelId="{617D1E2F-2766-4374-9C12-0C9BB62723B5}" type="sibTrans" cxnId="{32C05AE1-F145-44C5-A221-14772040631C}">
      <dgm:prSet/>
      <dgm:spPr/>
      <dgm:t>
        <a:bodyPr/>
        <a:lstStyle/>
        <a:p>
          <a:endParaRPr lang="es-ES"/>
        </a:p>
      </dgm:t>
    </dgm:pt>
    <dgm:pt modelId="{5351D373-E204-4DF1-8ED4-3B700D6F9F1D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7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54D35D34-50E0-4A4C-ABC9-A483A0A182E8}" type="parTrans" cxnId="{8902407E-4C8D-42DD-9C4F-D19A11306E86}">
      <dgm:prSet/>
      <dgm:spPr/>
      <dgm:t>
        <a:bodyPr/>
        <a:lstStyle/>
        <a:p>
          <a:endParaRPr lang="es-ES"/>
        </a:p>
      </dgm:t>
    </dgm:pt>
    <dgm:pt modelId="{C6E86BA3-9242-407D-AFF8-F38BB62A2601}" type="sibTrans" cxnId="{8902407E-4C8D-42DD-9C4F-D19A11306E86}">
      <dgm:prSet/>
      <dgm:spPr/>
      <dgm:t>
        <a:bodyPr/>
        <a:lstStyle/>
        <a:p>
          <a:endParaRPr lang="es-ES"/>
        </a:p>
      </dgm:t>
    </dgm:pt>
    <dgm:pt modelId="{34843C9C-B432-4A7A-8966-FC12BA913FC9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6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3F31D250-0CA5-4570-891B-2854773BBE14}" type="parTrans" cxnId="{5B1A01D5-1BB6-44FF-8FFA-6A98C57B769C}">
      <dgm:prSet/>
      <dgm:spPr/>
      <dgm:t>
        <a:bodyPr/>
        <a:lstStyle/>
        <a:p>
          <a:endParaRPr lang="es-ES"/>
        </a:p>
      </dgm:t>
    </dgm:pt>
    <dgm:pt modelId="{5E2D2A6D-A44B-4E83-A57F-CEFCAEB5A703}" type="sibTrans" cxnId="{5B1A01D5-1BB6-44FF-8FFA-6A98C57B769C}">
      <dgm:prSet/>
      <dgm:spPr/>
      <dgm:t>
        <a:bodyPr/>
        <a:lstStyle/>
        <a:p>
          <a:endParaRPr lang="es-ES"/>
        </a:p>
      </dgm:t>
    </dgm:pt>
    <dgm:pt modelId="{B3B9510A-61B5-4309-9FEA-C792BC843088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 Black" panose="020B0A04020102020204" pitchFamily="34" charset="0"/>
            </a:rPr>
            <a:t>8</a:t>
          </a:r>
          <a:endParaRPr lang="es-ES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678D3BE4-1B2A-475E-8C24-9505F76DC708}" type="parTrans" cxnId="{2DB3ED14-E01E-4C43-AB2C-C7E422A9D44B}">
      <dgm:prSet/>
      <dgm:spPr/>
      <dgm:t>
        <a:bodyPr/>
        <a:lstStyle/>
        <a:p>
          <a:endParaRPr lang="es-ES"/>
        </a:p>
      </dgm:t>
    </dgm:pt>
    <dgm:pt modelId="{52F1CF2D-455A-4BDC-8356-ACBAFF805605}" type="sibTrans" cxnId="{2DB3ED14-E01E-4C43-AB2C-C7E422A9D44B}">
      <dgm:prSet/>
      <dgm:spPr/>
      <dgm:t>
        <a:bodyPr/>
        <a:lstStyle/>
        <a:p>
          <a:endParaRPr lang="es-ES"/>
        </a:p>
      </dgm:t>
    </dgm:pt>
    <dgm:pt modelId="{8332DF6D-78ED-4824-960A-448E9467BFA9}" type="pres">
      <dgm:prSet presAssocID="{A5A5DFF1-CFF4-42B9-98B2-478B8C3816C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66BF21-A540-46DA-AA75-3723944B767D}" type="pres">
      <dgm:prSet presAssocID="{15CBF863-C343-4BC8-860C-A3E729EB8AA5}" presName="hierRoot1" presStyleCnt="0">
        <dgm:presLayoutVars>
          <dgm:hierBranch val="init"/>
        </dgm:presLayoutVars>
      </dgm:prSet>
      <dgm:spPr/>
    </dgm:pt>
    <dgm:pt modelId="{D0544288-2B90-4472-82EB-E3357C4726E9}" type="pres">
      <dgm:prSet presAssocID="{15CBF863-C343-4BC8-860C-A3E729EB8AA5}" presName="rootComposite1" presStyleCnt="0"/>
      <dgm:spPr/>
    </dgm:pt>
    <dgm:pt modelId="{F15B943A-C59C-4BA2-B705-27BB19FDA64A}" type="pres">
      <dgm:prSet presAssocID="{15CBF863-C343-4BC8-860C-A3E729EB8AA5}" presName="rootText1" presStyleLbl="alignAcc1" presStyleIdx="0" presStyleCnt="0">
        <dgm:presLayoutVars>
          <dgm:chPref val="3"/>
        </dgm:presLayoutVars>
      </dgm:prSet>
      <dgm:spPr/>
    </dgm:pt>
    <dgm:pt modelId="{2CE75AE1-A27C-449E-AAA6-0DE9D061FE34}" type="pres">
      <dgm:prSet presAssocID="{15CBF863-C343-4BC8-860C-A3E729EB8AA5}" presName="topArc1" presStyleLbl="parChTrans1D1" presStyleIdx="0" presStyleCnt="22"/>
      <dgm:spPr/>
    </dgm:pt>
    <dgm:pt modelId="{E496219A-8025-4D3E-ACD4-A4C0C28623E5}" type="pres">
      <dgm:prSet presAssocID="{15CBF863-C343-4BC8-860C-A3E729EB8AA5}" presName="bottomArc1" presStyleLbl="parChTrans1D1" presStyleIdx="1" presStyleCnt="22"/>
      <dgm:spPr/>
    </dgm:pt>
    <dgm:pt modelId="{87629E03-E2C6-44E5-8FB2-CBCE5953CD66}" type="pres">
      <dgm:prSet presAssocID="{15CBF863-C343-4BC8-860C-A3E729EB8AA5}" presName="topConnNode1" presStyleLbl="node1" presStyleIdx="0" presStyleCnt="0"/>
      <dgm:spPr/>
    </dgm:pt>
    <dgm:pt modelId="{0E7CF4D1-7D48-46FB-AF61-A1EE97573034}" type="pres">
      <dgm:prSet presAssocID="{15CBF863-C343-4BC8-860C-A3E729EB8AA5}" presName="hierChild2" presStyleCnt="0"/>
      <dgm:spPr/>
    </dgm:pt>
    <dgm:pt modelId="{B742465A-40BD-4204-A5FF-E32BB23E4497}" type="pres">
      <dgm:prSet presAssocID="{A1A43393-3572-4E7B-918B-61960B36096D}" presName="Name28" presStyleLbl="parChTrans1D2" presStyleIdx="0" presStyleCnt="2"/>
      <dgm:spPr/>
    </dgm:pt>
    <dgm:pt modelId="{7036A4FD-D640-421F-A943-89EC94069DD0}" type="pres">
      <dgm:prSet presAssocID="{DEEA016A-617D-4334-A480-BCD7622575B4}" presName="hierRoot2" presStyleCnt="0">
        <dgm:presLayoutVars>
          <dgm:hierBranch val="init"/>
        </dgm:presLayoutVars>
      </dgm:prSet>
      <dgm:spPr/>
    </dgm:pt>
    <dgm:pt modelId="{49AB5AA8-76EA-4971-A0F1-7FC4289398DA}" type="pres">
      <dgm:prSet presAssocID="{DEEA016A-617D-4334-A480-BCD7622575B4}" presName="rootComposite2" presStyleCnt="0"/>
      <dgm:spPr/>
    </dgm:pt>
    <dgm:pt modelId="{A03A828B-E848-46A0-9979-A5C941B09323}" type="pres">
      <dgm:prSet presAssocID="{DEEA016A-617D-4334-A480-BCD7622575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7EA432-CAEC-4441-8105-068A9D736941}" type="pres">
      <dgm:prSet presAssocID="{DEEA016A-617D-4334-A480-BCD7622575B4}" presName="topArc2" presStyleLbl="parChTrans1D1" presStyleIdx="2" presStyleCnt="22"/>
      <dgm:spPr/>
    </dgm:pt>
    <dgm:pt modelId="{35B59CF3-95F4-491C-8CE5-A4A2C009C2C6}" type="pres">
      <dgm:prSet presAssocID="{DEEA016A-617D-4334-A480-BCD7622575B4}" presName="bottomArc2" presStyleLbl="parChTrans1D1" presStyleIdx="3" presStyleCnt="22"/>
      <dgm:spPr/>
    </dgm:pt>
    <dgm:pt modelId="{88F811C1-0D0F-4A23-8E23-B5FA8EFCC7B2}" type="pres">
      <dgm:prSet presAssocID="{DEEA016A-617D-4334-A480-BCD7622575B4}" presName="topConnNode2" presStyleLbl="node2" presStyleIdx="0" presStyleCnt="0"/>
      <dgm:spPr/>
    </dgm:pt>
    <dgm:pt modelId="{11BB366B-0D6F-4035-82B8-F5B47E60B517}" type="pres">
      <dgm:prSet presAssocID="{DEEA016A-617D-4334-A480-BCD7622575B4}" presName="hierChild4" presStyleCnt="0"/>
      <dgm:spPr/>
    </dgm:pt>
    <dgm:pt modelId="{CBD89535-4997-46E7-B271-EFB4B6694BFF}" type="pres">
      <dgm:prSet presAssocID="{45E6BB87-C4F4-4359-9C35-A27B781AA210}" presName="Name28" presStyleLbl="parChTrans1D3" presStyleIdx="0" presStyleCnt="2"/>
      <dgm:spPr/>
    </dgm:pt>
    <dgm:pt modelId="{76E90402-B2D8-4A9D-9B25-260D2D1D9531}" type="pres">
      <dgm:prSet presAssocID="{C44AC112-11EB-4BCA-9325-A13708A4FA28}" presName="hierRoot2" presStyleCnt="0">
        <dgm:presLayoutVars>
          <dgm:hierBranch val="init"/>
        </dgm:presLayoutVars>
      </dgm:prSet>
      <dgm:spPr/>
    </dgm:pt>
    <dgm:pt modelId="{69739FB2-DF48-4CA9-98C4-FCD62D628161}" type="pres">
      <dgm:prSet presAssocID="{C44AC112-11EB-4BCA-9325-A13708A4FA28}" presName="rootComposite2" presStyleCnt="0"/>
      <dgm:spPr/>
    </dgm:pt>
    <dgm:pt modelId="{1F1C5ED0-4772-4E68-BF31-18620CD45BF8}" type="pres">
      <dgm:prSet presAssocID="{C44AC112-11EB-4BCA-9325-A13708A4FA2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523B5A-1A35-432B-8554-9BA61B88541C}" type="pres">
      <dgm:prSet presAssocID="{C44AC112-11EB-4BCA-9325-A13708A4FA28}" presName="topArc2" presStyleLbl="parChTrans1D1" presStyleIdx="4" presStyleCnt="22"/>
      <dgm:spPr/>
    </dgm:pt>
    <dgm:pt modelId="{D2FDB6C0-4BD2-44CD-8276-5B3D236D08DF}" type="pres">
      <dgm:prSet presAssocID="{C44AC112-11EB-4BCA-9325-A13708A4FA28}" presName="bottomArc2" presStyleLbl="parChTrans1D1" presStyleIdx="5" presStyleCnt="22"/>
      <dgm:spPr/>
    </dgm:pt>
    <dgm:pt modelId="{DE6DC591-1BCD-49B4-817C-6C3914E50FE9}" type="pres">
      <dgm:prSet presAssocID="{C44AC112-11EB-4BCA-9325-A13708A4FA28}" presName="topConnNode2" presStyleLbl="node3" presStyleIdx="0" presStyleCnt="0"/>
      <dgm:spPr/>
    </dgm:pt>
    <dgm:pt modelId="{698EA9F2-1C27-4EA1-B7D7-8E5745583F86}" type="pres">
      <dgm:prSet presAssocID="{C44AC112-11EB-4BCA-9325-A13708A4FA28}" presName="hierChild4" presStyleCnt="0"/>
      <dgm:spPr/>
    </dgm:pt>
    <dgm:pt modelId="{90485DA2-2AFB-4730-8C33-4FAC242CEA59}" type="pres">
      <dgm:prSet presAssocID="{75EB70EA-DE78-47A7-991E-D3A39EEDF2D5}" presName="Name28" presStyleLbl="parChTrans1D4" presStyleIdx="0" presStyleCnt="6"/>
      <dgm:spPr/>
    </dgm:pt>
    <dgm:pt modelId="{54D58529-7F51-4E21-AF6C-910D13264619}" type="pres">
      <dgm:prSet presAssocID="{90F142E9-E43E-4BBC-B83A-58EF322F1CA1}" presName="hierRoot2" presStyleCnt="0">
        <dgm:presLayoutVars>
          <dgm:hierBranch val="init"/>
        </dgm:presLayoutVars>
      </dgm:prSet>
      <dgm:spPr/>
    </dgm:pt>
    <dgm:pt modelId="{CB95CA25-2BF3-4CE8-9116-3E40209385DC}" type="pres">
      <dgm:prSet presAssocID="{90F142E9-E43E-4BBC-B83A-58EF322F1CA1}" presName="rootComposite2" presStyleCnt="0"/>
      <dgm:spPr/>
    </dgm:pt>
    <dgm:pt modelId="{6D3B8E5C-6E8D-40F1-A0CF-B2F057733863}" type="pres">
      <dgm:prSet presAssocID="{90F142E9-E43E-4BBC-B83A-58EF322F1C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F54DFBE-861D-4BD2-B647-C283D076B99B}" type="pres">
      <dgm:prSet presAssocID="{90F142E9-E43E-4BBC-B83A-58EF322F1CA1}" presName="topArc2" presStyleLbl="parChTrans1D1" presStyleIdx="6" presStyleCnt="22"/>
      <dgm:spPr/>
    </dgm:pt>
    <dgm:pt modelId="{F1BAA941-FAB7-4FAD-AB55-936C7A3BF7EC}" type="pres">
      <dgm:prSet presAssocID="{90F142E9-E43E-4BBC-B83A-58EF322F1CA1}" presName="bottomArc2" presStyleLbl="parChTrans1D1" presStyleIdx="7" presStyleCnt="22"/>
      <dgm:spPr/>
    </dgm:pt>
    <dgm:pt modelId="{C17A478F-E2BA-4ADF-BCCB-38E4709F67CD}" type="pres">
      <dgm:prSet presAssocID="{90F142E9-E43E-4BBC-B83A-58EF322F1CA1}" presName="topConnNode2" presStyleLbl="node4" presStyleIdx="0" presStyleCnt="0"/>
      <dgm:spPr/>
    </dgm:pt>
    <dgm:pt modelId="{39F2A9E9-6E24-4403-AF70-5AF6EF0B7741}" type="pres">
      <dgm:prSet presAssocID="{90F142E9-E43E-4BBC-B83A-58EF322F1CA1}" presName="hierChild4" presStyleCnt="0"/>
      <dgm:spPr/>
    </dgm:pt>
    <dgm:pt modelId="{1834069A-C34F-4CAB-9AAD-467290564BEF}" type="pres">
      <dgm:prSet presAssocID="{D28F4669-73B9-424E-ABEF-B612DEF7B837}" presName="Name28" presStyleLbl="parChTrans1D4" presStyleIdx="1" presStyleCnt="6"/>
      <dgm:spPr/>
    </dgm:pt>
    <dgm:pt modelId="{FFE95D9A-3C1E-4766-87CA-EEB92BF4F349}" type="pres">
      <dgm:prSet presAssocID="{65817636-F4B7-42B1-AFA1-C25EF1FCDC53}" presName="hierRoot2" presStyleCnt="0">
        <dgm:presLayoutVars>
          <dgm:hierBranch val="init"/>
        </dgm:presLayoutVars>
      </dgm:prSet>
      <dgm:spPr/>
    </dgm:pt>
    <dgm:pt modelId="{500DB673-7F01-4006-B86C-B90315CC1B74}" type="pres">
      <dgm:prSet presAssocID="{65817636-F4B7-42B1-AFA1-C25EF1FCDC53}" presName="rootComposite2" presStyleCnt="0"/>
      <dgm:spPr/>
    </dgm:pt>
    <dgm:pt modelId="{E681B297-E6A3-4A85-A638-94B8304FA222}" type="pres">
      <dgm:prSet presAssocID="{65817636-F4B7-42B1-AFA1-C25EF1FCDC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CEDCC4-ED2E-4576-A721-3E56A97940E5}" type="pres">
      <dgm:prSet presAssocID="{65817636-F4B7-42B1-AFA1-C25EF1FCDC53}" presName="topArc2" presStyleLbl="parChTrans1D1" presStyleIdx="8" presStyleCnt="22"/>
      <dgm:spPr/>
    </dgm:pt>
    <dgm:pt modelId="{5CC9F661-C464-4911-B34E-84EE78D4D8AC}" type="pres">
      <dgm:prSet presAssocID="{65817636-F4B7-42B1-AFA1-C25EF1FCDC53}" presName="bottomArc2" presStyleLbl="parChTrans1D1" presStyleIdx="9" presStyleCnt="22"/>
      <dgm:spPr/>
    </dgm:pt>
    <dgm:pt modelId="{1D7C944E-0B98-4EBA-9917-628902F7F96F}" type="pres">
      <dgm:prSet presAssocID="{65817636-F4B7-42B1-AFA1-C25EF1FCDC53}" presName="topConnNode2" presStyleLbl="node4" presStyleIdx="0" presStyleCnt="0"/>
      <dgm:spPr/>
    </dgm:pt>
    <dgm:pt modelId="{E6FE9C0A-FB9B-4C1C-B1FB-A9EC5B1A43DB}" type="pres">
      <dgm:prSet presAssocID="{65817636-F4B7-42B1-AFA1-C25EF1FCDC53}" presName="hierChild4" presStyleCnt="0"/>
      <dgm:spPr/>
    </dgm:pt>
    <dgm:pt modelId="{A32569CA-4A0F-49D8-B25B-D36CE88157C9}" type="pres">
      <dgm:prSet presAssocID="{65817636-F4B7-42B1-AFA1-C25EF1FCDC53}" presName="hierChild5" presStyleCnt="0"/>
      <dgm:spPr/>
    </dgm:pt>
    <dgm:pt modelId="{44545226-BDB4-4649-97FF-439713F7FE9D}" type="pres">
      <dgm:prSet presAssocID="{90F142E9-E43E-4BBC-B83A-58EF322F1CA1}" presName="hierChild5" presStyleCnt="0"/>
      <dgm:spPr/>
    </dgm:pt>
    <dgm:pt modelId="{D96F07B7-736E-47FE-A43A-5930DE67E135}" type="pres">
      <dgm:prSet presAssocID="{3C1480A5-8895-4A86-89C9-0F191B869CA4}" presName="Name28" presStyleLbl="parChTrans1D4" presStyleIdx="2" presStyleCnt="6"/>
      <dgm:spPr/>
    </dgm:pt>
    <dgm:pt modelId="{05CA17C7-B3C1-4634-A230-775E1240537A}" type="pres">
      <dgm:prSet presAssocID="{4495600D-3BBB-4472-B98B-DAAA9CED7515}" presName="hierRoot2" presStyleCnt="0">
        <dgm:presLayoutVars>
          <dgm:hierBranch val="init"/>
        </dgm:presLayoutVars>
      </dgm:prSet>
      <dgm:spPr/>
    </dgm:pt>
    <dgm:pt modelId="{A62784B7-8C0A-431A-AAE0-E8168CF66091}" type="pres">
      <dgm:prSet presAssocID="{4495600D-3BBB-4472-B98B-DAAA9CED7515}" presName="rootComposite2" presStyleCnt="0"/>
      <dgm:spPr/>
    </dgm:pt>
    <dgm:pt modelId="{4936F0B3-02D7-4332-B87C-95545F40C0DC}" type="pres">
      <dgm:prSet presAssocID="{4495600D-3BBB-4472-B98B-DAAA9CED751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BDECFC9-D59D-4346-8265-5D09113F8B12}" type="pres">
      <dgm:prSet presAssocID="{4495600D-3BBB-4472-B98B-DAAA9CED7515}" presName="topArc2" presStyleLbl="parChTrans1D1" presStyleIdx="10" presStyleCnt="22"/>
      <dgm:spPr/>
    </dgm:pt>
    <dgm:pt modelId="{239B708D-CBAB-4401-B692-4A91BC321492}" type="pres">
      <dgm:prSet presAssocID="{4495600D-3BBB-4472-B98B-DAAA9CED7515}" presName="bottomArc2" presStyleLbl="parChTrans1D1" presStyleIdx="11" presStyleCnt="22"/>
      <dgm:spPr/>
    </dgm:pt>
    <dgm:pt modelId="{73F1BA08-B6F5-4E01-AF20-2B89A6E72A94}" type="pres">
      <dgm:prSet presAssocID="{4495600D-3BBB-4472-B98B-DAAA9CED7515}" presName="topConnNode2" presStyleLbl="node4" presStyleIdx="0" presStyleCnt="0"/>
      <dgm:spPr/>
    </dgm:pt>
    <dgm:pt modelId="{AC568166-7D85-45FA-83D9-051EFAA76F82}" type="pres">
      <dgm:prSet presAssocID="{4495600D-3BBB-4472-B98B-DAAA9CED7515}" presName="hierChild4" presStyleCnt="0"/>
      <dgm:spPr/>
    </dgm:pt>
    <dgm:pt modelId="{302577C7-D634-4F65-8D7F-D521337FED0A}" type="pres">
      <dgm:prSet presAssocID="{4495600D-3BBB-4472-B98B-DAAA9CED7515}" presName="hierChild5" presStyleCnt="0"/>
      <dgm:spPr/>
    </dgm:pt>
    <dgm:pt modelId="{220470C1-BF80-4F14-B835-831B718D19B3}" type="pres">
      <dgm:prSet presAssocID="{C44AC112-11EB-4BCA-9325-A13708A4FA28}" presName="hierChild5" presStyleCnt="0"/>
      <dgm:spPr/>
    </dgm:pt>
    <dgm:pt modelId="{D216A34C-08C6-48C1-8CAB-9A3A0FBD74B5}" type="pres">
      <dgm:prSet presAssocID="{DEEA016A-617D-4334-A480-BCD7622575B4}" presName="hierChild5" presStyleCnt="0"/>
      <dgm:spPr/>
    </dgm:pt>
    <dgm:pt modelId="{1A87B6EA-105C-4AF4-9D7E-F2918E6D01ED}" type="pres">
      <dgm:prSet presAssocID="{1D1E7693-C14A-41DC-91DC-D2DB56F308DD}" presName="Name28" presStyleLbl="parChTrans1D2" presStyleIdx="1" presStyleCnt="2"/>
      <dgm:spPr/>
    </dgm:pt>
    <dgm:pt modelId="{0D274B97-E296-4AE2-8702-38F3A288E04D}" type="pres">
      <dgm:prSet presAssocID="{F663139B-0A83-4A59-8DA3-723AB9B3F07A}" presName="hierRoot2" presStyleCnt="0">
        <dgm:presLayoutVars>
          <dgm:hierBranch val="init"/>
        </dgm:presLayoutVars>
      </dgm:prSet>
      <dgm:spPr/>
    </dgm:pt>
    <dgm:pt modelId="{0568B924-9864-47E0-85A1-3BFEAEE6160F}" type="pres">
      <dgm:prSet presAssocID="{F663139B-0A83-4A59-8DA3-723AB9B3F07A}" presName="rootComposite2" presStyleCnt="0"/>
      <dgm:spPr/>
    </dgm:pt>
    <dgm:pt modelId="{8AD73515-3EDE-4BF9-949C-0D6059FAFBFB}" type="pres">
      <dgm:prSet presAssocID="{F663139B-0A83-4A59-8DA3-723AB9B3F0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D521AD-1387-4B65-8FA3-18CCF7621BDC}" type="pres">
      <dgm:prSet presAssocID="{F663139B-0A83-4A59-8DA3-723AB9B3F07A}" presName="topArc2" presStyleLbl="parChTrans1D1" presStyleIdx="12" presStyleCnt="22"/>
      <dgm:spPr/>
    </dgm:pt>
    <dgm:pt modelId="{331263E2-6FA5-4285-B327-7B58DAD3188C}" type="pres">
      <dgm:prSet presAssocID="{F663139B-0A83-4A59-8DA3-723AB9B3F07A}" presName="bottomArc2" presStyleLbl="parChTrans1D1" presStyleIdx="13" presStyleCnt="22"/>
      <dgm:spPr/>
    </dgm:pt>
    <dgm:pt modelId="{3F34D2A5-7528-4B68-B420-13C0DD4230AA}" type="pres">
      <dgm:prSet presAssocID="{F663139B-0A83-4A59-8DA3-723AB9B3F07A}" presName="topConnNode2" presStyleLbl="node2" presStyleIdx="0" presStyleCnt="0"/>
      <dgm:spPr/>
    </dgm:pt>
    <dgm:pt modelId="{35D464B3-BFC0-4945-83A2-80A8C35BBE13}" type="pres">
      <dgm:prSet presAssocID="{F663139B-0A83-4A59-8DA3-723AB9B3F07A}" presName="hierChild4" presStyleCnt="0"/>
      <dgm:spPr/>
    </dgm:pt>
    <dgm:pt modelId="{02960DEE-BB19-412F-A80E-00B3732CC1C5}" type="pres">
      <dgm:prSet presAssocID="{3C2239BF-3DE7-42C7-AA01-E5207E98A563}" presName="Name28" presStyleLbl="parChTrans1D3" presStyleIdx="1" presStyleCnt="2"/>
      <dgm:spPr/>
    </dgm:pt>
    <dgm:pt modelId="{69A347B1-C984-4AD3-88C1-EB7008141FDF}" type="pres">
      <dgm:prSet presAssocID="{6528F8E2-1C46-48C5-AFF3-E47D5F25364B}" presName="hierRoot2" presStyleCnt="0">
        <dgm:presLayoutVars>
          <dgm:hierBranch val="init"/>
        </dgm:presLayoutVars>
      </dgm:prSet>
      <dgm:spPr/>
    </dgm:pt>
    <dgm:pt modelId="{C64FB0AA-C06B-4CF5-A63F-E0C03756B289}" type="pres">
      <dgm:prSet presAssocID="{6528F8E2-1C46-48C5-AFF3-E47D5F25364B}" presName="rootComposite2" presStyleCnt="0"/>
      <dgm:spPr/>
    </dgm:pt>
    <dgm:pt modelId="{DD04DA30-6A00-42C5-8666-DF9EE8B06498}" type="pres">
      <dgm:prSet presAssocID="{6528F8E2-1C46-48C5-AFF3-E47D5F25364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84C1DB-7254-44B7-8144-55DE3CAC3BDA}" type="pres">
      <dgm:prSet presAssocID="{6528F8E2-1C46-48C5-AFF3-E47D5F25364B}" presName="topArc2" presStyleLbl="parChTrans1D1" presStyleIdx="14" presStyleCnt="22"/>
      <dgm:spPr/>
    </dgm:pt>
    <dgm:pt modelId="{E9D502B3-D19A-4D6A-B86D-06CAF3F21FF5}" type="pres">
      <dgm:prSet presAssocID="{6528F8E2-1C46-48C5-AFF3-E47D5F25364B}" presName="bottomArc2" presStyleLbl="parChTrans1D1" presStyleIdx="15" presStyleCnt="22"/>
      <dgm:spPr/>
    </dgm:pt>
    <dgm:pt modelId="{3EF16A48-3CDE-42D7-AFF2-34B6C5E5DF7D}" type="pres">
      <dgm:prSet presAssocID="{6528F8E2-1C46-48C5-AFF3-E47D5F25364B}" presName="topConnNode2" presStyleLbl="node3" presStyleIdx="0" presStyleCnt="0"/>
      <dgm:spPr/>
    </dgm:pt>
    <dgm:pt modelId="{9CD93570-860C-4AF9-A3DE-F91D2C3822ED}" type="pres">
      <dgm:prSet presAssocID="{6528F8E2-1C46-48C5-AFF3-E47D5F25364B}" presName="hierChild4" presStyleCnt="0"/>
      <dgm:spPr/>
    </dgm:pt>
    <dgm:pt modelId="{0E278654-7E5C-4F6C-8E17-E2D67F6385E3}" type="pres">
      <dgm:prSet presAssocID="{54D35D34-50E0-4A4C-ABC9-A483A0A182E8}" presName="Name28" presStyleLbl="parChTrans1D4" presStyleIdx="3" presStyleCnt="6"/>
      <dgm:spPr/>
    </dgm:pt>
    <dgm:pt modelId="{9B3D3256-DC86-425C-8E28-206554308141}" type="pres">
      <dgm:prSet presAssocID="{5351D373-E204-4DF1-8ED4-3B700D6F9F1D}" presName="hierRoot2" presStyleCnt="0">
        <dgm:presLayoutVars>
          <dgm:hierBranch val="init"/>
        </dgm:presLayoutVars>
      </dgm:prSet>
      <dgm:spPr/>
    </dgm:pt>
    <dgm:pt modelId="{C23FE964-65BF-4F5F-9884-DF89FB25AA11}" type="pres">
      <dgm:prSet presAssocID="{5351D373-E204-4DF1-8ED4-3B700D6F9F1D}" presName="rootComposite2" presStyleCnt="0"/>
      <dgm:spPr/>
    </dgm:pt>
    <dgm:pt modelId="{A16F5D39-FF7E-47FA-8800-1EBAD020004A}" type="pres">
      <dgm:prSet presAssocID="{5351D373-E204-4DF1-8ED4-3B700D6F9F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8B761C-4E61-4447-89D9-AEBCC114A005}" type="pres">
      <dgm:prSet presAssocID="{5351D373-E204-4DF1-8ED4-3B700D6F9F1D}" presName="topArc2" presStyleLbl="parChTrans1D1" presStyleIdx="16" presStyleCnt="22"/>
      <dgm:spPr/>
    </dgm:pt>
    <dgm:pt modelId="{E3C09E88-E9DB-499B-90E4-0308E70C0D1A}" type="pres">
      <dgm:prSet presAssocID="{5351D373-E204-4DF1-8ED4-3B700D6F9F1D}" presName="bottomArc2" presStyleLbl="parChTrans1D1" presStyleIdx="17" presStyleCnt="22"/>
      <dgm:spPr/>
    </dgm:pt>
    <dgm:pt modelId="{A9670AA8-8CB2-45AE-85D7-53A8A3A639CF}" type="pres">
      <dgm:prSet presAssocID="{5351D373-E204-4DF1-8ED4-3B700D6F9F1D}" presName="topConnNode2" presStyleLbl="node4" presStyleIdx="0" presStyleCnt="0"/>
      <dgm:spPr/>
    </dgm:pt>
    <dgm:pt modelId="{A26FF382-DF4D-4CD0-8CC8-73587916502F}" type="pres">
      <dgm:prSet presAssocID="{5351D373-E204-4DF1-8ED4-3B700D6F9F1D}" presName="hierChild4" presStyleCnt="0"/>
      <dgm:spPr/>
    </dgm:pt>
    <dgm:pt modelId="{FC857E2D-ABCA-48C4-8C18-0FED0B176DA3}" type="pres">
      <dgm:prSet presAssocID="{3F31D250-0CA5-4570-891B-2854773BBE14}" presName="Name28" presStyleLbl="parChTrans1D4" presStyleIdx="4" presStyleCnt="6"/>
      <dgm:spPr/>
    </dgm:pt>
    <dgm:pt modelId="{09EB0323-56E7-4DD4-957A-CE1C2EB9B346}" type="pres">
      <dgm:prSet presAssocID="{34843C9C-B432-4A7A-8966-FC12BA913FC9}" presName="hierRoot2" presStyleCnt="0">
        <dgm:presLayoutVars>
          <dgm:hierBranch val="init"/>
        </dgm:presLayoutVars>
      </dgm:prSet>
      <dgm:spPr/>
    </dgm:pt>
    <dgm:pt modelId="{0774CE7E-F5B3-4D26-AD3B-9CE5547C33C7}" type="pres">
      <dgm:prSet presAssocID="{34843C9C-B432-4A7A-8966-FC12BA913FC9}" presName="rootComposite2" presStyleCnt="0"/>
      <dgm:spPr/>
    </dgm:pt>
    <dgm:pt modelId="{DA0FD304-BC8B-47F3-B920-A8B8EEBC9501}" type="pres">
      <dgm:prSet presAssocID="{34843C9C-B432-4A7A-8966-FC12BA913FC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10478A-69A1-48FC-A801-7A1578E4E10C}" type="pres">
      <dgm:prSet presAssocID="{34843C9C-B432-4A7A-8966-FC12BA913FC9}" presName="topArc2" presStyleLbl="parChTrans1D1" presStyleIdx="18" presStyleCnt="22"/>
      <dgm:spPr/>
    </dgm:pt>
    <dgm:pt modelId="{B04AB53B-CEDA-4F8A-9BCC-C879037BC255}" type="pres">
      <dgm:prSet presAssocID="{34843C9C-B432-4A7A-8966-FC12BA913FC9}" presName="bottomArc2" presStyleLbl="parChTrans1D1" presStyleIdx="19" presStyleCnt="22"/>
      <dgm:spPr/>
    </dgm:pt>
    <dgm:pt modelId="{EC23AA29-C3D8-4D63-91D2-7D23A40A3FF1}" type="pres">
      <dgm:prSet presAssocID="{34843C9C-B432-4A7A-8966-FC12BA913FC9}" presName="topConnNode2" presStyleLbl="node4" presStyleIdx="0" presStyleCnt="0"/>
      <dgm:spPr/>
    </dgm:pt>
    <dgm:pt modelId="{FF967D7D-4949-4160-B98F-7209C9159B84}" type="pres">
      <dgm:prSet presAssocID="{34843C9C-B432-4A7A-8966-FC12BA913FC9}" presName="hierChild4" presStyleCnt="0"/>
      <dgm:spPr/>
    </dgm:pt>
    <dgm:pt modelId="{134EF4F4-2B5F-4F35-ACFD-5656A79DAC6B}" type="pres">
      <dgm:prSet presAssocID="{34843C9C-B432-4A7A-8966-FC12BA913FC9}" presName="hierChild5" presStyleCnt="0"/>
      <dgm:spPr/>
    </dgm:pt>
    <dgm:pt modelId="{4BF89B96-1565-4E2F-B4CE-A19B1D17EF6D}" type="pres">
      <dgm:prSet presAssocID="{5351D373-E204-4DF1-8ED4-3B700D6F9F1D}" presName="hierChild5" presStyleCnt="0"/>
      <dgm:spPr/>
    </dgm:pt>
    <dgm:pt modelId="{33FE3DEE-FDC8-4C45-B19C-F73DD668013F}" type="pres">
      <dgm:prSet presAssocID="{678D3BE4-1B2A-475E-8C24-9505F76DC708}" presName="Name28" presStyleLbl="parChTrans1D4" presStyleIdx="5" presStyleCnt="6"/>
      <dgm:spPr/>
    </dgm:pt>
    <dgm:pt modelId="{78CB6545-1D54-4D44-970D-A1BF487BCBB1}" type="pres">
      <dgm:prSet presAssocID="{B3B9510A-61B5-4309-9FEA-C792BC843088}" presName="hierRoot2" presStyleCnt="0">
        <dgm:presLayoutVars>
          <dgm:hierBranch val="init"/>
        </dgm:presLayoutVars>
      </dgm:prSet>
      <dgm:spPr/>
    </dgm:pt>
    <dgm:pt modelId="{2ADCA876-8B31-4D0D-B24F-E4E4D2431AF2}" type="pres">
      <dgm:prSet presAssocID="{B3B9510A-61B5-4309-9FEA-C792BC843088}" presName="rootComposite2" presStyleCnt="0"/>
      <dgm:spPr/>
    </dgm:pt>
    <dgm:pt modelId="{BCC74E5D-CBEE-4D51-9EBE-0E7BDFEEEF76}" type="pres">
      <dgm:prSet presAssocID="{B3B9510A-61B5-4309-9FEA-C792BC843088}" presName="rootText2" presStyleLbl="alignAcc1" presStyleIdx="0" presStyleCnt="0">
        <dgm:presLayoutVars>
          <dgm:chPref val="3"/>
        </dgm:presLayoutVars>
      </dgm:prSet>
      <dgm:spPr/>
    </dgm:pt>
    <dgm:pt modelId="{0BF330E5-987D-4B60-B8E3-2D525C956A8C}" type="pres">
      <dgm:prSet presAssocID="{B3B9510A-61B5-4309-9FEA-C792BC843088}" presName="topArc2" presStyleLbl="parChTrans1D1" presStyleIdx="20" presStyleCnt="22"/>
      <dgm:spPr/>
    </dgm:pt>
    <dgm:pt modelId="{D88C62F9-7B15-4479-BBFC-1E52A8C0BBC2}" type="pres">
      <dgm:prSet presAssocID="{B3B9510A-61B5-4309-9FEA-C792BC843088}" presName="bottomArc2" presStyleLbl="parChTrans1D1" presStyleIdx="21" presStyleCnt="22"/>
      <dgm:spPr/>
    </dgm:pt>
    <dgm:pt modelId="{59676A14-DB51-42AD-BBB4-DACB0ADA6004}" type="pres">
      <dgm:prSet presAssocID="{B3B9510A-61B5-4309-9FEA-C792BC843088}" presName="topConnNode2" presStyleLbl="node4" presStyleIdx="0" presStyleCnt="0"/>
      <dgm:spPr/>
    </dgm:pt>
    <dgm:pt modelId="{E008FFEE-952A-46E8-8869-6BB0FD50D963}" type="pres">
      <dgm:prSet presAssocID="{B3B9510A-61B5-4309-9FEA-C792BC843088}" presName="hierChild4" presStyleCnt="0"/>
      <dgm:spPr/>
    </dgm:pt>
    <dgm:pt modelId="{BA80C108-D335-404A-977A-10BBCBD63A56}" type="pres">
      <dgm:prSet presAssocID="{B3B9510A-61B5-4309-9FEA-C792BC843088}" presName="hierChild5" presStyleCnt="0"/>
      <dgm:spPr/>
    </dgm:pt>
    <dgm:pt modelId="{502A7257-B0A0-4A56-82DC-2B944B81DDBA}" type="pres">
      <dgm:prSet presAssocID="{6528F8E2-1C46-48C5-AFF3-E47D5F25364B}" presName="hierChild5" presStyleCnt="0"/>
      <dgm:spPr/>
    </dgm:pt>
    <dgm:pt modelId="{5140FCD9-0218-4231-A7AD-83776D9BE780}" type="pres">
      <dgm:prSet presAssocID="{F663139B-0A83-4A59-8DA3-723AB9B3F07A}" presName="hierChild5" presStyleCnt="0"/>
      <dgm:spPr/>
    </dgm:pt>
    <dgm:pt modelId="{B79BC446-D881-40C1-920B-101460649713}" type="pres">
      <dgm:prSet presAssocID="{15CBF863-C343-4BC8-860C-A3E729EB8AA5}" presName="hierChild3" presStyleCnt="0"/>
      <dgm:spPr/>
    </dgm:pt>
  </dgm:ptLst>
  <dgm:cxnLst>
    <dgm:cxn modelId="{2415E631-38AE-4449-828A-3A1F30DD8865}" type="presOf" srcId="{B3B9510A-61B5-4309-9FEA-C792BC843088}" destId="{BCC74E5D-CBEE-4D51-9EBE-0E7BDFEEEF76}" srcOrd="0" destOrd="0" presId="urn:microsoft.com/office/officeart/2008/layout/HalfCircleOrganizationChart"/>
    <dgm:cxn modelId="{CAE69DF9-692B-4CB4-8282-44092F154F6F}" type="presOf" srcId="{90F142E9-E43E-4BBC-B83A-58EF322F1CA1}" destId="{6D3B8E5C-6E8D-40F1-A0CF-B2F057733863}" srcOrd="0" destOrd="0" presId="urn:microsoft.com/office/officeart/2008/layout/HalfCircleOrganizationChart"/>
    <dgm:cxn modelId="{7D5F2E5E-CD8B-49FA-8C56-B3706D03871C}" type="presOf" srcId="{A1A43393-3572-4E7B-918B-61960B36096D}" destId="{B742465A-40BD-4204-A5FF-E32BB23E4497}" srcOrd="0" destOrd="0" presId="urn:microsoft.com/office/officeart/2008/layout/HalfCircleOrganizationChart"/>
    <dgm:cxn modelId="{4CD631F2-4164-49E1-B0E7-A599DE84AC07}" type="presOf" srcId="{15CBF863-C343-4BC8-860C-A3E729EB8AA5}" destId="{87629E03-E2C6-44E5-8FB2-CBCE5953CD66}" srcOrd="1" destOrd="0" presId="urn:microsoft.com/office/officeart/2008/layout/HalfCircleOrganizationChart"/>
    <dgm:cxn modelId="{EF995DE7-63AE-419C-A1FF-FC5B01787D00}" type="presOf" srcId="{65817636-F4B7-42B1-AFA1-C25EF1FCDC53}" destId="{1D7C944E-0B98-4EBA-9917-628902F7F96F}" srcOrd="1" destOrd="0" presId="urn:microsoft.com/office/officeart/2008/layout/HalfCircleOrganizationChart"/>
    <dgm:cxn modelId="{017FE29A-7B13-4531-849B-6441735C835A}" type="presOf" srcId="{DEEA016A-617D-4334-A480-BCD7622575B4}" destId="{88F811C1-0D0F-4A23-8E23-B5FA8EFCC7B2}" srcOrd="1" destOrd="0" presId="urn:microsoft.com/office/officeart/2008/layout/HalfCircleOrganizationChart"/>
    <dgm:cxn modelId="{8902407E-4C8D-42DD-9C4F-D19A11306E86}" srcId="{6528F8E2-1C46-48C5-AFF3-E47D5F25364B}" destId="{5351D373-E204-4DF1-8ED4-3B700D6F9F1D}" srcOrd="0" destOrd="0" parTransId="{54D35D34-50E0-4A4C-ABC9-A483A0A182E8}" sibTransId="{C6E86BA3-9242-407D-AFF8-F38BB62A2601}"/>
    <dgm:cxn modelId="{D6E4F078-7FD7-49FE-8E8E-7412B4DF8078}" type="presOf" srcId="{6528F8E2-1C46-48C5-AFF3-E47D5F25364B}" destId="{DD04DA30-6A00-42C5-8666-DF9EE8B06498}" srcOrd="0" destOrd="0" presId="urn:microsoft.com/office/officeart/2008/layout/HalfCircleOrganizationChart"/>
    <dgm:cxn modelId="{0CB9265D-77EF-4161-87CF-15D18DC7E09B}" type="presOf" srcId="{3C2239BF-3DE7-42C7-AA01-E5207E98A563}" destId="{02960DEE-BB19-412F-A80E-00B3732CC1C5}" srcOrd="0" destOrd="0" presId="urn:microsoft.com/office/officeart/2008/layout/HalfCircleOrganizationChart"/>
    <dgm:cxn modelId="{846E76BE-51EA-4B18-B723-345E8881048F}" type="presOf" srcId="{90F142E9-E43E-4BBC-B83A-58EF322F1CA1}" destId="{C17A478F-E2BA-4ADF-BCCB-38E4709F67CD}" srcOrd="1" destOrd="0" presId="urn:microsoft.com/office/officeart/2008/layout/HalfCircleOrganizationChart"/>
    <dgm:cxn modelId="{2DB3ED14-E01E-4C43-AB2C-C7E422A9D44B}" srcId="{6528F8E2-1C46-48C5-AFF3-E47D5F25364B}" destId="{B3B9510A-61B5-4309-9FEA-C792BC843088}" srcOrd="1" destOrd="0" parTransId="{678D3BE4-1B2A-475E-8C24-9505F76DC708}" sibTransId="{52F1CF2D-455A-4BDC-8356-ACBAFF805605}"/>
    <dgm:cxn modelId="{F930B021-54B2-450D-B9D2-F4D77E635E5E}" type="presOf" srcId="{C44AC112-11EB-4BCA-9325-A13708A4FA28}" destId="{DE6DC591-1BCD-49B4-817C-6C3914E50FE9}" srcOrd="1" destOrd="0" presId="urn:microsoft.com/office/officeart/2008/layout/HalfCircleOrganizationChart"/>
    <dgm:cxn modelId="{6FDD397B-57DE-4D90-98A7-FE52CE367B24}" srcId="{15CBF863-C343-4BC8-860C-A3E729EB8AA5}" destId="{DEEA016A-617D-4334-A480-BCD7622575B4}" srcOrd="0" destOrd="0" parTransId="{A1A43393-3572-4E7B-918B-61960B36096D}" sibTransId="{AAE78D05-08C9-4BDF-8512-8FD64592969F}"/>
    <dgm:cxn modelId="{E54E0D54-5805-4E4C-BD34-FA4C4413AD48}" type="presOf" srcId="{DEEA016A-617D-4334-A480-BCD7622575B4}" destId="{A03A828B-E848-46A0-9979-A5C941B09323}" srcOrd="0" destOrd="0" presId="urn:microsoft.com/office/officeart/2008/layout/HalfCircleOrganizationChart"/>
    <dgm:cxn modelId="{8869CF59-3187-40FB-B9F9-B098E1818909}" type="presOf" srcId="{A5A5DFF1-CFF4-42B9-98B2-478B8C3816C5}" destId="{8332DF6D-78ED-4824-960A-448E9467BFA9}" srcOrd="0" destOrd="0" presId="urn:microsoft.com/office/officeart/2008/layout/HalfCircleOrganizationChart"/>
    <dgm:cxn modelId="{F829717D-3ACA-418F-B46A-912268CE7A00}" srcId="{A5A5DFF1-CFF4-42B9-98B2-478B8C3816C5}" destId="{15CBF863-C343-4BC8-860C-A3E729EB8AA5}" srcOrd="0" destOrd="0" parTransId="{CB41DEDA-BA78-46B4-B15A-06CC540B98D0}" sibTransId="{FF85F125-E4C0-4BFC-8995-4A19B2509DF7}"/>
    <dgm:cxn modelId="{BAE08A9C-7776-4CAC-B8FD-7ECF7CAE0363}" type="presOf" srcId="{15CBF863-C343-4BC8-860C-A3E729EB8AA5}" destId="{F15B943A-C59C-4BA2-B705-27BB19FDA64A}" srcOrd="0" destOrd="0" presId="urn:microsoft.com/office/officeart/2008/layout/HalfCircleOrganizationChart"/>
    <dgm:cxn modelId="{2740330A-5297-4A0C-A4E1-21AF224864C1}" type="presOf" srcId="{4495600D-3BBB-4472-B98B-DAAA9CED7515}" destId="{4936F0B3-02D7-4332-B87C-95545F40C0DC}" srcOrd="0" destOrd="0" presId="urn:microsoft.com/office/officeart/2008/layout/HalfCircleOrganizationChart"/>
    <dgm:cxn modelId="{774B758B-6B7E-402B-A742-168228C8F323}" type="presOf" srcId="{54D35D34-50E0-4A4C-ABC9-A483A0A182E8}" destId="{0E278654-7E5C-4F6C-8E17-E2D67F6385E3}" srcOrd="0" destOrd="0" presId="urn:microsoft.com/office/officeart/2008/layout/HalfCircleOrganizationChart"/>
    <dgm:cxn modelId="{8CA40119-DF62-4A0C-BB24-DBB70055BDD8}" type="presOf" srcId="{F663139B-0A83-4A59-8DA3-723AB9B3F07A}" destId="{3F34D2A5-7528-4B68-B420-13C0DD4230AA}" srcOrd="1" destOrd="0" presId="urn:microsoft.com/office/officeart/2008/layout/HalfCircleOrganizationChart"/>
    <dgm:cxn modelId="{AC0F0BA6-BA65-4C86-A2AF-B5C4BDAE95D4}" srcId="{C44AC112-11EB-4BCA-9325-A13708A4FA28}" destId="{90F142E9-E43E-4BBC-B83A-58EF322F1CA1}" srcOrd="0" destOrd="0" parTransId="{75EB70EA-DE78-47A7-991E-D3A39EEDF2D5}" sibTransId="{02BF2C15-E61F-4AFC-873E-95D906B3BB44}"/>
    <dgm:cxn modelId="{21CD647F-CA32-4ED9-9A81-138890E2A7CC}" type="presOf" srcId="{D28F4669-73B9-424E-ABEF-B612DEF7B837}" destId="{1834069A-C34F-4CAB-9AAD-467290564BEF}" srcOrd="0" destOrd="0" presId="urn:microsoft.com/office/officeart/2008/layout/HalfCircleOrganizationChart"/>
    <dgm:cxn modelId="{32C05AE1-F145-44C5-A221-14772040631C}" srcId="{F663139B-0A83-4A59-8DA3-723AB9B3F07A}" destId="{6528F8E2-1C46-48C5-AFF3-E47D5F25364B}" srcOrd="0" destOrd="0" parTransId="{3C2239BF-3DE7-42C7-AA01-E5207E98A563}" sibTransId="{617D1E2F-2766-4374-9C12-0C9BB62723B5}"/>
    <dgm:cxn modelId="{322930F2-F608-4549-9712-14547FE1FF11}" srcId="{C44AC112-11EB-4BCA-9325-A13708A4FA28}" destId="{4495600D-3BBB-4472-B98B-DAAA9CED7515}" srcOrd="1" destOrd="0" parTransId="{3C1480A5-8895-4A86-89C9-0F191B869CA4}" sibTransId="{0B468CEC-05F1-4D41-B79F-2447A281D299}"/>
    <dgm:cxn modelId="{0A731B46-86A6-43CE-81F9-7ECB00A9FBC7}" type="presOf" srcId="{3C1480A5-8895-4A86-89C9-0F191B869CA4}" destId="{D96F07B7-736E-47FE-A43A-5930DE67E135}" srcOrd="0" destOrd="0" presId="urn:microsoft.com/office/officeart/2008/layout/HalfCircleOrganizationChart"/>
    <dgm:cxn modelId="{5B1A01D5-1BB6-44FF-8FFA-6A98C57B769C}" srcId="{5351D373-E204-4DF1-8ED4-3B700D6F9F1D}" destId="{34843C9C-B432-4A7A-8966-FC12BA913FC9}" srcOrd="0" destOrd="0" parTransId="{3F31D250-0CA5-4570-891B-2854773BBE14}" sibTransId="{5E2D2A6D-A44B-4E83-A57F-CEFCAEB5A703}"/>
    <dgm:cxn modelId="{3C0006B6-7201-476B-987F-0713431652D7}" type="presOf" srcId="{4495600D-3BBB-4472-B98B-DAAA9CED7515}" destId="{73F1BA08-B6F5-4E01-AF20-2B89A6E72A94}" srcOrd="1" destOrd="0" presId="urn:microsoft.com/office/officeart/2008/layout/HalfCircleOrganizationChart"/>
    <dgm:cxn modelId="{9CE5BD67-B4B4-4412-BA0A-B134A1A036A8}" type="presOf" srcId="{65817636-F4B7-42B1-AFA1-C25EF1FCDC53}" destId="{E681B297-E6A3-4A85-A638-94B8304FA222}" srcOrd="0" destOrd="0" presId="urn:microsoft.com/office/officeart/2008/layout/HalfCircleOrganizationChart"/>
    <dgm:cxn modelId="{729BC627-3192-4E33-B0C8-4368117FD591}" type="presOf" srcId="{C44AC112-11EB-4BCA-9325-A13708A4FA28}" destId="{1F1C5ED0-4772-4E68-BF31-18620CD45BF8}" srcOrd="0" destOrd="0" presId="urn:microsoft.com/office/officeart/2008/layout/HalfCircleOrganizationChart"/>
    <dgm:cxn modelId="{46EC5184-7575-40B0-B97E-0280311FFEED}" srcId="{90F142E9-E43E-4BBC-B83A-58EF322F1CA1}" destId="{65817636-F4B7-42B1-AFA1-C25EF1FCDC53}" srcOrd="0" destOrd="0" parTransId="{D28F4669-73B9-424E-ABEF-B612DEF7B837}" sibTransId="{B6119EE7-C1AF-4AAF-BEC4-A0E8EA88F927}"/>
    <dgm:cxn modelId="{3CD3C07C-3E7F-435A-868D-F8AC2C8DDA5B}" type="presOf" srcId="{678D3BE4-1B2A-475E-8C24-9505F76DC708}" destId="{33FE3DEE-FDC8-4C45-B19C-F73DD668013F}" srcOrd="0" destOrd="0" presId="urn:microsoft.com/office/officeart/2008/layout/HalfCircleOrganizationChart"/>
    <dgm:cxn modelId="{91B3CFA3-ED5E-4DEF-A5C5-C876C4763BE1}" srcId="{DEEA016A-617D-4334-A480-BCD7622575B4}" destId="{C44AC112-11EB-4BCA-9325-A13708A4FA28}" srcOrd="0" destOrd="0" parTransId="{45E6BB87-C4F4-4359-9C35-A27B781AA210}" sibTransId="{875A4E04-42D1-4618-AC1E-D64D0D2411B8}"/>
    <dgm:cxn modelId="{4155DE0D-51F0-4C0D-BDF1-1F94EA891B08}" type="presOf" srcId="{6528F8E2-1C46-48C5-AFF3-E47D5F25364B}" destId="{3EF16A48-3CDE-42D7-AFF2-34B6C5E5DF7D}" srcOrd="1" destOrd="0" presId="urn:microsoft.com/office/officeart/2008/layout/HalfCircleOrganizationChart"/>
    <dgm:cxn modelId="{4BFF0653-8F42-4B58-8C1D-AE4A303F906F}" type="presOf" srcId="{75EB70EA-DE78-47A7-991E-D3A39EEDF2D5}" destId="{90485DA2-2AFB-4730-8C33-4FAC242CEA59}" srcOrd="0" destOrd="0" presId="urn:microsoft.com/office/officeart/2008/layout/HalfCircleOrganizationChart"/>
    <dgm:cxn modelId="{AF0CC012-B922-4CBF-8565-028EDF6E3FFC}" type="presOf" srcId="{B3B9510A-61B5-4309-9FEA-C792BC843088}" destId="{59676A14-DB51-42AD-BBB4-DACB0ADA6004}" srcOrd="1" destOrd="0" presId="urn:microsoft.com/office/officeart/2008/layout/HalfCircleOrganizationChart"/>
    <dgm:cxn modelId="{5EECB96D-F849-4506-B792-B5EA19CBC744}" type="presOf" srcId="{45E6BB87-C4F4-4359-9C35-A27B781AA210}" destId="{CBD89535-4997-46E7-B271-EFB4B6694BFF}" srcOrd="0" destOrd="0" presId="urn:microsoft.com/office/officeart/2008/layout/HalfCircleOrganizationChart"/>
    <dgm:cxn modelId="{8C9934E8-B62A-4B77-BC46-623D8BDB4588}" type="presOf" srcId="{34843C9C-B432-4A7A-8966-FC12BA913FC9}" destId="{DA0FD304-BC8B-47F3-B920-A8B8EEBC9501}" srcOrd="0" destOrd="0" presId="urn:microsoft.com/office/officeart/2008/layout/HalfCircleOrganizationChart"/>
    <dgm:cxn modelId="{76870A85-6B52-43DB-B650-B4B8547213D8}" type="presOf" srcId="{F663139B-0A83-4A59-8DA3-723AB9B3F07A}" destId="{8AD73515-3EDE-4BF9-949C-0D6059FAFBFB}" srcOrd="0" destOrd="0" presId="urn:microsoft.com/office/officeart/2008/layout/HalfCircleOrganizationChart"/>
    <dgm:cxn modelId="{B37370D4-F563-4EE0-8ECB-5BF5593AB81B}" type="presOf" srcId="{1D1E7693-C14A-41DC-91DC-D2DB56F308DD}" destId="{1A87B6EA-105C-4AF4-9D7E-F2918E6D01ED}" srcOrd="0" destOrd="0" presId="urn:microsoft.com/office/officeart/2008/layout/HalfCircleOrganizationChart"/>
    <dgm:cxn modelId="{8A3081D5-6EEA-46B1-A379-E261106A1042}" type="presOf" srcId="{34843C9C-B432-4A7A-8966-FC12BA913FC9}" destId="{EC23AA29-C3D8-4D63-91D2-7D23A40A3FF1}" srcOrd="1" destOrd="0" presId="urn:microsoft.com/office/officeart/2008/layout/HalfCircleOrganizationChart"/>
    <dgm:cxn modelId="{0595D680-2F3D-4B27-8C26-871601DF688A}" type="presOf" srcId="{5351D373-E204-4DF1-8ED4-3B700D6F9F1D}" destId="{A16F5D39-FF7E-47FA-8800-1EBAD020004A}" srcOrd="0" destOrd="0" presId="urn:microsoft.com/office/officeart/2008/layout/HalfCircleOrganizationChart"/>
    <dgm:cxn modelId="{5A7778A1-BEBF-4908-A275-6F5284F8E990}" srcId="{15CBF863-C343-4BC8-860C-A3E729EB8AA5}" destId="{F663139B-0A83-4A59-8DA3-723AB9B3F07A}" srcOrd="1" destOrd="0" parTransId="{1D1E7693-C14A-41DC-91DC-D2DB56F308DD}" sibTransId="{51777750-FC25-4A83-8E56-478E2A0879C7}"/>
    <dgm:cxn modelId="{FA99474C-376B-4298-9303-A8891046E314}" type="presOf" srcId="{5351D373-E204-4DF1-8ED4-3B700D6F9F1D}" destId="{A9670AA8-8CB2-45AE-85D7-53A8A3A639CF}" srcOrd="1" destOrd="0" presId="urn:microsoft.com/office/officeart/2008/layout/HalfCircleOrganizationChart"/>
    <dgm:cxn modelId="{B0026176-553A-4827-8C31-F150772330A4}" type="presOf" srcId="{3F31D250-0CA5-4570-891B-2854773BBE14}" destId="{FC857E2D-ABCA-48C4-8C18-0FED0B176DA3}" srcOrd="0" destOrd="0" presId="urn:microsoft.com/office/officeart/2008/layout/HalfCircleOrganizationChart"/>
    <dgm:cxn modelId="{C24495CE-C68F-45D4-80E0-3447FAD05E3B}" type="presParOf" srcId="{8332DF6D-78ED-4824-960A-448E9467BFA9}" destId="{1766BF21-A540-46DA-AA75-3723944B767D}" srcOrd="0" destOrd="0" presId="urn:microsoft.com/office/officeart/2008/layout/HalfCircleOrganizationChart"/>
    <dgm:cxn modelId="{B2BA9034-1554-4931-92F8-181260AC3432}" type="presParOf" srcId="{1766BF21-A540-46DA-AA75-3723944B767D}" destId="{D0544288-2B90-4472-82EB-E3357C4726E9}" srcOrd="0" destOrd="0" presId="urn:microsoft.com/office/officeart/2008/layout/HalfCircleOrganizationChart"/>
    <dgm:cxn modelId="{42042B20-9743-4253-8BE7-2C470C1ABD8D}" type="presParOf" srcId="{D0544288-2B90-4472-82EB-E3357C4726E9}" destId="{F15B943A-C59C-4BA2-B705-27BB19FDA64A}" srcOrd="0" destOrd="0" presId="urn:microsoft.com/office/officeart/2008/layout/HalfCircleOrganizationChart"/>
    <dgm:cxn modelId="{B1230A32-55AE-4BD2-8F11-CCEF956B869D}" type="presParOf" srcId="{D0544288-2B90-4472-82EB-E3357C4726E9}" destId="{2CE75AE1-A27C-449E-AAA6-0DE9D061FE34}" srcOrd="1" destOrd="0" presId="urn:microsoft.com/office/officeart/2008/layout/HalfCircleOrganizationChart"/>
    <dgm:cxn modelId="{61364694-BDD7-4191-896E-1C49756F003E}" type="presParOf" srcId="{D0544288-2B90-4472-82EB-E3357C4726E9}" destId="{E496219A-8025-4D3E-ACD4-A4C0C28623E5}" srcOrd="2" destOrd="0" presId="urn:microsoft.com/office/officeart/2008/layout/HalfCircleOrganizationChart"/>
    <dgm:cxn modelId="{FF6D6AA2-5A99-42C2-85B1-8B2B2A4731FB}" type="presParOf" srcId="{D0544288-2B90-4472-82EB-E3357C4726E9}" destId="{87629E03-E2C6-44E5-8FB2-CBCE5953CD66}" srcOrd="3" destOrd="0" presId="urn:microsoft.com/office/officeart/2008/layout/HalfCircleOrganizationChart"/>
    <dgm:cxn modelId="{191B1146-7C1E-4F17-BC74-BB669B8B989D}" type="presParOf" srcId="{1766BF21-A540-46DA-AA75-3723944B767D}" destId="{0E7CF4D1-7D48-46FB-AF61-A1EE97573034}" srcOrd="1" destOrd="0" presId="urn:microsoft.com/office/officeart/2008/layout/HalfCircleOrganizationChart"/>
    <dgm:cxn modelId="{63BAEF88-0A11-43CA-8D2A-E0762CAAB3A1}" type="presParOf" srcId="{0E7CF4D1-7D48-46FB-AF61-A1EE97573034}" destId="{B742465A-40BD-4204-A5FF-E32BB23E4497}" srcOrd="0" destOrd="0" presId="urn:microsoft.com/office/officeart/2008/layout/HalfCircleOrganizationChart"/>
    <dgm:cxn modelId="{F548E679-1E39-4335-A58B-AD3BBC9231A9}" type="presParOf" srcId="{0E7CF4D1-7D48-46FB-AF61-A1EE97573034}" destId="{7036A4FD-D640-421F-A943-89EC94069DD0}" srcOrd="1" destOrd="0" presId="urn:microsoft.com/office/officeart/2008/layout/HalfCircleOrganizationChart"/>
    <dgm:cxn modelId="{DB0FB420-E70A-4FA6-9EBA-D348C04C8DA6}" type="presParOf" srcId="{7036A4FD-D640-421F-A943-89EC94069DD0}" destId="{49AB5AA8-76EA-4971-A0F1-7FC4289398DA}" srcOrd="0" destOrd="0" presId="urn:microsoft.com/office/officeart/2008/layout/HalfCircleOrganizationChart"/>
    <dgm:cxn modelId="{59FA2BC0-F5CE-4B77-9DFC-07A2FF785F6C}" type="presParOf" srcId="{49AB5AA8-76EA-4971-A0F1-7FC4289398DA}" destId="{A03A828B-E848-46A0-9979-A5C941B09323}" srcOrd="0" destOrd="0" presId="urn:microsoft.com/office/officeart/2008/layout/HalfCircleOrganizationChart"/>
    <dgm:cxn modelId="{2F7EAB89-0CB3-4FF2-9950-EFBD5AA3252D}" type="presParOf" srcId="{49AB5AA8-76EA-4971-A0F1-7FC4289398DA}" destId="{D87EA432-CAEC-4441-8105-068A9D736941}" srcOrd="1" destOrd="0" presId="urn:microsoft.com/office/officeart/2008/layout/HalfCircleOrganizationChart"/>
    <dgm:cxn modelId="{437200F6-E90A-426E-B239-0DAAB509775C}" type="presParOf" srcId="{49AB5AA8-76EA-4971-A0F1-7FC4289398DA}" destId="{35B59CF3-95F4-491C-8CE5-A4A2C009C2C6}" srcOrd="2" destOrd="0" presId="urn:microsoft.com/office/officeart/2008/layout/HalfCircleOrganizationChart"/>
    <dgm:cxn modelId="{4834A90D-2F1A-4378-9571-86459F602942}" type="presParOf" srcId="{49AB5AA8-76EA-4971-A0F1-7FC4289398DA}" destId="{88F811C1-0D0F-4A23-8E23-B5FA8EFCC7B2}" srcOrd="3" destOrd="0" presId="urn:microsoft.com/office/officeart/2008/layout/HalfCircleOrganizationChart"/>
    <dgm:cxn modelId="{8EAE77D5-6408-418D-B44C-F6CAC88CAE63}" type="presParOf" srcId="{7036A4FD-D640-421F-A943-89EC94069DD0}" destId="{11BB366B-0D6F-4035-82B8-F5B47E60B517}" srcOrd="1" destOrd="0" presId="urn:microsoft.com/office/officeart/2008/layout/HalfCircleOrganizationChart"/>
    <dgm:cxn modelId="{DB06EDE6-987E-469E-B2B1-6B11BE1DC82B}" type="presParOf" srcId="{11BB366B-0D6F-4035-82B8-F5B47E60B517}" destId="{CBD89535-4997-46E7-B271-EFB4B6694BFF}" srcOrd="0" destOrd="0" presId="urn:microsoft.com/office/officeart/2008/layout/HalfCircleOrganizationChart"/>
    <dgm:cxn modelId="{8F8FD99E-79BC-4529-8B8B-2F7D5C29A675}" type="presParOf" srcId="{11BB366B-0D6F-4035-82B8-F5B47E60B517}" destId="{76E90402-B2D8-4A9D-9B25-260D2D1D9531}" srcOrd="1" destOrd="0" presId="urn:microsoft.com/office/officeart/2008/layout/HalfCircleOrganizationChart"/>
    <dgm:cxn modelId="{AAF5A55E-4EB0-4BCD-A368-F104FE39540E}" type="presParOf" srcId="{76E90402-B2D8-4A9D-9B25-260D2D1D9531}" destId="{69739FB2-DF48-4CA9-98C4-FCD62D628161}" srcOrd="0" destOrd="0" presId="urn:microsoft.com/office/officeart/2008/layout/HalfCircleOrganizationChart"/>
    <dgm:cxn modelId="{EE3BFD09-C917-40E1-B1A3-9F24A9E734BF}" type="presParOf" srcId="{69739FB2-DF48-4CA9-98C4-FCD62D628161}" destId="{1F1C5ED0-4772-4E68-BF31-18620CD45BF8}" srcOrd="0" destOrd="0" presId="urn:microsoft.com/office/officeart/2008/layout/HalfCircleOrganizationChart"/>
    <dgm:cxn modelId="{168A56BD-2BBD-4178-B429-0B0EABFE4FD0}" type="presParOf" srcId="{69739FB2-DF48-4CA9-98C4-FCD62D628161}" destId="{87523B5A-1A35-432B-8554-9BA61B88541C}" srcOrd="1" destOrd="0" presId="urn:microsoft.com/office/officeart/2008/layout/HalfCircleOrganizationChart"/>
    <dgm:cxn modelId="{123F402A-ABA2-4682-AB08-BC71B97A435D}" type="presParOf" srcId="{69739FB2-DF48-4CA9-98C4-FCD62D628161}" destId="{D2FDB6C0-4BD2-44CD-8276-5B3D236D08DF}" srcOrd="2" destOrd="0" presId="urn:microsoft.com/office/officeart/2008/layout/HalfCircleOrganizationChart"/>
    <dgm:cxn modelId="{09E2ED22-EEFF-4225-932E-D9284675462C}" type="presParOf" srcId="{69739FB2-DF48-4CA9-98C4-FCD62D628161}" destId="{DE6DC591-1BCD-49B4-817C-6C3914E50FE9}" srcOrd="3" destOrd="0" presId="urn:microsoft.com/office/officeart/2008/layout/HalfCircleOrganizationChart"/>
    <dgm:cxn modelId="{9E995F1B-481B-4B6B-AF03-79CF68571906}" type="presParOf" srcId="{76E90402-B2D8-4A9D-9B25-260D2D1D9531}" destId="{698EA9F2-1C27-4EA1-B7D7-8E5745583F86}" srcOrd="1" destOrd="0" presId="urn:microsoft.com/office/officeart/2008/layout/HalfCircleOrganizationChart"/>
    <dgm:cxn modelId="{848ABBC1-0C7D-47E0-A283-99EF36244428}" type="presParOf" srcId="{698EA9F2-1C27-4EA1-B7D7-8E5745583F86}" destId="{90485DA2-2AFB-4730-8C33-4FAC242CEA59}" srcOrd="0" destOrd="0" presId="urn:microsoft.com/office/officeart/2008/layout/HalfCircleOrganizationChart"/>
    <dgm:cxn modelId="{E92FAED4-72AA-4DDB-A060-66B2996CF99E}" type="presParOf" srcId="{698EA9F2-1C27-4EA1-B7D7-8E5745583F86}" destId="{54D58529-7F51-4E21-AF6C-910D13264619}" srcOrd="1" destOrd="0" presId="urn:microsoft.com/office/officeart/2008/layout/HalfCircleOrganizationChart"/>
    <dgm:cxn modelId="{B332FABC-D8AB-42FA-8118-52BAB54A3F2C}" type="presParOf" srcId="{54D58529-7F51-4E21-AF6C-910D13264619}" destId="{CB95CA25-2BF3-4CE8-9116-3E40209385DC}" srcOrd="0" destOrd="0" presId="urn:microsoft.com/office/officeart/2008/layout/HalfCircleOrganizationChart"/>
    <dgm:cxn modelId="{B5DDC98E-296D-43F3-B37F-E6122C5756A5}" type="presParOf" srcId="{CB95CA25-2BF3-4CE8-9116-3E40209385DC}" destId="{6D3B8E5C-6E8D-40F1-A0CF-B2F057733863}" srcOrd="0" destOrd="0" presId="urn:microsoft.com/office/officeart/2008/layout/HalfCircleOrganizationChart"/>
    <dgm:cxn modelId="{96EED6E0-F318-4D16-88CF-C45E35BE3036}" type="presParOf" srcId="{CB95CA25-2BF3-4CE8-9116-3E40209385DC}" destId="{8F54DFBE-861D-4BD2-B647-C283D076B99B}" srcOrd="1" destOrd="0" presId="urn:microsoft.com/office/officeart/2008/layout/HalfCircleOrganizationChart"/>
    <dgm:cxn modelId="{73A551E9-6664-4100-82D3-9D34BE19441D}" type="presParOf" srcId="{CB95CA25-2BF3-4CE8-9116-3E40209385DC}" destId="{F1BAA941-FAB7-4FAD-AB55-936C7A3BF7EC}" srcOrd="2" destOrd="0" presId="urn:microsoft.com/office/officeart/2008/layout/HalfCircleOrganizationChart"/>
    <dgm:cxn modelId="{D23FA930-A858-4C77-8A9C-06934B28F19A}" type="presParOf" srcId="{CB95CA25-2BF3-4CE8-9116-3E40209385DC}" destId="{C17A478F-E2BA-4ADF-BCCB-38E4709F67CD}" srcOrd="3" destOrd="0" presId="urn:microsoft.com/office/officeart/2008/layout/HalfCircleOrganizationChart"/>
    <dgm:cxn modelId="{B84E2FF3-CDBF-4308-B083-B233E832DD7F}" type="presParOf" srcId="{54D58529-7F51-4E21-AF6C-910D13264619}" destId="{39F2A9E9-6E24-4403-AF70-5AF6EF0B7741}" srcOrd="1" destOrd="0" presId="urn:microsoft.com/office/officeart/2008/layout/HalfCircleOrganizationChart"/>
    <dgm:cxn modelId="{2662FBE6-DFDB-4698-A5C5-62D3EA649D6A}" type="presParOf" srcId="{39F2A9E9-6E24-4403-AF70-5AF6EF0B7741}" destId="{1834069A-C34F-4CAB-9AAD-467290564BEF}" srcOrd="0" destOrd="0" presId="urn:microsoft.com/office/officeart/2008/layout/HalfCircleOrganizationChart"/>
    <dgm:cxn modelId="{1807E8B5-14B1-47CE-8651-D2797B0C6A2A}" type="presParOf" srcId="{39F2A9E9-6E24-4403-AF70-5AF6EF0B7741}" destId="{FFE95D9A-3C1E-4766-87CA-EEB92BF4F349}" srcOrd="1" destOrd="0" presId="urn:microsoft.com/office/officeart/2008/layout/HalfCircleOrganizationChart"/>
    <dgm:cxn modelId="{D415C1E4-6BEC-4DCC-96F9-0407FEAC9DA7}" type="presParOf" srcId="{FFE95D9A-3C1E-4766-87CA-EEB92BF4F349}" destId="{500DB673-7F01-4006-B86C-B90315CC1B74}" srcOrd="0" destOrd="0" presId="urn:microsoft.com/office/officeart/2008/layout/HalfCircleOrganizationChart"/>
    <dgm:cxn modelId="{ED5FE0BE-6658-4900-BE4C-14CE0D30DA85}" type="presParOf" srcId="{500DB673-7F01-4006-B86C-B90315CC1B74}" destId="{E681B297-E6A3-4A85-A638-94B8304FA222}" srcOrd="0" destOrd="0" presId="urn:microsoft.com/office/officeart/2008/layout/HalfCircleOrganizationChart"/>
    <dgm:cxn modelId="{0B8CC223-E62F-432B-9D87-49E3066A28D8}" type="presParOf" srcId="{500DB673-7F01-4006-B86C-B90315CC1B74}" destId="{44CEDCC4-ED2E-4576-A721-3E56A97940E5}" srcOrd="1" destOrd="0" presId="urn:microsoft.com/office/officeart/2008/layout/HalfCircleOrganizationChart"/>
    <dgm:cxn modelId="{BB6AF29D-A514-4161-A34F-436D944FF9C1}" type="presParOf" srcId="{500DB673-7F01-4006-B86C-B90315CC1B74}" destId="{5CC9F661-C464-4911-B34E-84EE78D4D8AC}" srcOrd="2" destOrd="0" presId="urn:microsoft.com/office/officeart/2008/layout/HalfCircleOrganizationChart"/>
    <dgm:cxn modelId="{3E2413EB-6960-472C-8FC3-C67CF1FFB2E0}" type="presParOf" srcId="{500DB673-7F01-4006-B86C-B90315CC1B74}" destId="{1D7C944E-0B98-4EBA-9917-628902F7F96F}" srcOrd="3" destOrd="0" presId="urn:microsoft.com/office/officeart/2008/layout/HalfCircleOrganizationChart"/>
    <dgm:cxn modelId="{3FE2DF5E-BC97-42EA-89DE-9F72B8D23569}" type="presParOf" srcId="{FFE95D9A-3C1E-4766-87CA-EEB92BF4F349}" destId="{E6FE9C0A-FB9B-4C1C-B1FB-A9EC5B1A43DB}" srcOrd="1" destOrd="0" presId="urn:microsoft.com/office/officeart/2008/layout/HalfCircleOrganizationChart"/>
    <dgm:cxn modelId="{51F5C37A-EA65-451B-9792-8E3BCE766522}" type="presParOf" srcId="{FFE95D9A-3C1E-4766-87CA-EEB92BF4F349}" destId="{A32569CA-4A0F-49D8-B25B-D36CE88157C9}" srcOrd="2" destOrd="0" presId="urn:microsoft.com/office/officeart/2008/layout/HalfCircleOrganizationChart"/>
    <dgm:cxn modelId="{25A38A97-7E68-47B9-AF27-05D6694990FD}" type="presParOf" srcId="{54D58529-7F51-4E21-AF6C-910D13264619}" destId="{44545226-BDB4-4649-97FF-439713F7FE9D}" srcOrd="2" destOrd="0" presId="urn:microsoft.com/office/officeart/2008/layout/HalfCircleOrganizationChart"/>
    <dgm:cxn modelId="{056EA916-2D9C-45CF-A081-C6FEDF73ADC9}" type="presParOf" srcId="{698EA9F2-1C27-4EA1-B7D7-8E5745583F86}" destId="{D96F07B7-736E-47FE-A43A-5930DE67E135}" srcOrd="2" destOrd="0" presId="urn:microsoft.com/office/officeart/2008/layout/HalfCircleOrganizationChart"/>
    <dgm:cxn modelId="{26736D2E-E290-4E59-B46F-72B7E102070A}" type="presParOf" srcId="{698EA9F2-1C27-4EA1-B7D7-8E5745583F86}" destId="{05CA17C7-B3C1-4634-A230-775E1240537A}" srcOrd="3" destOrd="0" presId="urn:microsoft.com/office/officeart/2008/layout/HalfCircleOrganizationChart"/>
    <dgm:cxn modelId="{A8A63A61-949F-4B67-BDAF-B3194E1DDA2E}" type="presParOf" srcId="{05CA17C7-B3C1-4634-A230-775E1240537A}" destId="{A62784B7-8C0A-431A-AAE0-E8168CF66091}" srcOrd="0" destOrd="0" presId="urn:microsoft.com/office/officeart/2008/layout/HalfCircleOrganizationChart"/>
    <dgm:cxn modelId="{3C56DBE8-EE3A-420C-89EA-03BA0FE54CB0}" type="presParOf" srcId="{A62784B7-8C0A-431A-AAE0-E8168CF66091}" destId="{4936F0B3-02D7-4332-B87C-95545F40C0DC}" srcOrd="0" destOrd="0" presId="urn:microsoft.com/office/officeart/2008/layout/HalfCircleOrganizationChart"/>
    <dgm:cxn modelId="{BEEEB537-845B-458F-8EA5-3F24EFF7168B}" type="presParOf" srcId="{A62784B7-8C0A-431A-AAE0-E8168CF66091}" destId="{3BDECFC9-D59D-4346-8265-5D09113F8B12}" srcOrd="1" destOrd="0" presId="urn:microsoft.com/office/officeart/2008/layout/HalfCircleOrganizationChart"/>
    <dgm:cxn modelId="{9766B33B-B458-43AE-86E8-B7ECD6421A9C}" type="presParOf" srcId="{A62784B7-8C0A-431A-AAE0-E8168CF66091}" destId="{239B708D-CBAB-4401-B692-4A91BC321492}" srcOrd="2" destOrd="0" presId="urn:microsoft.com/office/officeart/2008/layout/HalfCircleOrganizationChart"/>
    <dgm:cxn modelId="{4523F6F3-2947-44AD-B686-2F97D6C88EED}" type="presParOf" srcId="{A62784B7-8C0A-431A-AAE0-E8168CF66091}" destId="{73F1BA08-B6F5-4E01-AF20-2B89A6E72A94}" srcOrd="3" destOrd="0" presId="urn:microsoft.com/office/officeart/2008/layout/HalfCircleOrganizationChart"/>
    <dgm:cxn modelId="{91B530CF-D3BE-473A-BE70-E7C73706F40E}" type="presParOf" srcId="{05CA17C7-B3C1-4634-A230-775E1240537A}" destId="{AC568166-7D85-45FA-83D9-051EFAA76F82}" srcOrd="1" destOrd="0" presId="urn:microsoft.com/office/officeart/2008/layout/HalfCircleOrganizationChart"/>
    <dgm:cxn modelId="{7238C7F0-C045-497B-81F7-A5AA577FFFA8}" type="presParOf" srcId="{05CA17C7-B3C1-4634-A230-775E1240537A}" destId="{302577C7-D634-4F65-8D7F-D521337FED0A}" srcOrd="2" destOrd="0" presId="urn:microsoft.com/office/officeart/2008/layout/HalfCircleOrganizationChart"/>
    <dgm:cxn modelId="{FA5678DF-FD5F-49D1-8E41-EC1EAA988779}" type="presParOf" srcId="{76E90402-B2D8-4A9D-9B25-260D2D1D9531}" destId="{220470C1-BF80-4F14-B835-831B718D19B3}" srcOrd="2" destOrd="0" presId="urn:microsoft.com/office/officeart/2008/layout/HalfCircleOrganizationChart"/>
    <dgm:cxn modelId="{37EADAC7-78EB-40AB-AC76-4CE80658B648}" type="presParOf" srcId="{7036A4FD-D640-421F-A943-89EC94069DD0}" destId="{D216A34C-08C6-48C1-8CAB-9A3A0FBD74B5}" srcOrd="2" destOrd="0" presId="urn:microsoft.com/office/officeart/2008/layout/HalfCircleOrganizationChart"/>
    <dgm:cxn modelId="{B9189C6A-D448-4F7F-A230-E087FB78C00D}" type="presParOf" srcId="{0E7CF4D1-7D48-46FB-AF61-A1EE97573034}" destId="{1A87B6EA-105C-4AF4-9D7E-F2918E6D01ED}" srcOrd="2" destOrd="0" presId="urn:microsoft.com/office/officeart/2008/layout/HalfCircleOrganizationChart"/>
    <dgm:cxn modelId="{E3956EF7-BCD1-4917-8FDA-7B47A53B2293}" type="presParOf" srcId="{0E7CF4D1-7D48-46FB-AF61-A1EE97573034}" destId="{0D274B97-E296-4AE2-8702-38F3A288E04D}" srcOrd="3" destOrd="0" presId="urn:microsoft.com/office/officeart/2008/layout/HalfCircleOrganizationChart"/>
    <dgm:cxn modelId="{EDABD265-65F8-4567-8A65-07B201275FDA}" type="presParOf" srcId="{0D274B97-E296-4AE2-8702-38F3A288E04D}" destId="{0568B924-9864-47E0-85A1-3BFEAEE6160F}" srcOrd="0" destOrd="0" presId="urn:microsoft.com/office/officeart/2008/layout/HalfCircleOrganizationChart"/>
    <dgm:cxn modelId="{A341A7C3-C9BD-4942-B8BC-C683A5259FF2}" type="presParOf" srcId="{0568B924-9864-47E0-85A1-3BFEAEE6160F}" destId="{8AD73515-3EDE-4BF9-949C-0D6059FAFBFB}" srcOrd="0" destOrd="0" presId="urn:microsoft.com/office/officeart/2008/layout/HalfCircleOrganizationChart"/>
    <dgm:cxn modelId="{4AEC3927-F78B-45A3-A037-99A112D458F1}" type="presParOf" srcId="{0568B924-9864-47E0-85A1-3BFEAEE6160F}" destId="{98D521AD-1387-4B65-8FA3-18CCF7621BDC}" srcOrd="1" destOrd="0" presId="urn:microsoft.com/office/officeart/2008/layout/HalfCircleOrganizationChart"/>
    <dgm:cxn modelId="{D3D4856D-A8BF-4414-98D0-BA14B0ED88B1}" type="presParOf" srcId="{0568B924-9864-47E0-85A1-3BFEAEE6160F}" destId="{331263E2-6FA5-4285-B327-7B58DAD3188C}" srcOrd="2" destOrd="0" presId="urn:microsoft.com/office/officeart/2008/layout/HalfCircleOrganizationChart"/>
    <dgm:cxn modelId="{42D2D99D-4F5F-4AAF-8AA7-78CEAEADB40F}" type="presParOf" srcId="{0568B924-9864-47E0-85A1-3BFEAEE6160F}" destId="{3F34D2A5-7528-4B68-B420-13C0DD4230AA}" srcOrd="3" destOrd="0" presId="urn:microsoft.com/office/officeart/2008/layout/HalfCircleOrganizationChart"/>
    <dgm:cxn modelId="{8DA62558-474B-4ABC-B4CE-F5154EA781AC}" type="presParOf" srcId="{0D274B97-E296-4AE2-8702-38F3A288E04D}" destId="{35D464B3-BFC0-4945-83A2-80A8C35BBE13}" srcOrd="1" destOrd="0" presId="urn:microsoft.com/office/officeart/2008/layout/HalfCircleOrganizationChart"/>
    <dgm:cxn modelId="{EE98D509-D2C1-47ED-9680-4287A56EC9A8}" type="presParOf" srcId="{35D464B3-BFC0-4945-83A2-80A8C35BBE13}" destId="{02960DEE-BB19-412F-A80E-00B3732CC1C5}" srcOrd="0" destOrd="0" presId="urn:microsoft.com/office/officeart/2008/layout/HalfCircleOrganizationChart"/>
    <dgm:cxn modelId="{39B33E77-02A5-46F2-AB79-2EA57DB31AD9}" type="presParOf" srcId="{35D464B3-BFC0-4945-83A2-80A8C35BBE13}" destId="{69A347B1-C984-4AD3-88C1-EB7008141FDF}" srcOrd="1" destOrd="0" presId="urn:microsoft.com/office/officeart/2008/layout/HalfCircleOrganizationChart"/>
    <dgm:cxn modelId="{CBFF439F-61F8-4B3C-A2B0-A2AC1DA2B53D}" type="presParOf" srcId="{69A347B1-C984-4AD3-88C1-EB7008141FDF}" destId="{C64FB0AA-C06B-4CF5-A63F-E0C03756B289}" srcOrd="0" destOrd="0" presId="urn:microsoft.com/office/officeart/2008/layout/HalfCircleOrganizationChart"/>
    <dgm:cxn modelId="{6501AA66-7B0D-49EB-9480-FFA1F2F421FE}" type="presParOf" srcId="{C64FB0AA-C06B-4CF5-A63F-E0C03756B289}" destId="{DD04DA30-6A00-42C5-8666-DF9EE8B06498}" srcOrd="0" destOrd="0" presId="urn:microsoft.com/office/officeart/2008/layout/HalfCircleOrganizationChart"/>
    <dgm:cxn modelId="{617F276B-48C7-4DC0-9A92-86470915377D}" type="presParOf" srcId="{C64FB0AA-C06B-4CF5-A63F-E0C03756B289}" destId="{6B84C1DB-7254-44B7-8144-55DE3CAC3BDA}" srcOrd="1" destOrd="0" presId="urn:microsoft.com/office/officeart/2008/layout/HalfCircleOrganizationChart"/>
    <dgm:cxn modelId="{003ECF5E-55E8-4487-8AAC-EEEA52E07850}" type="presParOf" srcId="{C64FB0AA-C06B-4CF5-A63F-E0C03756B289}" destId="{E9D502B3-D19A-4D6A-B86D-06CAF3F21FF5}" srcOrd="2" destOrd="0" presId="urn:microsoft.com/office/officeart/2008/layout/HalfCircleOrganizationChart"/>
    <dgm:cxn modelId="{F8A3B7D1-D278-4CA8-B8F8-31C1B0F858FD}" type="presParOf" srcId="{C64FB0AA-C06B-4CF5-A63F-E0C03756B289}" destId="{3EF16A48-3CDE-42D7-AFF2-34B6C5E5DF7D}" srcOrd="3" destOrd="0" presId="urn:microsoft.com/office/officeart/2008/layout/HalfCircleOrganizationChart"/>
    <dgm:cxn modelId="{51B424BE-C8BF-4A98-87D7-159D33E21EEB}" type="presParOf" srcId="{69A347B1-C984-4AD3-88C1-EB7008141FDF}" destId="{9CD93570-860C-4AF9-A3DE-F91D2C3822ED}" srcOrd="1" destOrd="0" presId="urn:microsoft.com/office/officeart/2008/layout/HalfCircleOrganizationChart"/>
    <dgm:cxn modelId="{E3FEB1F2-0F22-4194-9CB4-1DFCD3F6E908}" type="presParOf" srcId="{9CD93570-860C-4AF9-A3DE-F91D2C3822ED}" destId="{0E278654-7E5C-4F6C-8E17-E2D67F6385E3}" srcOrd="0" destOrd="0" presId="urn:microsoft.com/office/officeart/2008/layout/HalfCircleOrganizationChart"/>
    <dgm:cxn modelId="{A2FFCFB7-867A-4411-8548-A76DFC0DE267}" type="presParOf" srcId="{9CD93570-860C-4AF9-A3DE-F91D2C3822ED}" destId="{9B3D3256-DC86-425C-8E28-206554308141}" srcOrd="1" destOrd="0" presId="urn:microsoft.com/office/officeart/2008/layout/HalfCircleOrganizationChart"/>
    <dgm:cxn modelId="{047A8AB0-FA2F-481F-B6C4-1149DB2D99A6}" type="presParOf" srcId="{9B3D3256-DC86-425C-8E28-206554308141}" destId="{C23FE964-65BF-4F5F-9884-DF89FB25AA11}" srcOrd="0" destOrd="0" presId="urn:microsoft.com/office/officeart/2008/layout/HalfCircleOrganizationChart"/>
    <dgm:cxn modelId="{9BAB2417-66F3-45E8-887D-2C38192669C1}" type="presParOf" srcId="{C23FE964-65BF-4F5F-9884-DF89FB25AA11}" destId="{A16F5D39-FF7E-47FA-8800-1EBAD020004A}" srcOrd="0" destOrd="0" presId="urn:microsoft.com/office/officeart/2008/layout/HalfCircleOrganizationChart"/>
    <dgm:cxn modelId="{B6A685F9-2C3A-4736-9B2D-7DF8A8252494}" type="presParOf" srcId="{C23FE964-65BF-4F5F-9884-DF89FB25AA11}" destId="{618B761C-4E61-4447-89D9-AEBCC114A005}" srcOrd="1" destOrd="0" presId="urn:microsoft.com/office/officeart/2008/layout/HalfCircleOrganizationChart"/>
    <dgm:cxn modelId="{B444FE4B-D4BB-4095-934E-71EE129D5FD4}" type="presParOf" srcId="{C23FE964-65BF-4F5F-9884-DF89FB25AA11}" destId="{E3C09E88-E9DB-499B-90E4-0308E70C0D1A}" srcOrd="2" destOrd="0" presId="urn:microsoft.com/office/officeart/2008/layout/HalfCircleOrganizationChart"/>
    <dgm:cxn modelId="{B9D0C552-3A5A-4F0D-ABF1-D776B2BD91CB}" type="presParOf" srcId="{C23FE964-65BF-4F5F-9884-DF89FB25AA11}" destId="{A9670AA8-8CB2-45AE-85D7-53A8A3A639CF}" srcOrd="3" destOrd="0" presId="urn:microsoft.com/office/officeart/2008/layout/HalfCircleOrganizationChart"/>
    <dgm:cxn modelId="{3ACBBBB9-2DF0-4CAC-A013-E0A3479C7234}" type="presParOf" srcId="{9B3D3256-DC86-425C-8E28-206554308141}" destId="{A26FF382-DF4D-4CD0-8CC8-73587916502F}" srcOrd="1" destOrd="0" presId="urn:microsoft.com/office/officeart/2008/layout/HalfCircleOrganizationChart"/>
    <dgm:cxn modelId="{64EB5DDB-58E2-4990-B432-F833F456E7A8}" type="presParOf" srcId="{A26FF382-DF4D-4CD0-8CC8-73587916502F}" destId="{FC857E2D-ABCA-48C4-8C18-0FED0B176DA3}" srcOrd="0" destOrd="0" presId="urn:microsoft.com/office/officeart/2008/layout/HalfCircleOrganizationChart"/>
    <dgm:cxn modelId="{BBDB2ECA-2E1A-49F1-9ABA-69CC79B6625F}" type="presParOf" srcId="{A26FF382-DF4D-4CD0-8CC8-73587916502F}" destId="{09EB0323-56E7-4DD4-957A-CE1C2EB9B346}" srcOrd="1" destOrd="0" presId="urn:microsoft.com/office/officeart/2008/layout/HalfCircleOrganizationChart"/>
    <dgm:cxn modelId="{908E79BE-B9E2-4B91-A786-FDB3D45855A8}" type="presParOf" srcId="{09EB0323-56E7-4DD4-957A-CE1C2EB9B346}" destId="{0774CE7E-F5B3-4D26-AD3B-9CE5547C33C7}" srcOrd="0" destOrd="0" presId="urn:microsoft.com/office/officeart/2008/layout/HalfCircleOrganizationChart"/>
    <dgm:cxn modelId="{8C6E6468-B026-49B8-A0BC-B06A37AADE0F}" type="presParOf" srcId="{0774CE7E-F5B3-4D26-AD3B-9CE5547C33C7}" destId="{DA0FD304-BC8B-47F3-B920-A8B8EEBC9501}" srcOrd="0" destOrd="0" presId="urn:microsoft.com/office/officeart/2008/layout/HalfCircleOrganizationChart"/>
    <dgm:cxn modelId="{43835EB2-4DFF-4A16-9B3A-55280AD19CBF}" type="presParOf" srcId="{0774CE7E-F5B3-4D26-AD3B-9CE5547C33C7}" destId="{E310478A-69A1-48FC-A801-7A1578E4E10C}" srcOrd="1" destOrd="0" presId="urn:microsoft.com/office/officeart/2008/layout/HalfCircleOrganizationChart"/>
    <dgm:cxn modelId="{056A5326-423E-4C00-846C-378B7F9B60A2}" type="presParOf" srcId="{0774CE7E-F5B3-4D26-AD3B-9CE5547C33C7}" destId="{B04AB53B-CEDA-4F8A-9BCC-C879037BC255}" srcOrd="2" destOrd="0" presId="urn:microsoft.com/office/officeart/2008/layout/HalfCircleOrganizationChart"/>
    <dgm:cxn modelId="{DC38A558-1B44-4654-8CCB-90B3EAF90E71}" type="presParOf" srcId="{0774CE7E-F5B3-4D26-AD3B-9CE5547C33C7}" destId="{EC23AA29-C3D8-4D63-91D2-7D23A40A3FF1}" srcOrd="3" destOrd="0" presId="urn:microsoft.com/office/officeart/2008/layout/HalfCircleOrganizationChart"/>
    <dgm:cxn modelId="{9689C0E7-F892-4FC4-A12E-0A1E9FEB9F86}" type="presParOf" srcId="{09EB0323-56E7-4DD4-957A-CE1C2EB9B346}" destId="{FF967D7D-4949-4160-B98F-7209C9159B84}" srcOrd="1" destOrd="0" presId="urn:microsoft.com/office/officeart/2008/layout/HalfCircleOrganizationChart"/>
    <dgm:cxn modelId="{C6BA5E37-01D1-4442-8C13-08D13E651BDC}" type="presParOf" srcId="{09EB0323-56E7-4DD4-957A-CE1C2EB9B346}" destId="{134EF4F4-2B5F-4F35-ACFD-5656A79DAC6B}" srcOrd="2" destOrd="0" presId="urn:microsoft.com/office/officeart/2008/layout/HalfCircleOrganizationChart"/>
    <dgm:cxn modelId="{4FA77129-B811-403C-B338-40E19FCD4519}" type="presParOf" srcId="{9B3D3256-DC86-425C-8E28-206554308141}" destId="{4BF89B96-1565-4E2F-B4CE-A19B1D17EF6D}" srcOrd="2" destOrd="0" presId="urn:microsoft.com/office/officeart/2008/layout/HalfCircleOrganizationChart"/>
    <dgm:cxn modelId="{44BAC128-BEFE-4794-8A28-636158CA4D8A}" type="presParOf" srcId="{9CD93570-860C-4AF9-A3DE-F91D2C3822ED}" destId="{33FE3DEE-FDC8-4C45-B19C-F73DD668013F}" srcOrd="2" destOrd="0" presId="urn:microsoft.com/office/officeart/2008/layout/HalfCircleOrganizationChart"/>
    <dgm:cxn modelId="{75550CBF-A28B-41F3-813B-40738E552397}" type="presParOf" srcId="{9CD93570-860C-4AF9-A3DE-F91D2C3822ED}" destId="{78CB6545-1D54-4D44-970D-A1BF487BCBB1}" srcOrd="3" destOrd="0" presId="urn:microsoft.com/office/officeart/2008/layout/HalfCircleOrganizationChart"/>
    <dgm:cxn modelId="{F77AC01A-0FB4-42C5-9E52-01FB3F576705}" type="presParOf" srcId="{78CB6545-1D54-4D44-970D-A1BF487BCBB1}" destId="{2ADCA876-8B31-4D0D-B24F-E4E4D2431AF2}" srcOrd="0" destOrd="0" presId="urn:microsoft.com/office/officeart/2008/layout/HalfCircleOrganizationChart"/>
    <dgm:cxn modelId="{FDB6938C-AC83-4D39-A426-F9A25AB2D2CA}" type="presParOf" srcId="{2ADCA876-8B31-4D0D-B24F-E4E4D2431AF2}" destId="{BCC74E5D-CBEE-4D51-9EBE-0E7BDFEEEF76}" srcOrd="0" destOrd="0" presId="urn:microsoft.com/office/officeart/2008/layout/HalfCircleOrganizationChart"/>
    <dgm:cxn modelId="{473EC2ED-AD90-4463-8168-BBE9EF7FFA02}" type="presParOf" srcId="{2ADCA876-8B31-4D0D-B24F-E4E4D2431AF2}" destId="{0BF330E5-987D-4B60-B8E3-2D525C956A8C}" srcOrd="1" destOrd="0" presId="urn:microsoft.com/office/officeart/2008/layout/HalfCircleOrganizationChart"/>
    <dgm:cxn modelId="{AC522201-6636-44B3-94AF-D05412C2DEE0}" type="presParOf" srcId="{2ADCA876-8B31-4D0D-B24F-E4E4D2431AF2}" destId="{D88C62F9-7B15-4479-BBFC-1E52A8C0BBC2}" srcOrd="2" destOrd="0" presId="urn:microsoft.com/office/officeart/2008/layout/HalfCircleOrganizationChart"/>
    <dgm:cxn modelId="{493AA86E-3AC5-4390-B7BD-AC0A57B13592}" type="presParOf" srcId="{2ADCA876-8B31-4D0D-B24F-E4E4D2431AF2}" destId="{59676A14-DB51-42AD-BBB4-DACB0ADA6004}" srcOrd="3" destOrd="0" presId="urn:microsoft.com/office/officeart/2008/layout/HalfCircleOrganizationChart"/>
    <dgm:cxn modelId="{F4EA8963-0A10-4CF8-9691-19E38A0AA4CB}" type="presParOf" srcId="{78CB6545-1D54-4D44-970D-A1BF487BCBB1}" destId="{E008FFEE-952A-46E8-8869-6BB0FD50D963}" srcOrd="1" destOrd="0" presId="urn:microsoft.com/office/officeart/2008/layout/HalfCircleOrganizationChart"/>
    <dgm:cxn modelId="{700AE0F6-A257-4E99-84CD-B8D101B12058}" type="presParOf" srcId="{78CB6545-1D54-4D44-970D-A1BF487BCBB1}" destId="{BA80C108-D335-404A-977A-10BBCBD63A56}" srcOrd="2" destOrd="0" presId="urn:microsoft.com/office/officeart/2008/layout/HalfCircleOrganizationChart"/>
    <dgm:cxn modelId="{64E94344-0A2B-46EF-8527-703721A871F0}" type="presParOf" srcId="{69A347B1-C984-4AD3-88C1-EB7008141FDF}" destId="{502A7257-B0A0-4A56-82DC-2B944B81DDBA}" srcOrd="2" destOrd="0" presId="urn:microsoft.com/office/officeart/2008/layout/HalfCircleOrganizationChart"/>
    <dgm:cxn modelId="{74E39A52-5F8E-4B92-B741-04D0E3CBB05A}" type="presParOf" srcId="{0D274B97-E296-4AE2-8702-38F3A288E04D}" destId="{5140FCD9-0218-4231-A7AD-83776D9BE780}" srcOrd="2" destOrd="0" presId="urn:microsoft.com/office/officeart/2008/layout/HalfCircleOrganizationChart"/>
    <dgm:cxn modelId="{71F1C158-A05B-4926-9C57-5705F65AC73A}" type="presParOf" srcId="{1766BF21-A540-46DA-AA75-3723944B767D}" destId="{B79BC446-D881-40C1-920B-1014606497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E3DEE-FDC8-4C45-B19C-F73DD668013F}">
      <dsp:nvSpPr>
        <dsp:cNvPr id="0" name=""/>
        <dsp:cNvSpPr/>
      </dsp:nvSpPr>
      <dsp:spPr>
        <a:xfrm>
          <a:off x="8142182" y="3249092"/>
          <a:ext cx="1023091" cy="355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61"/>
              </a:lnTo>
              <a:lnTo>
                <a:pt x="1023091" y="177561"/>
              </a:lnTo>
              <a:lnTo>
                <a:pt x="1023091" y="3551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57E2D-ABCA-48C4-8C18-0FED0B176DA3}">
      <dsp:nvSpPr>
        <dsp:cNvPr id="0" name=""/>
        <dsp:cNvSpPr/>
      </dsp:nvSpPr>
      <dsp:spPr>
        <a:xfrm>
          <a:off x="7119091" y="4449744"/>
          <a:ext cx="777887" cy="507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317"/>
              </a:lnTo>
              <a:lnTo>
                <a:pt x="777887" y="50731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78654-7E5C-4F6C-8E17-E2D67F6385E3}">
      <dsp:nvSpPr>
        <dsp:cNvPr id="0" name=""/>
        <dsp:cNvSpPr/>
      </dsp:nvSpPr>
      <dsp:spPr>
        <a:xfrm>
          <a:off x="7119091" y="3249092"/>
          <a:ext cx="1023091" cy="355122"/>
        </a:xfrm>
        <a:custGeom>
          <a:avLst/>
          <a:gdLst/>
          <a:ahLst/>
          <a:cxnLst/>
          <a:rect l="0" t="0" r="0" b="0"/>
          <a:pathLst>
            <a:path>
              <a:moveTo>
                <a:pt x="1023091" y="0"/>
              </a:moveTo>
              <a:lnTo>
                <a:pt x="1023091" y="177561"/>
              </a:lnTo>
              <a:lnTo>
                <a:pt x="0" y="177561"/>
              </a:lnTo>
              <a:lnTo>
                <a:pt x="0" y="3551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60DEE-BB19-412F-A80E-00B3732CC1C5}">
      <dsp:nvSpPr>
        <dsp:cNvPr id="0" name=""/>
        <dsp:cNvSpPr/>
      </dsp:nvSpPr>
      <dsp:spPr>
        <a:xfrm>
          <a:off x="8096462" y="2048440"/>
          <a:ext cx="91440" cy="355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1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7B6EA-105C-4AF4-9D7E-F2918E6D01ED}">
      <dsp:nvSpPr>
        <dsp:cNvPr id="0" name=""/>
        <dsp:cNvSpPr/>
      </dsp:nvSpPr>
      <dsp:spPr>
        <a:xfrm>
          <a:off x="6096000" y="847787"/>
          <a:ext cx="2046182" cy="355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61"/>
              </a:lnTo>
              <a:lnTo>
                <a:pt x="2046182" y="177561"/>
              </a:lnTo>
              <a:lnTo>
                <a:pt x="2046182" y="35512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F07B7-736E-47FE-A43A-5930DE67E135}">
      <dsp:nvSpPr>
        <dsp:cNvPr id="0" name=""/>
        <dsp:cNvSpPr/>
      </dsp:nvSpPr>
      <dsp:spPr>
        <a:xfrm>
          <a:off x="4049817" y="3249092"/>
          <a:ext cx="1023091" cy="355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61"/>
              </a:lnTo>
              <a:lnTo>
                <a:pt x="1023091" y="177561"/>
              </a:lnTo>
              <a:lnTo>
                <a:pt x="1023091" y="3551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4069A-C34F-4CAB-9AAD-467290564BEF}">
      <dsp:nvSpPr>
        <dsp:cNvPr id="0" name=""/>
        <dsp:cNvSpPr/>
      </dsp:nvSpPr>
      <dsp:spPr>
        <a:xfrm>
          <a:off x="3026726" y="4449744"/>
          <a:ext cx="777887" cy="507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317"/>
              </a:lnTo>
              <a:lnTo>
                <a:pt x="777887" y="50731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85DA2-2AFB-4730-8C33-4FAC242CEA59}">
      <dsp:nvSpPr>
        <dsp:cNvPr id="0" name=""/>
        <dsp:cNvSpPr/>
      </dsp:nvSpPr>
      <dsp:spPr>
        <a:xfrm>
          <a:off x="3026726" y="3249092"/>
          <a:ext cx="1023091" cy="355122"/>
        </a:xfrm>
        <a:custGeom>
          <a:avLst/>
          <a:gdLst/>
          <a:ahLst/>
          <a:cxnLst/>
          <a:rect l="0" t="0" r="0" b="0"/>
          <a:pathLst>
            <a:path>
              <a:moveTo>
                <a:pt x="1023091" y="0"/>
              </a:moveTo>
              <a:lnTo>
                <a:pt x="1023091" y="177561"/>
              </a:lnTo>
              <a:lnTo>
                <a:pt x="0" y="177561"/>
              </a:lnTo>
              <a:lnTo>
                <a:pt x="0" y="3551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89535-4997-46E7-B271-EFB4B6694BFF}">
      <dsp:nvSpPr>
        <dsp:cNvPr id="0" name=""/>
        <dsp:cNvSpPr/>
      </dsp:nvSpPr>
      <dsp:spPr>
        <a:xfrm>
          <a:off x="4004097" y="2048440"/>
          <a:ext cx="91440" cy="355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12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465A-40BD-4204-A5FF-E32BB23E4497}">
      <dsp:nvSpPr>
        <dsp:cNvPr id="0" name=""/>
        <dsp:cNvSpPr/>
      </dsp:nvSpPr>
      <dsp:spPr>
        <a:xfrm>
          <a:off x="4049817" y="847787"/>
          <a:ext cx="2046182" cy="355122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177561"/>
              </a:lnTo>
              <a:lnTo>
                <a:pt x="0" y="177561"/>
              </a:lnTo>
              <a:lnTo>
                <a:pt x="0" y="35512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75AE1-A27C-449E-AAA6-0DE9D061FE34}">
      <dsp:nvSpPr>
        <dsp:cNvPr id="0" name=""/>
        <dsp:cNvSpPr/>
      </dsp:nvSpPr>
      <dsp:spPr>
        <a:xfrm>
          <a:off x="5673235" y="2258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219A-8025-4D3E-ACD4-A4C0C28623E5}">
      <dsp:nvSpPr>
        <dsp:cNvPr id="0" name=""/>
        <dsp:cNvSpPr/>
      </dsp:nvSpPr>
      <dsp:spPr>
        <a:xfrm>
          <a:off x="5673235" y="2258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B943A-C59C-4BA2-B705-27BB19FDA64A}">
      <dsp:nvSpPr>
        <dsp:cNvPr id="0" name=""/>
        <dsp:cNvSpPr/>
      </dsp:nvSpPr>
      <dsp:spPr>
        <a:xfrm>
          <a:off x="5250470" y="154453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5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5250470" y="154453"/>
        <a:ext cx="1691059" cy="541139"/>
      </dsp:txXfrm>
    </dsp:sp>
    <dsp:sp modelId="{D87EA432-CAEC-4441-8105-068A9D736941}">
      <dsp:nvSpPr>
        <dsp:cNvPr id="0" name=""/>
        <dsp:cNvSpPr/>
      </dsp:nvSpPr>
      <dsp:spPr>
        <a:xfrm>
          <a:off x="3627053" y="1202910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59CF3-95F4-491C-8CE5-A4A2C009C2C6}">
      <dsp:nvSpPr>
        <dsp:cNvPr id="0" name=""/>
        <dsp:cNvSpPr/>
      </dsp:nvSpPr>
      <dsp:spPr>
        <a:xfrm>
          <a:off x="3627053" y="1202910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A828B-E848-46A0-9979-A5C941B09323}">
      <dsp:nvSpPr>
        <dsp:cNvPr id="0" name=""/>
        <dsp:cNvSpPr/>
      </dsp:nvSpPr>
      <dsp:spPr>
        <a:xfrm>
          <a:off x="3204288" y="1355105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4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3204288" y="1355105"/>
        <a:ext cx="1691059" cy="541139"/>
      </dsp:txXfrm>
    </dsp:sp>
    <dsp:sp modelId="{87523B5A-1A35-432B-8554-9BA61B88541C}">
      <dsp:nvSpPr>
        <dsp:cNvPr id="0" name=""/>
        <dsp:cNvSpPr/>
      </dsp:nvSpPr>
      <dsp:spPr>
        <a:xfrm>
          <a:off x="3627053" y="2403562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DB6C0-4BD2-44CD-8276-5B3D236D08DF}">
      <dsp:nvSpPr>
        <dsp:cNvPr id="0" name=""/>
        <dsp:cNvSpPr/>
      </dsp:nvSpPr>
      <dsp:spPr>
        <a:xfrm>
          <a:off x="3627053" y="2403562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C5ED0-4772-4E68-BF31-18620CD45BF8}">
      <dsp:nvSpPr>
        <dsp:cNvPr id="0" name=""/>
        <dsp:cNvSpPr/>
      </dsp:nvSpPr>
      <dsp:spPr>
        <a:xfrm>
          <a:off x="3204288" y="2555757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3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3204288" y="2555757"/>
        <a:ext cx="1691059" cy="541139"/>
      </dsp:txXfrm>
    </dsp:sp>
    <dsp:sp modelId="{8F54DFBE-861D-4BD2-B647-C283D076B99B}">
      <dsp:nvSpPr>
        <dsp:cNvPr id="0" name=""/>
        <dsp:cNvSpPr/>
      </dsp:nvSpPr>
      <dsp:spPr>
        <a:xfrm>
          <a:off x="2603961" y="3604214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AA941-FAB7-4FAD-AB55-936C7A3BF7EC}">
      <dsp:nvSpPr>
        <dsp:cNvPr id="0" name=""/>
        <dsp:cNvSpPr/>
      </dsp:nvSpPr>
      <dsp:spPr>
        <a:xfrm>
          <a:off x="2603961" y="3604214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B8E5C-6E8D-40F1-A0CF-B2F057733863}">
      <dsp:nvSpPr>
        <dsp:cNvPr id="0" name=""/>
        <dsp:cNvSpPr/>
      </dsp:nvSpPr>
      <dsp:spPr>
        <a:xfrm>
          <a:off x="2181197" y="3756410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1</a:t>
          </a:r>
          <a:r>
            <a:rPr lang="en-US" sz="3100" kern="1200" dirty="0" smtClean="0">
              <a:latin typeface="Arial Black" panose="020B0A04020102020204" pitchFamily="34" charset="0"/>
            </a:rPr>
            <a:t> </a:t>
          </a:r>
          <a:endParaRPr lang="es-ES" sz="3100" kern="1200" dirty="0">
            <a:latin typeface="Arial Black" panose="020B0A04020102020204" pitchFamily="34" charset="0"/>
          </a:endParaRPr>
        </a:p>
      </dsp:txBody>
      <dsp:txXfrm>
        <a:off x="2181197" y="3756410"/>
        <a:ext cx="1691059" cy="541139"/>
      </dsp:txXfrm>
    </dsp:sp>
    <dsp:sp modelId="{44CEDCC4-ED2E-4576-A721-3E56A97940E5}">
      <dsp:nvSpPr>
        <dsp:cNvPr id="0" name=""/>
        <dsp:cNvSpPr/>
      </dsp:nvSpPr>
      <dsp:spPr>
        <a:xfrm>
          <a:off x="3703150" y="4804867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9F661-C464-4911-B34E-84EE78D4D8AC}">
      <dsp:nvSpPr>
        <dsp:cNvPr id="0" name=""/>
        <dsp:cNvSpPr/>
      </dsp:nvSpPr>
      <dsp:spPr>
        <a:xfrm>
          <a:off x="3703150" y="4804867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1B297-E6A3-4A85-A638-94B8304FA222}">
      <dsp:nvSpPr>
        <dsp:cNvPr id="0" name=""/>
        <dsp:cNvSpPr/>
      </dsp:nvSpPr>
      <dsp:spPr>
        <a:xfrm>
          <a:off x="3280385" y="4957062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0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3280385" y="4957062"/>
        <a:ext cx="1691059" cy="541139"/>
      </dsp:txXfrm>
    </dsp:sp>
    <dsp:sp modelId="{3BDECFC9-D59D-4346-8265-5D09113F8B12}">
      <dsp:nvSpPr>
        <dsp:cNvPr id="0" name=""/>
        <dsp:cNvSpPr/>
      </dsp:nvSpPr>
      <dsp:spPr>
        <a:xfrm>
          <a:off x="4650144" y="3604214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B708D-CBAB-4401-B692-4A91BC321492}">
      <dsp:nvSpPr>
        <dsp:cNvPr id="0" name=""/>
        <dsp:cNvSpPr/>
      </dsp:nvSpPr>
      <dsp:spPr>
        <a:xfrm>
          <a:off x="4650144" y="3604214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6F0B3-02D7-4332-B87C-95545F40C0DC}">
      <dsp:nvSpPr>
        <dsp:cNvPr id="0" name=""/>
        <dsp:cNvSpPr/>
      </dsp:nvSpPr>
      <dsp:spPr>
        <a:xfrm>
          <a:off x="4227379" y="3756410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2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4227379" y="3756410"/>
        <a:ext cx="1691059" cy="541139"/>
      </dsp:txXfrm>
    </dsp:sp>
    <dsp:sp modelId="{98D521AD-1387-4B65-8FA3-18CCF7621BDC}">
      <dsp:nvSpPr>
        <dsp:cNvPr id="0" name=""/>
        <dsp:cNvSpPr/>
      </dsp:nvSpPr>
      <dsp:spPr>
        <a:xfrm>
          <a:off x="7719417" y="1202910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263E2-6FA5-4285-B327-7B58DAD3188C}">
      <dsp:nvSpPr>
        <dsp:cNvPr id="0" name=""/>
        <dsp:cNvSpPr/>
      </dsp:nvSpPr>
      <dsp:spPr>
        <a:xfrm>
          <a:off x="7719417" y="1202910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73515-3EDE-4BF9-949C-0D6059FAFBFB}">
      <dsp:nvSpPr>
        <dsp:cNvPr id="0" name=""/>
        <dsp:cNvSpPr/>
      </dsp:nvSpPr>
      <dsp:spPr>
        <a:xfrm>
          <a:off x="7296652" y="1355105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10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7296652" y="1355105"/>
        <a:ext cx="1691059" cy="541139"/>
      </dsp:txXfrm>
    </dsp:sp>
    <dsp:sp modelId="{6B84C1DB-7254-44B7-8144-55DE3CAC3BDA}">
      <dsp:nvSpPr>
        <dsp:cNvPr id="0" name=""/>
        <dsp:cNvSpPr/>
      </dsp:nvSpPr>
      <dsp:spPr>
        <a:xfrm>
          <a:off x="7719417" y="2403562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02B3-D19A-4D6A-B86D-06CAF3F21FF5}">
      <dsp:nvSpPr>
        <dsp:cNvPr id="0" name=""/>
        <dsp:cNvSpPr/>
      </dsp:nvSpPr>
      <dsp:spPr>
        <a:xfrm>
          <a:off x="7719417" y="2403562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4DA30-6A00-42C5-8666-DF9EE8B06498}">
      <dsp:nvSpPr>
        <dsp:cNvPr id="0" name=""/>
        <dsp:cNvSpPr/>
      </dsp:nvSpPr>
      <dsp:spPr>
        <a:xfrm>
          <a:off x="7296652" y="2555757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9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7296652" y="2555757"/>
        <a:ext cx="1691059" cy="541139"/>
      </dsp:txXfrm>
    </dsp:sp>
    <dsp:sp modelId="{618B761C-4E61-4447-89D9-AEBCC114A005}">
      <dsp:nvSpPr>
        <dsp:cNvPr id="0" name=""/>
        <dsp:cNvSpPr/>
      </dsp:nvSpPr>
      <dsp:spPr>
        <a:xfrm>
          <a:off x="6696326" y="3604214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09E88-E9DB-499B-90E4-0308E70C0D1A}">
      <dsp:nvSpPr>
        <dsp:cNvPr id="0" name=""/>
        <dsp:cNvSpPr/>
      </dsp:nvSpPr>
      <dsp:spPr>
        <a:xfrm>
          <a:off x="6696326" y="3604214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F5D39-FF7E-47FA-8800-1EBAD020004A}">
      <dsp:nvSpPr>
        <dsp:cNvPr id="0" name=""/>
        <dsp:cNvSpPr/>
      </dsp:nvSpPr>
      <dsp:spPr>
        <a:xfrm>
          <a:off x="6273561" y="3756410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7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6273561" y="3756410"/>
        <a:ext cx="1691059" cy="541139"/>
      </dsp:txXfrm>
    </dsp:sp>
    <dsp:sp modelId="{E310478A-69A1-48FC-A801-7A1578E4E10C}">
      <dsp:nvSpPr>
        <dsp:cNvPr id="0" name=""/>
        <dsp:cNvSpPr/>
      </dsp:nvSpPr>
      <dsp:spPr>
        <a:xfrm>
          <a:off x="7795514" y="4804867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B53B-CEDA-4F8A-9BCC-C879037BC255}">
      <dsp:nvSpPr>
        <dsp:cNvPr id="0" name=""/>
        <dsp:cNvSpPr/>
      </dsp:nvSpPr>
      <dsp:spPr>
        <a:xfrm>
          <a:off x="7795514" y="4804867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FD304-BC8B-47F3-B920-A8B8EEBC9501}">
      <dsp:nvSpPr>
        <dsp:cNvPr id="0" name=""/>
        <dsp:cNvSpPr/>
      </dsp:nvSpPr>
      <dsp:spPr>
        <a:xfrm>
          <a:off x="7372749" y="4957062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6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7372749" y="4957062"/>
        <a:ext cx="1691059" cy="541139"/>
      </dsp:txXfrm>
    </dsp:sp>
    <dsp:sp modelId="{0BF330E5-987D-4B60-B8E3-2D525C956A8C}">
      <dsp:nvSpPr>
        <dsp:cNvPr id="0" name=""/>
        <dsp:cNvSpPr/>
      </dsp:nvSpPr>
      <dsp:spPr>
        <a:xfrm>
          <a:off x="8742508" y="3604214"/>
          <a:ext cx="845529" cy="845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C62F9-7B15-4479-BBFC-1E52A8C0BBC2}">
      <dsp:nvSpPr>
        <dsp:cNvPr id="0" name=""/>
        <dsp:cNvSpPr/>
      </dsp:nvSpPr>
      <dsp:spPr>
        <a:xfrm>
          <a:off x="8742508" y="3604214"/>
          <a:ext cx="845529" cy="845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4E5D-CBEE-4D51-9EBE-0E7BDFEEEF76}">
      <dsp:nvSpPr>
        <dsp:cNvPr id="0" name=""/>
        <dsp:cNvSpPr/>
      </dsp:nvSpPr>
      <dsp:spPr>
        <a:xfrm>
          <a:off x="8319743" y="3756410"/>
          <a:ext cx="1691059" cy="5411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8</a:t>
          </a:r>
          <a:endParaRPr lang="es-ES" sz="31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8319743" y="3756410"/>
        <a:ext cx="1691059" cy="54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15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3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8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70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2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20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8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65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87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6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18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76A4-B93A-43E5-BD7C-49FA4449EEF3}" type="datetimeFigureOut">
              <a:rPr lang="es-ES" smtClean="0"/>
              <a:t>24/02/2024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AB8A-B4FF-438D-88DF-9864216903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3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01333" y="2297971"/>
            <a:ext cx="9746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Árboles</a:t>
            </a:r>
            <a:r>
              <a:rPr lang="en-US" sz="8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sz="8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Binarios</a:t>
            </a:r>
            <a:endParaRPr lang="es-ES" sz="8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751764" y="5267040"/>
            <a:ext cx="3046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Presentado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por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Williams Ordonez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CI: 30.941.409</a:t>
            </a:r>
            <a:endParaRPr lang="es-E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55964" y="750995"/>
            <a:ext cx="619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República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Bolivariana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 Venezuela</a:t>
            </a:r>
            <a:endParaRPr lang="es-E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55964" y="3744521"/>
            <a:ext cx="502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Universidad Alonso de Ojeda</a:t>
            </a:r>
            <a:endParaRPr lang="es-E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ector 5"/>
          <p:cNvSpPr/>
          <p:nvPr/>
        </p:nvSpPr>
        <p:spPr>
          <a:xfrm>
            <a:off x="3657601" y="6016828"/>
            <a:ext cx="870857" cy="841170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2583544" y="4805216"/>
            <a:ext cx="870857" cy="84117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onector 11"/>
          <p:cNvSpPr/>
          <p:nvPr/>
        </p:nvSpPr>
        <p:spPr>
          <a:xfrm>
            <a:off x="3621315" y="3611086"/>
            <a:ext cx="870857" cy="84117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ector 13"/>
          <p:cNvSpPr/>
          <p:nvPr/>
        </p:nvSpPr>
        <p:spPr>
          <a:xfrm>
            <a:off x="3621315" y="2424544"/>
            <a:ext cx="870857" cy="84117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4673601" y="4798288"/>
            <a:ext cx="870857" cy="841170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onector 14"/>
          <p:cNvSpPr/>
          <p:nvPr/>
        </p:nvSpPr>
        <p:spPr>
          <a:xfrm>
            <a:off x="7765142" y="6016828"/>
            <a:ext cx="870857" cy="84117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6705600" y="4812144"/>
            <a:ext cx="870857" cy="84117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8737599" y="4798288"/>
            <a:ext cx="870857" cy="841170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onector 10"/>
          <p:cNvSpPr/>
          <p:nvPr/>
        </p:nvSpPr>
        <p:spPr>
          <a:xfrm>
            <a:off x="7678057" y="3611086"/>
            <a:ext cx="870857" cy="841170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7743372" y="2416628"/>
            <a:ext cx="870857" cy="84117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5660572" y="1205344"/>
            <a:ext cx="870857" cy="8411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87394708"/>
              </p:ext>
            </p:extLst>
          </p:nvPr>
        </p:nvGraphicFramePr>
        <p:xfrm>
          <a:off x="1" y="1205344"/>
          <a:ext cx="12192000" cy="565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4223657" y="337143"/>
            <a:ext cx="451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Árbol</a:t>
            </a:r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Binario</a:t>
            </a:r>
            <a:endParaRPr lang="es-E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5800" y="3034145"/>
            <a:ext cx="1172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GRACIAS POR SU ATENCIÓN</a:t>
            </a:r>
            <a:endParaRPr lang="es-E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5800" y="3034145"/>
            <a:ext cx="1172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GRACIAS POR SU ATENCIÓN</a:t>
            </a:r>
            <a:endParaRPr lang="es-E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261850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*Humor*</a:t>
            </a:r>
            <a:endParaRPr lang="es-E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152390" y="2930236"/>
            <a:ext cx="955964" cy="9351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1260753" y="2930236"/>
            <a:ext cx="955964" cy="9351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2369116" y="2930236"/>
            <a:ext cx="955964" cy="93518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3477479" y="2930236"/>
            <a:ext cx="955964" cy="93518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4585842" y="2930236"/>
            <a:ext cx="955964" cy="935182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7910931" y="2930236"/>
            <a:ext cx="955964" cy="935182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6802568" y="2930236"/>
            <a:ext cx="955964" cy="93518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onector 10"/>
          <p:cNvSpPr/>
          <p:nvPr/>
        </p:nvSpPr>
        <p:spPr>
          <a:xfrm>
            <a:off x="5694205" y="2930236"/>
            <a:ext cx="955964" cy="93518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onector 11"/>
          <p:cNvSpPr/>
          <p:nvPr/>
        </p:nvSpPr>
        <p:spPr>
          <a:xfrm>
            <a:off x="10127657" y="2930236"/>
            <a:ext cx="955964" cy="9351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9019294" y="2930236"/>
            <a:ext cx="955964" cy="93518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14945" y="872837"/>
            <a:ext cx="985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Ordenamiento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 </a:t>
            </a:r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burbuja</a:t>
            </a:r>
            <a:endParaRPr lang="es-E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60208" y="2849755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254820" y="283590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132603" y="2849753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10386" y="2889995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902023" y="2835901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79806" y="2849754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733788" y="2835901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604641" y="2889995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288459" y="2889995"/>
            <a:ext cx="83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0335475" y="2835899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onector 24"/>
          <p:cNvSpPr/>
          <p:nvPr/>
        </p:nvSpPr>
        <p:spPr>
          <a:xfrm>
            <a:off x="11139038" y="2970477"/>
            <a:ext cx="955964" cy="93518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395363" y="2889994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34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3512127" y="2867889"/>
            <a:ext cx="955964" cy="9351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1274628" y="2867891"/>
            <a:ext cx="955964" cy="9351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2382991" y="2867891"/>
            <a:ext cx="955964" cy="93518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110836" y="2854035"/>
            <a:ext cx="955964" cy="93518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4599717" y="2867891"/>
            <a:ext cx="955964" cy="935182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7924806" y="2867891"/>
            <a:ext cx="955964" cy="935182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6816443" y="2867891"/>
            <a:ext cx="955964" cy="93518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onector 10"/>
          <p:cNvSpPr/>
          <p:nvPr/>
        </p:nvSpPr>
        <p:spPr>
          <a:xfrm>
            <a:off x="5708080" y="2867891"/>
            <a:ext cx="955964" cy="93518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onector 11"/>
          <p:cNvSpPr/>
          <p:nvPr/>
        </p:nvSpPr>
        <p:spPr>
          <a:xfrm>
            <a:off x="10141532" y="2867891"/>
            <a:ext cx="955964" cy="9351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9033169" y="2867891"/>
            <a:ext cx="955964" cy="93518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14945" y="872837"/>
            <a:ext cx="985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Ordenamiento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 </a:t>
            </a:r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burbuja</a:t>
            </a:r>
            <a:endParaRPr lang="es-E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699167" y="2801264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268695" y="2773555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146478" y="2787408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24261" y="282765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915898" y="2773556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93681" y="2787409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67145" y="275970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618516" y="282765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2334" y="2827650"/>
            <a:ext cx="83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0349350" y="2773554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onector 24"/>
          <p:cNvSpPr/>
          <p:nvPr/>
        </p:nvSpPr>
        <p:spPr>
          <a:xfrm>
            <a:off x="11201399" y="2840182"/>
            <a:ext cx="955964" cy="93518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423076" y="2759699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4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3581394" y="2930235"/>
            <a:ext cx="955964" cy="9351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8011404" y="2970476"/>
            <a:ext cx="955964" cy="9351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2452258" y="2930237"/>
            <a:ext cx="955964" cy="93518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4668983" y="2970477"/>
            <a:ext cx="955964" cy="93518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200886" y="2916381"/>
            <a:ext cx="955964" cy="935182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1364675" y="2970478"/>
            <a:ext cx="955964" cy="935182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6885710" y="2930237"/>
            <a:ext cx="955964" cy="93518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onector 10"/>
          <p:cNvSpPr/>
          <p:nvPr/>
        </p:nvSpPr>
        <p:spPr>
          <a:xfrm>
            <a:off x="5777347" y="2930237"/>
            <a:ext cx="955964" cy="93518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onector 11"/>
          <p:cNvSpPr/>
          <p:nvPr/>
        </p:nvSpPr>
        <p:spPr>
          <a:xfrm>
            <a:off x="10210799" y="2930237"/>
            <a:ext cx="955964" cy="9351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9102436" y="2930237"/>
            <a:ext cx="955964" cy="93518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14945" y="872837"/>
            <a:ext cx="985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Ordenamiento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 </a:t>
            </a:r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burbuja</a:t>
            </a:r>
            <a:endParaRPr lang="es-E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68434" y="286361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337962" y="2835901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586347" y="2889995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93528" y="2889996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985165" y="2835902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94850" y="2835899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862948" y="2889995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687783" y="2889996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039110" y="2930235"/>
            <a:ext cx="83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0418617" y="283590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onector 24"/>
          <p:cNvSpPr/>
          <p:nvPr/>
        </p:nvSpPr>
        <p:spPr>
          <a:xfrm>
            <a:off x="11180613" y="2916381"/>
            <a:ext cx="955964" cy="93518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419615" y="2835898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6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5524484" y="2828478"/>
            <a:ext cx="955964" cy="9351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10709563" y="2833352"/>
            <a:ext cx="955964" cy="9351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6542824" y="2812571"/>
            <a:ext cx="955964" cy="93518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4492274" y="2852812"/>
            <a:ext cx="955964" cy="93518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1333502" y="2902838"/>
            <a:ext cx="955964" cy="935182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9639305" y="2853330"/>
            <a:ext cx="955964" cy="935182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2431479" y="2916173"/>
            <a:ext cx="955964" cy="935182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onector 10"/>
          <p:cNvSpPr/>
          <p:nvPr/>
        </p:nvSpPr>
        <p:spPr>
          <a:xfrm>
            <a:off x="3480953" y="2868720"/>
            <a:ext cx="955964" cy="93518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onector 11"/>
          <p:cNvSpPr/>
          <p:nvPr/>
        </p:nvSpPr>
        <p:spPr>
          <a:xfrm>
            <a:off x="7554201" y="2839475"/>
            <a:ext cx="955964" cy="9351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8596753" y="2874102"/>
            <a:ext cx="955964" cy="93518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14945" y="872837"/>
            <a:ext cx="985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Ordenamiento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de </a:t>
            </a:r>
            <a:r>
              <a:rPr lang="es-E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burbuja</a:t>
            </a:r>
            <a:endParaRPr lang="es-E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711524" y="2761853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32279" y="2779766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860977" y="2772847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639297" y="2875932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86980" y="280850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27466" y="2822356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686239" y="277233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778349" y="2772330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0754577" y="2772330"/>
            <a:ext cx="83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62019" y="2745138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onector 24"/>
          <p:cNvSpPr/>
          <p:nvPr/>
        </p:nvSpPr>
        <p:spPr>
          <a:xfrm>
            <a:off x="277078" y="2902838"/>
            <a:ext cx="955964" cy="935182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042" y="2822356"/>
            <a:ext cx="54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2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98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Aharoni</vt:lpstr>
      <vt:lpstr>Arial</vt:lpstr>
      <vt:lpstr>Arial Black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</dc:creator>
  <cp:lastModifiedBy>Mauro</cp:lastModifiedBy>
  <cp:revision>11</cp:revision>
  <dcterms:created xsi:type="dcterms:W3CDTF">2024-02-24T15:36:06Z</dcterms:created>
  <dcterms:modified xsi:type="dcterms:W3CDTF">2024-02-24T17:21:22Z</dcterms:modified>
</cp:coreProperties>
</file>