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Default Extension="bin" ContentType="application/vnd.openxmlformats-officedocument.oleObject"/>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drawing19.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Default Extension="vml" ContentType="application/vnd.openxmlformats-officedocument.vmlDrawing"/>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56" r:id="rId2"/>
    <p:sldId id="257" r:id="rId3"/>
    <p:sldId id="263" r:id="rId4"/>
    <p:sldId id="427" r:id="rId5"/>
    <p:sldId id="412" r:id="rId6"/>
    <p:sldId id="428" r:id="rId7"/>
    <p:sldId id="429" r:id="rId8"/>
    <p:sldId id="430" r:id="rId9"/>
    <p:sldId id="413" r:id="rId10"/>
    <p:sldId id="431" r:id="rId11"/>
    <p:sldId id="439" r:id="rId12"/>
    <p:sldId id="414" r:id="rId13"/>
    <p:sldId id="432" r:id="rId14"/>
    <p:sldId id="433" r:id="rId15"/>
    <p:sldId id="434" r:id="rId16"/>
    <p:sldId id="435" r:id="rId17"/>
    <p:sldId id="436" r:id="rId18"/>
    <p:sldId id="415" r:id="rId19"/>
    <p:sldId id="269" r:id="rId20"/>
    <p:sldId id="268" r:id="rId21"/>
    <p:sldId id="416" r:id="rId22"/>
    <p:sldId id="270" r:id="rId23"/>
    <p:sldId id="387" r:id="rId24"/>
    <p:sldId id="417" r:id="rId25"/>
    <p:sldId id="402" r:id="rId26"/>
    <p:sldId id="390" r:id="rId27"/>
    <p:sldId id="391" r:id="rId28"/>
    <p:sldId id="281" r:id="rId29"/>
    <p:sldId id="275" r:id="rId30"/>
    <p:sldId id="282" r:id="rId31"/>
    <p:sldId id="418" r:id="rId32"/>
    <p:sldId id="410" r:id="rId33"/>
    <p:sldId id="396" r:id="rId34"/>
    <p:sldId id="285" r:id="rId35"/>
    <p:sldId id="286" r:id="rId36"/>
    <p:sldId id="437" r:id="rId37"/>
    <p:sldId id="287" r:id="rId38"/>
    <p:sldId id="288" r:id="rId39"/>
    <p:sldId id="419" r:id="rId40"/>
    <p:sldId id="422" r:id="rId41"/>
    <p:sldId id="348" r:id="rId42"/>
    <p:sldId id="423" r:id="rId43"/>
    <p:sldId id="425" r:id="rId44"/>
    <p:sldId id="358" r:id="rId45"/>
    <p:sldId id="399" r:id="rId46"/>
    <p:sldId id="426" r:id="rId47"/>
    <p:sldId id="401" r:id="rId48"/>
    <p:sldId id="335"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3FAF"/>
    <a:srgbClr val="8D0D4A"/>
    <a:srgbClr val="A7FE6C"/>
    <a:srgbClr val="D5D5D3"/>
    <a:srgbClr val="FF0000"/>
    <a:srgbClr val="993366"/>
    <a:srgbClr val="8DDF95"/>
    <a:srgbClr val="768C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86" y="-72"/>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1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_rels/data1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673C3-763B-4C71-A9BB-2E7203FC897D}"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zh-CN" altLang="en-US"/>
        </a:p>
      </dgm:t>
    </dgm:pt>
    <dgm:pt modelId="{5BE61A2F-EE1A-470E-85BF-829318F8D68B}">
      <dgm:prSet phldrT="[文本]" custT="1"/>
      <dgm:spPr>
        <a:solidFill>
          <a:schemeClr val="bg2">
            <a:lumMod val="50000"/>
          </a:schemeClr>
        </a:solidFill>
      </dgm:spPr>
      <dgm:t>
        <a:bodyPr/>
        <a:lstStyle/>
        <a:p>
          <a:r>
            <a:rPr lang="en-US" altLang="zh-CN" sz="2400" b="1" dirty="0" smtClean="0">
              <a:solidFill>
                <a:srgbClr val="FFFF00"/>
              </a:solidFill>
            </a:rPr>
            <a:t>2010</a:t>
          </a:r>
          <a:r>
            <a:rPr lang="zh-CN" altLang="en-US" sz="2400" b="1" dirty="0" smtClean="0">
              <a:solidFill>
                <a:srgbClr val="FFFF00"/>
              </a:solidFill>
            </a:rPr>
            <a:t>年</a:t>
          </a:r>
          <a:r>
            <a:rPr lang="en-US" altLang="zh-CN" sz="2400" b="1" dirty="0" smtClean="0">
              <a:solidFill>
                <a:srgbClr val="FFFF00"/>
              </a:solidFill>
            </a:rPr>
            <a:t>1</a:t>
          </a:r>
          <a:r>
            <a:rPr lang="zh-CN" altLang="en-US" sz="2400" b="1" dirty="0" smtClean="0">
              <a:solidFill>
                <a:srgbClr val="FFFF00"/>
              </a:solidFill>
            </a:rPr>
            <a:t>月</a:t>
          </a:r>
          <a:r>
            <a:rPr lang="en-US" altLang="zh-CN" sz="2400" b="1" dirty="0" smtClean="0">
              <a:solidFill>
                <a:srgbClr val="FFFF00"/>
              </a:solidFill>
            </a:rPr>
            <a:t>13</a:t>
          </a:r>
          <a:r>
            <a:rPr lang="zh-CN" altLang="en-US" sz="2400" b="1" dirty="0" smtClean="0">
              <a:solidFill>
                <a:srgbClr val="FFFF00"/>
              </a:solidFill>
            </a:rPr>
            <a:t>日温家宝总理主持国务院常务会议</a:t>
          </a:r>
          <a:endParaRPr lang="zh-CN" altLang="en-US" sz="2400" b="1" dirty="0">
            <a:solidFill>
              <a:srgbClr val="FFFF00"/>
            </a:solidFill>
          </a:endParaRPr>
        </a:p>
      </dgm:t>
    </dgm:pt>
    <dgm:pt modelId="{50BD20CC-353E-488A-88A3-7EE0402F4D98}" type="parTrans" cxnId="{83B704CF-DC82-4638-9743-2C87DBCECF38}">
      <dgm:prSet/>
      <dgm:spPr/>
      <dgm:t>
        <a:bodyPr/>
        <a:lstStyle/>
        <a:p>
          <a:endParaRPr lang="zh-CN" altLang="en-US" b="1"/>
        </a:p>
      </dgm:t>
    </dgm:pt>
    <dgm:pt modelId="{1236F663-53EE-42D0-84B7-258366E714EF}" type="sibTrans" cxnId="{83B704CF-DC82-4638-9743-2C87DBCECF38}">
      <dgm:prSet/>
      <dgm:spPr/>
      <dgm:t>
        <a:bodyPr/>
        <a:lstStyle/>
        <a:p>
          <a:endParaRPr lang="zh-CN" altLang="en-US" b="1"/>
        </a:p>
      </dgm:t>
    </dgm:pt>
    <dgm:pt modelId="{FF65A0A7-6561-4FEA-9669-ED25D441E277}">
      <dgm:prSet custT="1"/>
      <dgm:spPr/>
      <dgm:t>
        <a:bodyPr/>
        <a:lstStyle/>
        <a:p>
          <a:r>
            <a:rPr lang="zh-CN" altLang="en-US" sz="2800" b="1" dirty="0" smtClean="0"/>
            <a:t>加强有线数字电视网络建设和整合</a:t>
          </a:r>
          <a:r>
            <a:rPr lang="zh-CN" sz="2800" b="1" dirty="0" smtClean="0"/>
            <a:t>。</a:t>
          </a:r>
          <a:r>
            <a:rPr lang="zh-CN" altLang="en-US" sz="2800" b="1" dirty="0" smtClean="0"/>
            <a:t>推动广播电信业务双向进入。</a:t>
          </a:r>
          <a:endParaRPr lang="zh-CN" altLang="en-US" sz="2800" b="1" dirty="0"/>
        </a:p>
      </dgm:t>
    </dgm:pt>
    <dgm:pt modelId="{B6C6AE27-AB80-4138-92D4-D6F0C0D4A428}" type="parTrans" cxnId="{E7266008-FFFF-482C-95E8-9975B00B6DC5}">
      <dgm:prSet/>
      <dgm:spPr/>
      <dgm:t>
        <a:bodyPr/>
        <a:lstStyle/>
        <a:p>
          <a:endParaRPr lang="zh-CN" altLang="en-US" b="1"/>
        </a:p>
      </dgm:t>
    </dgm:pt>
    <dgm:pt modelId="{CF10ECFD-5BC1-4CAE-966F-77AA1CA851B3}" type="sibTrans" cxnId="{E7266008-FFFF-482C-95E8-9975B00B6DC5}">
      <dgm:prSet/>
      <dgm:spPr/>
      <dgm:t>
        <a:bodyPr/>
        <a:lstStyle/>
        <a:p>
          <a:endParaRPr lang="zh-CN" altLang="en-US" b="1"/>
        </a:p>
      </dgm:t>
    </dgm:pt>
    <dgm:pt modelId="{7ED4006E-41D2-4955-A887-D20B79979376}">
      <dgm:prSet custT="1"/>
      <dgm:spPr/>
      <dgm:t>
        <a:bodyPr/>
        <a:lstStyle/>
        <a:p>
          <a:r>
            <a:rPr lang="zh-CN" sz="2800" b="1" dirty="0" smtClean="0"/>
            <a:t>制定相关产业政策，支持三网融合共性技术、关键技术、基础技术和关键软硬件的研发和产业化</a:t>
          </a:r>
          <a:r>
            <a:rPr lang="zh-CN" altLang="en-US" sz="2800" b="1" dirty="0" smtClean="0"/>
            <a:t>。</a:t>
          </a:r>
          <a:endParaRPr lang="zh-CN" altLang="en-US" sz="2800" b="1" dirty="0"/>
        </a:p>
      </dgm:t>
    </dgm:pt>
    <dgm:pt modelId="{78E2E75F-DFAD-4552-9D88-18E9EB8D2FDB}" type="parTrans" cxnId="{C6677B7D-3DB4-48CD-9277-4E9B2CDFC114}">
      <dgm:prSet/>
      <dgm:spPr/>
      <dgm:t>
        <a:bodyPr/>
        <a:lstStyle/>
        <a:p>
          <a:endParaRPr lang="zh-CN" altLang="en-US"/>
        </a:p>
      </dgm:t>
    </dgm:pt>
    <dgm:pt modelId="{6B7C0734-7940-4681-88C9-D7BEBA98031D}" type="sibTrans" cxnId="{C6677B7D-3DB4-48CD-9277-4E9B2CDFC114}">
      <dgm:prSet/>
      <dgm:spPr/>
      <dgm:t>
        <a:bodyPr/>
        <a:lstStyle/>
        <a:p>
          <a:endParaRPr lang="zh-CN" altLang="en-US"/>
        </a:p>
      </dgm:t>
    </dgm:pt>
    <dgm:pt modelId="{FE722890-4C54-4E6C-AAAF-F9A196408356}">
      <dgm:prSet custT="1"/>
      <dgm:spPr/>
      <dgm:t>
        <a:bodyPr/>
        <a:lstStyle/>
        <a:p>
          <a:r>
            <a:rPr lang="en-US" altLang="zh-CN" sz="2800" b="1" dirty="0" smtClean="0"/>
            <a:t>2015</a:t>
          </a:r>
          <a:r>
            <a:rPr lang="zh-CN" altLang="en-US" sz="2800" b="1" dirty="0" smtClean="0"/>
            <a:t>年全面推进三网融合</a:t>
          </a:r>
          <a:r>
            <a:rPr lang="zh-CN" sz="2800" b="1" dirty="0" smtClean="0"/>
            <a:t>。整合有线电视网络，培育市场主体</a:t>
          </a:r>
          <a:r>
            <a:rPr lang="zh-CN" altLang="en-US" sz="2800" b="1" dirty="0" smtClean="0"/>
            <a:t>。</a:t>
          </a:r>
          <a:endParaRPr lang="zh-CN" altLang="en-US" sz="2800" b="1" dirty="0"/>
        </a:p>
      </dgm:t>
    </dgm:pt>
    <dgm:pt modelId="{9048ABF6-812A-424E-94E2-FD960880D690}" type="parTrans" cxnId="{9E9629F3-8130-4007-9E7C-6E89D1C46440}">
      <dgm:prSet/>
      <dgm:spPr/>
      <dgm:t>
        <a:bodyPr/>
        <a:lstStyle/>
        <a:p>
          <a:endParaRPr lang="zh-CN" altLang="en-US"/>
        </a:p>
      </dgm:t>
    </dgm:pt>
    <dgm:pt modelId="{1946A16C-F89E-45EE-9DC5-03FCD0BD0454}" type="sibTrans" cxnId="{9E9629F3-8130-4007-9E7C-6E89D1C46440}">
      <dgm:prSet/>
      <dgm:spPr/>
      <dgm:t>
        <a:bodyPr/>
        <a:lstStyle/>
        <a:p>
          <a:endParaRPr lang="zh-CN" altLang="en-US"/>
        </a:p>
      </dgm:t>
    </dgm:pt>
    <dgm:pt modelId="{DCC683E7-2A55-472B-B08D-DC09E1594154}" type="pres">
      <dgm:prSet presAssocID="{E63673C3-763B-4C71-A9BB-2E7203FC897D}" presName="linear" presStyleCnt="0">
        <dgm:presLayoutVars>
          <dgm:dir/>
          <dgm:animLvl val="lvl"/>
          <dgm:resizeHandles val="exact"/>
        </dgm:presLayoutVars>
      </dgm:prSet>
      <dgm:spPr/>
      <dgm:t>
        <a:bodyPr/>
        <a:lstStyle/>
        <a:p>
          <a:endParaRPr lang="zh-CN" altLang="en-US"/>
        </a:p>
      </dgm:t>
    </dgm:pt>
    <dgm:pt modelId="{8B0D93C1-89A7-4E8C-8E0F-A56642E83A36}" type="pres">
      <dgm:prSet presAssocID="{5BE61A2F-EE1A-470E-85BF-829318F8D68B}" presName="parentLin" presStyleCnt="0"/>
      <dgm:spPr/>
    </dgm:pt>
    <dgm:pt modelId="{1818E53E-B5B8-4F99-A83C-94E5C4C5A0D9}" type="pres">
      <dgm:prSet presAssocID="{5BE61A2F-EE1A-470E-85BF-829318F8D68B}" presName="parentLeftMargin" presStyleLbl="node1" presStyleIdx="0" presStyleCnt="1"/>
      <dgm:spPr/>
      <dgm:t>
        <a:bodyPr/>
        <a:lstStyle/>
        <a:p>
          <a:endParaRPr lang="zh-CN" altLang="en-US"/>
        </a:p>
      </dgm:t>
    </dgm:pt>
    <dgm:pt modelId="{BB34391E-FEEE-4E10-9A4E-304E4E6A4691}" type="pres">
      <dgm:prSet presAssocID="{5BE61A2F-EE1A-470E-85BF-829318F8D68B}" presName="parentText" presStyleLbl="node1" presStyleIdx="0" presStyleCnt="1" custScaleX="124845" custScaleY="1025966" custLinFactNeighborX="4348" custLinFactNeighborY="-14793">
        <dgm:presLayoutVars>
          <dgm:chMax val="0"/>
          <dgm:bulletEnabled val="1"/>
        </dgm:presLayoutVars>
      </dgm:prSet>
      <dgm:spPr/>
      <dgm:t>
        <a:bodyPr/>
        <a:lstStyle/>
        <a:p>
          <a:endParaRPr lang="zh-CN" altLang="en-US"/>
        </a:p>
      </dgm:t>
    </dgm:pt>
    <dgm:pt modelId="{56531A74-F72F-45D2-B928-748CCAA17592}" type="pres">
      <dgm:prSet presAssocID="{5BE61A2F-EE1A-470E-85BF-829318F8D68B}" presName="negativeSpace" presStyleCnt="0"/>
      <dgm:spPr/>
    </dgm:pt>
    <dgm:pt modelId="{BE223FA9-1AB4-42F7-B250-F7D04E00457A}" type="pres">
      <dgm:prSet presAssocID="{5BE61A2F-EE1A-470E-85BF-829318F8D68B}" presName="childText" presStyleLbl="conFgAcc1" presStyleIdx="0" presStyleCnt="1" custScaleY="121142" custLinFactNeighborY="14565">
        <dgm:presLayoutVars>
          <dgm:bulletEnabled val="1"/>
        </dgm:presLayoutVars>
      </dgm:prSet>
      <dgm:spPr/>
      <dgm:t>
        <a:bodyPr/>
        <a:lstStyle/>
        <a:p>
          <a:endParaRPr lang="zh-CN" altLang="en-US"/>
        </a:p>
      </dgm:t>
    </dgm:pt>
  </dgm:ptLst>
  <dgm:cxnLst>
    <dgm:cxn modelId="{5FDFD692-150B-480E-9AC5-E2E7F36EF420}" type="presOf" srcId="{5BE61A2F-EE1A-470E-85BF-829318F8D68B}" destId="{BB34391E-FEEE-4E10-9A4E-304E4E6A4691}" srcOrd="1" destOrd="0" presId="urn:microsoft.com/office/officeart/2005/8/layout/list1"/>
    <dgm:cxn modelId="{9E9629F3-8130-4007-9E7C-6E89D1C46440}" srcId="{5BE61A2F-EE1A-470E-85BF-829318F8D68B}" destId="{FE722890-4C54-4E6C-AAAF-F9A196408356}" srcOrd="1" destOrd="0" parTransId="{9048ABF6-812A-424E-94E2-FD960880D690}" sibTransId="{1946A16C-F89E-45EE-9DC5-03FCD0BD0454}"/>
    <dgm:cxn modelId="{B08F0CD0-717C-44DB-A747-C07A437C7BEC}" type="presOf" srcId="{5BE61A2F-EE1A-470E-85BF-829318F8D68B}" destId="{1818E53E-B5B8-4F99-A83C-94E5C4C5A0D9}" srcOrd="0" destOrd="0" presId="urn:microsoft.com/office/officeart/2005/8/layout/list1"/>
    <dgm:cxn modelId="{C6677B7D-3DB4-48CD-9277-4E9B2CDFC114}" srcId="{5BE61A2F-EE1A-470E-85BF-829318F8D68B}" destId="{7ED4006E-41D2-4955-A887-D20B79979376}" srcOrd="2" destOrd="0" parTransId="{78E2E75F-DFAD-4552-9D88-18E9EB8D2FDB}" sibTransId="{6B7C0734-7940-4681-88C9-D7BEBA98031D}"/>
    <dgm:cxn modelId="{D25659F4-2A3C-48BA-9AB6-04A434AC192D}" type="presOf" srcId="{FE722890-4C54-4E6C-AAAF-F9A196408356}" destId="{BE223FA9-1AB4-42F7-B250-F7D04E00457A}" srcOrd="0" destOrd="1" presId="urn:microsoft.com/office/officeart/2005/8/layout/list1"/>
    <dgm:cxn modelId="{32A8C74A-E100-4C36-B654-054A2C7C896C}" type="presOf" srcId="{E63673C3-763B-4C71-A9BB-2E7203FC897D}" destId="{DCC683E7-2A55-472B-B08D-DC09E1594154}" srcOrd="0" destOrd="0" presId="urn:microsoft.com/office/officeart/2005/8/layout/list1"/>
    <dgm:cxn modelId="{750BF478-5506-4C53-A1F2-3B1E98B9A41C}" type="presOf" srcId="{7ED4006E-41D2-4955-A887-D20B79979376}" destId="{BE223FA9-1AB4-42F7-B250-F7D04E00457A}" srcOrd="0" destOrd="2" presId="urn:microsoft.com/office/officeart/2005/8/layout/list1"/>
    <dgm:cxn modelId="{F2DED209-9755-4930-9A45-E38F8D65D89D}" type="presOf" srcId="{FF65A0A7-6561-4FEA-9669-ED25D441E277}" destId="{BE223FA9-1AB4-42F7-B250-F7D04E00457A}" srcOrd="0" destOrd="0" presId="urn:microsoft.com/office/officeart/2005/8/layout/list1"/>
    <dgm:cxn modelId="{E7266008-FFFF-482C-95E8-9975B00B6DC5}" srcId="{5BE61A2F-EE1A-470E-85BF-829318F8D68B}" destId="{FF65A0A7-6561-4FEA-9669-ED25D441E277}" srcOrd="0" destOrd="0" parTransId="{B6C6AE27-AB80-4138-92D4-D6F0C0D4A428}" sibTransId="{CF10ECFD-5BC1-4CAE-966F-77AA1CA851B3}"/>
    <dgm:cxn modelId="{83B704CF-DC82-4638-9743-2C87DBCECF38}" srcId="{E63673C3-763B-4C71-A9BB-2E7203FC897D}" destId="{5BE61A2F-EE1A-470E-85BF-829318F8D68B}" srcOrd="0" destOrd="0" parTransId="{50BD20CC-353E-488A-88A3-7EE0402F4D98}" sibTransId="{1236F663-53EE-42D0-84B7-258366E714EF}"/>
    <dgm:cxn modelId="{A5D56367-0100-4B0A-9EC7-004C7FF8FB20}" type="presParOf" srcId="{DCC683E7-2A55-472B-B08D-DC09E1594154}" destId="{8B0D93C1-89A7-4E8C-8E0F-A56642E83A36}" srcOrd="0" destOrd="0" presId="urn:microsoft.com/office/officeart/2005/8/layout/list1"/>
    <dgm:cxn modelId="{2CDA7BA3-AD4F-4752-8E06-FE06AB69BDE0}" type="presParOf" srcId="{8B0D93C1-89A7-4E8C-8E0F-A56642E83A36}" destId="{1818E53E-B5B8-4F99-A83C-94E5C4C5A0D9}" srcOrd="0" destOrd="0" presId="urn:microsoft.com/office/officeart/2005/8/layout/list1"/>
    <dgm:cxn modelId="{555945BE-58D1-4AB3-BEE3-C878141D70C5}" type="presParOf" srcId="{8B0D93C1-89A7-4E8C-8E0F-A56642E83A36}" destId="{BB34391E-FEEE-4E10-9A4E-304E4E6A4691}" srcOrd="1" destOrd="0" presId="urn:microsoft.com/office/officeart/2005/8/layout/list1"/>
    <dgm:cxn modelId="{64312344-A9A9-48C8-827B-F034F72718ED}" type="presParOf" srcId="{DCC683E7-2A55-472B-B08D-DC09E1594154}" destId="{56531A74-F72F-45D2-B928-748CCAA17592}" srcOrd="1" destOrd="0" presId="urn:microsoft.com/office/officeart/2005/8/layout/list1"/>
    <dgm:cxn modelId="{EFE6E780-A48A-49AF-895E-1DDCB8A7A289}" type="presParOf" srcId="{DCC683E7-2A55-472B-B08D-DC09E1594154}" destId="{BE223FA9-1AB4-42F7-B250-F7D04E00457A}"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C824D3-86D2-48D3-8F55-41EB3E0D0C14}" type="doc">
      <dgm:prSet loTypeId="urn:microsoft.com/office/officeart/2005/8/layout/bList2" loCatId="list" qsTypeId="urn:microsoft.com/office/officeart/2005/8/quickstyle/simple5" qsCatId="simple" csTypeId="urn:microsoft.com/office/officeart/2005/8/colors/colorful3" csCatId="colorful" phldr="1"/>
      <dgm:spPr/>
    </dgm:pt>
    <dgm:pt modelId="{26A67C3E-0796-451E-9326-E2CCCA286C68}">
      <dgm:prSet phldrT="[文本]"/>
      <dgm:spPr>
        <a:solidFill>
          <a:srgbClr val="FFC000"/>
        </a:solidFill>
      </dgm:spPr>
      <dgm:t>
        <a:bodyPr/>
        <a:lstStyle/>
        <a:p>
          <a:r>
            <a:rPr lang="zh-CN" altLang="en-US" b="1" dirty="0" smtClean="0"/>
            <a:t>试点示范</a:t>
          </a:r>
          <a:r>
            <a:rPr lang="en-US" altLang="zh-CN" b="1" dirty="0" smtClean="0"/>
            <a:t>,</a:t>
          </a:r>
          <a:r>
            <a:rPr lang="zh-CN" altLang="en-US" b="1" dirty="0" smtClean="0"/>
            <a:t>体系建设</a:t>
          </a:r>
          <a:endParaRPr lang="zh-CN" altLang="en-US" b="1" dirty="0"/>
        </a:p>
      </dgm:t>
    </dgm:pt>
    <dgm:pt modelId="{14D238BC-6700-44CC-A15E-1E975B61DA52}" type="parTrans" cxnId="{F0A28ACE-2FC2-45FF-9600-FAF714897F95}">
      <dgm:prSet/>
      <dgm:spPr/>
      <dgm:t>
        <a:bodyPr/>
        <a:lstStyle/>
        <a:p>
          <a:endParaRPr lang="zh-CN" altLang="en-US" b="1"/>
        </a:p>
      </dgm:t>
    </dgm:pt>
    <dgm:pt modelId="{50B2CAFF-3405-44E9-A829-8FC90A0B9AF1}" type="sibTrans" cxnId="{F0A28ACE-2FC2-45FF-9600-FAF714897F95}">
      <dgm:prSet/>
      <dgm:spPr/>
      <dgm:t>
        <a:bodyPr/>
        <a:lstStyle/>
        <a:p>
          <a:endParaRPr lang="zh-CN" altLang="en-US" b="1"/>
        </a:p>
      </dgm:t>
    </dgm:pt>
    <dgm:pt modelId="{0094CBA8-D7DB-4298-BE20-F69ED7F06DF7}">
      <dgm:prSet phldrT="[文本]"/>
      <dgm:spPr>
        <a:solidFill>
          <a:srgbClr val="643FAF"/>
        </a:solidFill>
      </dgm:spPr>
      <dgm:t>
        <a:bodyPr/>
        <a:lstStyle/>
        <a:p>
          <a:r>
            <a:rPr lang="zh-CN" altLang="en-US" b="1" dirty="0" smtClean="0"/>
            <a:t>战略性新兴产业</a:t>
          </a:r>
          <a:r>
            <a:rPr lang="en-US" altLang="zh-CN" b="1" dirty="0" smtClean="0"/>
            <a:t>,</a:t>
          </a:r>
          <a:r>
            <a:rPr lang="zh-CN" altLang="en-US" b="1" dirty="0" smtClean="0"/>
            <a:t>示范实质性进展 </a:t>
          </a:r>
          <a:endParaRPr lang="zh-CN" altLang="en-US" b="1" dirty="0"/>
        </a:p>
      </dgm:t>
    </dgm:pt>
    <dgm:pt modelId="{4E4C2319-CD43-4BB5-93A9-BDBC535A8C9A}" type="parTrans" cxnId="{49A7E698-D509-4C09-8166-D2FA8548A272}">
      <dgm:prSet/>
      <dgm:spPr/>
      <dgm:t>
        <a:bodyPr/>
        <a:lstStyle/>
        <a:p>
          <a:endParaRPr lang="zh-CN" altLang="en-US" b="1"/>
        </a:p>
      </dgm:t>
    </dgm:pt>
    <dgm:pt modelId="{D7DCA98F-3FC0-48F7-AB7D-F8A1A7F0C020}" type="sibTrans" cxnId="{49A7E698-D509-4C09-8166-D2FA8548A272}">
      <dgm:prSet/>
      <dgm:spPr/>
      <dgm:t>
        <a:bodyPr/>
        <a:lstStyle/>
        <a:p>
          <a:endParaRPr lang="zh-CN" altLang="en-US" b="1"/>
        </a:p>
      </dgm:t>
    </dgm:pt>
    <dgm:pt modelId="{E16E2961-54A1-4907-AF02-0F981EAB644D}">
      <dgm:prSet phldrT="[文本]"/>
      <dgm:spPr>
        <a:solidFill>
          <a:schemeClr val="bg2">
            <a:lumMod val="50000"/>
          </a:schemeClr>
        </a:solidFill>
      </dgm:spPr>
      <dgm:t>
        <a:bodyPr/>
        <a:lstStyle/>
        <a:p>
          <a:r>
            <a:rPr lang="zh-CN" altLang="en-US" b="1" dirty="0" smtClean="0"/>
            <a:t>全面运营监管</a:t>
          </a:r>
          <a:r>
            <a:rPr lang="en-US" altLang="zh-CN" b="1" dirty="0" smtClean="0"/>
            <a:t>,</a:t>
          </a:r>
          <a:r>
            <a:rPr lang="zh-CN" altLang="en-US" b="1" dirty="0" smtClean="0"/>
            <a:t>市场主体形成</a:t>
          </a:r>
          <a:endParaRPr lang="zh-CN" altLang="en-US" b="1" dirty="0"/>
        </a:p>
      </dgm:t>
    </dgm:pt>
    <dgm:pt modelId="{B433CC1B-B59D-4AFC-A196-16D3C9F7A0C6}" type="parTrans" cxnId="{C8FE37DB-529E-4497-B011-A529632F0500}">
      <dgm:prSet/>
      <dgm:spPr/>
      <dgm:t>
        <a:bodyPr/>
        <a:lstStyle/>
        <a:p>
          <a:endParaRPr lang="zh-CN" altLang="en-US" b="1"/>
        </a:p>
      </dgm:t>
    </dgm:pt>
    <dgm:pt modelId="{A531FE30-6C05-48DA-81B1-D1D439407AF3}" type="sibTrans" cxnId="{C8FE37DB-529E-4497-B011-A529632F0500}">
      <dgm:prSet/>
      <dgm:spPr/>
      <dgm:t>
        <a:bodyPr/>
        <a:lstStyle/>
        <a:p>
          <a:endParaRPr lang="zh-CN" altLang="en-US" b="1"/>
        </a:p>
      </dgm:t>
    </dgm:pt>
    <dgm:pt modelId="{7CBC0317-7D82-4CA3-88FE-76F8BAE8266B}">
      <dgm:prSet custT="1"/>
      <dgm:spPr/>
      <dgm:t>
        <a:bodyPr/>
        <a:lstStyle/>
        <a:p>
          <a:r>
            <a:rPr lang="zh-CN" altLang="en-US" sz="2000" b="1" dirty="0" smtClean="0"/>
            <a:t>骨干网建设</a:t>
          </a:r>
          <a:endParaRPr lang="zh-CN" altLang="en-US" sz="2000" b="1" dirty="0"/>
        </a:p>
      </dgm:t>
    </dgm:pt>
    <dgm:pt modelId="{937BE121-A453-4570-B3AE-E80D640BEA0C}" type="parTrans" cxnId="{2F5E5FC8-B496-43F1-9AF5-41E48E2FAA70}">
      <dgm:prSet/>
      <dgm:spPr/>
      <dgm:t>
        <a:bodyPr/>
        <a:lstStyle/>
        <a:p>
          <a:endParaRPr lang="zh-CN" altLang="en-US" b="1"/>
        </a:p>
      </dgm:t>
    </dgm:pt>
    <dgm:pt modelId="{8D0877A3-E570-4955-9B3D-B7CCACA2C157}" type="sibTrans" cxnId="{2F5E5FC8-B496-43F1-9AF5-41E48E2FAA70}">
      <dgm:prSet/>
      <dgm:spPr/>
      <dgm:t>
        <a:bodyPr/>
        <a:lstStyle/>
        <a:p>
          <a:endParaRPr lang="zh-CN" altLang="en-US" b="1"/>
        </a:p>
      </dgm:t>
    </dgm:pt>
    <dgm:pt modelId="{FCB849DB-B33F-4447-9FD6-2970B6F64CED}">
      <dgm:prSet custT="1"/>
      <dgm:spPr/>
      <dgm:t>
        <a:bodyPr/>
        <a:lstStyle/>
        <a:p>
          <a:r>
            <a:rPr lang="en-US" altLang="zh-CN" sz="2000" b="1" dirty="0" smtClean="0"/>
            <a:t>20</a:t>
          </a:r>
          <a:r>
            <a:rPr lang="zh-CN" altLang="en-US" sz="2000" b="1" dirty="0" smtClean="0"/>
            <a:t>个省市的三网融合试点示范</a:t>
          </a:r>
          <a:r>
            <a:rPr lang="en-US" altLang="zh-CN" sz="2000" b="1" dirty="0" smtClean="0"/>
            <a:t>,3DTV</a:t>
          </a:r>
          <a:r>
            <a:rPr lang="zh-CN" altLang="en-US" sz="2000" b="1" dirty="0" smtClean="0"/>
            <a:t>先试先行</a:t>
          </a:r>
        </a:p>
      </dgm:t>
    </dgm:pt>
    <dgm:pt modelId="{A398156D-C78D-44A7-A157-35707A464D69}" type="parTrans" cxnId="{7B996FC8-0CC3-44C1-88A6-8F105D9EEE86}">
      <dgm:prSet/>
      <dgm:spPr/>
      <dgm:t>
        <a:bodyPr/>
        <a:lstStyle/>
        <a:p>
          <a:endParaRPr lang="zh-CN" altLang="en-US" b="1"/>
        </a:p>
      </dgm:t>
    </dgm:pt>
    <dgm:pt modelId="{6257670B-5051-4111-9B64-484E749E5CA4}" type="sibTrans" cxnId="{7B996FC8-0CC3-44C1-88A6-8F105D9EEE86}">
      <dgm:prSet/>
      <dgm:spPr/>
      <dgm:t>
        <a:bodyPr/>
        <a:lstStyle/>
        <a:p>
          <a:endParaRPr lang="zh-CN" altLang="en-US" b="1"/>
        </a:p>
      </dgm:t>
    </dgm:pt>
    <dgm:pt modelId="{9779360D-5CD2-4B9F-8DE8-54BF1FFF5E0F}">
      <dgm:prSet custT="1"/>
      <dgm:spPr/>
      <dgm:t>
        <a:bodyPr/>
        <a:lstStyle/>
        <a:p>
          <a:r>
            <a:rPr lang="zh-CN" altLang="en-US" sz="2000" b="1" dirty="0" smtClean="0"/>
            <a:t>有线无线融合</a:t>
          </a:r>
          <a:r>
            <a:rPr lang="en-US" altLang="zh-CN" sz="2000" b="1" dirty="0" smtClean="0"/>
            <a:t>,</a:t>
          </a:r>
          <a:r>
            <a:rPr lang="zh-CN" altLang="en-US" sz="2000" b="1" dirty="0" smtClean="0"/>
            <a:t>智慧家庭延伸</a:t>
          </a:r>
          <a:endParaRPr lang="zh-CN" altLang="en-US" sz="2000" b="1" dirty="0"/>
        </a:p>
      </dgm:t>
    </dgm:pt>
    <dgm:pt modelId="{41A8B4D0-F0B5-437B-A942-39AB754BBD83}" type="parTrans" cxnId="{78440C01-FBF9-48A6-ADA1-41C73DAA9B52}">
      <dgm:prSet/>
      <dgm:spPr/>
      <dgm:t>
        <a:bodyPr/>
        <a:lstStyle/>
        <a:p>
          <a:endParaRPr lang="zh-CN" altLang="en-US" b="1"/>
        </a:p>
      </dgm:t>
    </dgm:pt>
    <dgm:pt modelId="{AA9FEDF8-7434-4A9E-8D46-4267CA933172}" type="sibTrans" cxnId="{78440C01-FBF9-48A6-ADA1-41C73DAA9B52}">
      <dgm:prSet/>
      <dgm:spPr/>
      <dgm:t>
        <a:bodyPr/>
        <a:lstStyle/>
        <a:p>
          <a:endParaRPr lang="zh-CN" altLang="en-US" b="1"/>
        </a:p>
      </dgm:t>
    </dgm:pt>
    <dgm:pt modelId="{2B6270E0-CC32-400C-B58B-F11EB8E805A3}">
      <dgm:prSet custT="1"/>
      <dgm:spPr/>
      <dgm:t>
        <a:bodyPr/>
        <a:lstStyle/>
        <a:p>
          <a:r>
            <a:rPr lang="zh-CN" altLang="en-US" sz="2000" b="1" dirty="0" smtClean="0"/>
            <a:t>完成全网建设，实现全网业务的开展与运营</a:t>
          </a:r>
          <a:endParaRPr lang="zh-CN" altLang="en-US" sz="2000" b="1" dirty="0"/>
        </a:p>
      </dgm:t>
    </dgm:pt>
    <dgm:pt modelId="{D57D3AB7-EC79-4333-94FD-8F675839DD7C}" type="parTrans" cxnId="{ADAC0C14-D24D-4ADA-A905-347B8353436A}">
      <dgm:prSet/>
      <dgm:spPr/>
      <dgm:t>
        <a:bodyPr/>
        <a:lstStyle/>
        <a:p>
          <a:endParaRPr lang="zh-CN" altLang="en-US" b="1"/>
        </a:p>
      </dgm:t>
    </dgm:pt>
    <dgm:pt modelId="{6C3B84BA-FFC2-4105-9D85-C45449AFCE51}" type="sibTrans" cxnId="{ADAC0C14-D24D-4ADA-A905-347B8353436A}">
      <dgm:prSet/>
      <dgm:spPr/>
      <dgm:t>
        <a:bodyPr/>
        <a:lstStyle/>
        <a:p>
          <a:endParaRPr lang="zh-CN" altLang="en-US" b="1"/>
        </a:p>
      </dgm:t>
    </dgm:pt>
    <dgm:pt modelId="{7F3C4444-C2B4-420A-BE5D-BD7530E3C7C4}">
      <dgm:prSet custT="1"/>
      <dgm:spPr/>
      <dgm:t>
        <a:bodyPr/>
        <a:lstStyle/>
        <a:p>
          <a:r>
            <a:rPr lang="zh-CN" altLang="en-US" sz="2000" b="1" dirty="0" smtClean="0"/>
            <a:t>建成分级结算和管理体系</a:t>
          </a:r>
        </a:p>
      </dgm:t>
    </dgm:pt>
    <dgm:pt modelId="{F2365845-7E61-4DDC-A761-32DFD251AEB6}" type="parTrans" cxnId="{28BB580B-7B04-434B-B17B-0DDBE195862B}">
      <dgm:prSet/>
      <dgm:spPr/>
      <dgm:t>
        <a:bodyPr/>
        <a:lstStyle/>
        <a:p>
          <a:endParaRPr lang="zh-CN" altLang="en-US" b="1"/>
        </a:p>
      </dgm:t>
    </dgm:pt>
    <dgm:pt modelId="{5E530F1C-F2F8-4E7B-8D54-9730F6D55C40}" type="sibTrans" cxnId="{28BB580B-7B04-434B-B17B-0DDBE195862B}">
      <dgm:prSet/>
      <dgm:spPr/>
      <dgm:t>
        <a:bodyPr/>
        <a:lstStyle/>
        <a:p>
          <a:endParaRPr lang="zh-CN" altLang="en-US" b="1"/>
        </a:p>
      </dgm:t>
    </dgm:pt>
    <dgm:pt modelId="{D2B616B8-81D8-4445-AE7C-14D9F0E136C4}">
      <dgm:prSet custT="1"/>
      <dgm:spPr/>
      <dgm:t>
        <a:bodyPr/>
        <a:lstStyle/>
        <a:p>
          <a:r>
            <a:rPr lang="zh-CN" altLang="en-US" sz="2000" b="1" dirty="0" smtClean="0"/>
            <a:t>完成监管网络的全面建设</a:t>
          </a:r>
        </a:p>
      </dgm:t>
    </dgm:pt>
    <dgm:pt modelId="{34D81037-6A8E-4474-A0E3-85F1E1ACCD61}" type="parTrans" cxnId="{8E3B7D7B-022A-46F0-84BE-5EAA2C51932C}">
      <dgm:prSet/>
      <dgm:spPr/>
      <dgm:t>
        <a:bodyPr/>
        <a:lstStyle/>
        <a:p>
          <a:endParaRPr lang="zh-CN" altLang="en-US" b="1"/>
        </a:p>
      </dgm:t>
    </dgm:pt>
    <dgm:pt modelId="{D33E1D22-35C5-4825-84AC-9B0FC524BE99}" type="sibTrans" cxnId="{8E3B7D7B-022A-46F0-84BE-5EAA2C51932C}">
      <dgm:prSet/>
      <dgm:spPr/>
      <dgm:t>
        <a:bodyPr/>
        <a:lstStyle/>
        <a:p>
          <a:endParaRPr lang="zh-CN" altLang="en-US" b="1"/>
        </a:p>
      </dgm:t>
    </dgm:pt>
    <dgm:pt modelId="{AB296495-B6FA-4F11-ABFA-6A7E01926639}">
      <dgm:prSet custT="1"/>
      <dgm:spPr/>
      <dgm:t>
        <a:bodyPr/>
        <a:lstStyle/>
        <a:p>
          <a:r>
            <a:rPr lang="zh-CN" altLang="en-US" sz="2000" b="1" dirty="0" smtClean="0"/>
            <a:t>建立</a:t>
          </a:r>
          <a:r>
            <a:rPr lang="en-US" altLang="zh-CN" sz="2000" b="1" dirty="0" smtClean="0"/>
            <a:t>NGB</a:t>
          </a:r>
          <a:r>
            <a:rPr lang="zh-CN" altLang="en-US" sz="2000" b="1" dirty="0" smtClean="0"/>
            <a:t>产业创新体系和环境</a:t>
          </a:r>
        </a:p>
      </dgm:t>
    </dgm:pt>
    <dgm:pt modelId="{2E6A9805-2C25-494D-B94F-9A12EEC7720B}" type="parTrans" cxnId="{6C87E517-EE6B-44D2-80B1-678450D151A8}">
      <dgm:prSet/>
      <dgm:spPr/>
      <dgm:t>
        <a:bodyPr/>
        <a:lstStyle/>
        <a:p>
          <a:endParaRPr lang="zh-CN" altLang="en-US"/>
        </a:p>
      </dgm:t>
    </dgm:pt>
    <dgm:pt modelId="{8D055E22-E307-4EDC-BC01-6307F64785FF}" type="sibTrans" cxnId="{6C87E517-EE6B-44D2-80B1-678450D151A8}">
      <dgm:prSet/>
      <dgm:spPr/>
      <dgm:t>
        <a:bodyPr/>
        <a:lstStyle/>
        <a:p>
          <a:endParaRPr lang="zh-CN" altLang="en-US"/>
        </a:p>
      </dgm:t>
    </dgm:pt>
    <dgm:pt modelId="{CCB521E1-8A2E-435E-A2F1-87213284993F}">
      <dgm:prSet custT="1"/>
      <dgm:spPr/>
      <dgm:t>
        <a:bodyPr/>
        <a:lstStyle/>
        <a:p>
          <a:r>
            <a:rPr lang="zh-CN" altLang="en-US" sz="2000" b="1" dirty="0" smtClean="0"/>
            <a:t>标准体系研究</a:t>
          </a:r>
        </a:p>
      </dgm:t>
    </dgm:pt>
    <dgm:pt modelId="{C806F59C-16D8-408B-B5DC-5C0C263494BB}" type="parTrans" cxnId="{98163949-4593-4242-B288-909FBBEFC090}">
      <dgm:prSet/>
      <dgm:spPr/>
      <dgm:t>
        <a:bodyPr/>
        <a:lstStyle/>
        <a:p>
          <a:endParaRPr lang="zh-CN" altLang="en-US"/>
        </a:p>
      </dgm:t>
    </dgm:pt>
    <dgm:pt modelId="{0DE116AF-A286-45A2-9E2B-46B5B092A54A}" type="sibTrans" cxnId="{98163949-4593-4242-B288-909FBBEFC090}">
      <dgm:prSet/>
      <dgm:spPr/>
      <dgm:t>
        <a:bodyPr/>
        <a:lstStyle/>
        <a:p>
          <a:endParaRPr lang="zh-CN" altLang="en-US"/>
        </a:p>
      </dgm:t>
    </dgm:pt>
    <dgm:pt modelId="{4A01A654-EDE3-47F2-8D75-9A05F85459ED}">
      <dgm:prSet custT="1"/>
      <dgm:spPr/>
      <dgm:t>
        <a:bodyPr/>
        <a:lstStyle/>
        <a:p>
          <a:r>
            <a:rPr lang="zh-CN" altLang="en-US" sz="2000" b="1" dirty="0" smtClean="0"/>
            <a:t>成套装备研制</a:t>
          </a:r>
          <a:r>
            <a:rPr lang="en-US" altLang="zh-CN" sz="2000" b="1" dirty="0" smtClean="0"/>
            <a:t>,</a:t>
          </a:r>
          <a:r>
            <a:rPr lang="zh-CN" altLang="en-US" sz="2000" b="1" dirty="0" smtClean="0"/>
            <a:t>工程化</a:t>
          </a:r>
        </a:p>
      </dgm:t>
    </dgm:pt>
    <dgm:pt modelId="{6AF82F8D-D286-47BC-AFEC-FDD6C876592A}" type="parTrans" cxnId="{3C6A1858-AB30-4953-87FF-BBCEB259BF7B}">
      <dgm:prSet/>
      <dgm:spPr/>
      <dgm:t>
        <a:bodyPr/>
        <a:lstStyle/>
        <a:p>
          <a:endParaRPr lang="zh-CN" altLang="en-US"/>
        </a:p>
      </dgm:t>
    </dgm:pt>
    <dgm:pt modelId="{271CF6F4-348D-4D26-A0DB-1980205C2E83}" type="sibTrans" cxnId="{3C6A1858-AB30-4953-87FF-BBCEB259BF7B}">
      <dgm:prSet/>
      <dgm:spPr/>
      <dgm:t>
        <a:bodyPr/>
        <a:lstStyle/>
        <a:p>
          <a:endParaRPr lang="zh-CN" altLang="en-US"/>
        </a:p>
      </dgm:t>
    </dgm:pt>
    <dgm:pt modelId="{649BAD5C-3FE2-443B-970D-AE4C07441D9C}">
      <dgm:prSet custT="1"/>
      <dgm:spPr/>
      <dgm:t>
        <a:bodyPr/>
        <a:lstStyle/>
        <a:p>
          <a:r>
            <a:rPr lang="zh-CN" altLang="en-US" sz="2000" b="1" dirty="0" smtClean="0"/>
            <a:t>全媒体、全业务、全程全网运营标准体系</a:t>
          </a:r>
          <a:endParaRPr lang="zh-CN" altLang="en-US" sz="2000" b="1" dirty="0"/>
        </a:p>
      </dgm:t>
    </dgm:pt>
    <dgm:pt modelId="{BBBEFDDF-B2B7-4096-94D9-39CD2A036FDB}" type="parTrans" cxnId="{8AFF5737-C19A-4E93-AE24-DDA49421FACA}">
      <dgm:prSet/>
      <dgm:spPr/>
      <dgm:t>
        <a:bodyPr/>
        <a:lstStyle/>
        <a:p>
          <a:endParaRPr lang="zh-CN" altLang="en-US"/>
        </a:p>
      </dgm:t>
    </dgm:pt>
    <dgm:pt modelId="{EF7C4D34-2837-4C2A-965E-31460F933A61}" type="sibTrans" cxnId="{8AFF5737-C19A-4E93-AE24-DDA49421FACA}">
      <dgm:prSet/>
      <dgm:spPr/>
      <dgm:t>
        <a:bodyPr/>
        <a:lstStyle/>
        <a:p>
          <a:endParaRPr lang="zh-CN" altLang="en-US"/>
        </a:p>
      </dgm:t>
    </dgm:pt>
    <dgm:pt modelId="{82B43169-3A08-44BA-AA30-ECE1603F31C1}">
      <dgm:prSet custT="1"/>
      <dgm:spPr/>
      <dgm:t>
        <a:bodyPr/>
        <a:lstStyle/>
        <a:p>
          <a:r>
            <a:rPr lang="zh-CN" altLang="en-US" sz="2000" b="1" dirty="0" smtClean="0"/>
            <a:t>创新成果产业化，创新业务创新群集效应</a:t>
          </a:r>
        </a:p>
      </dgm:t>
    </dgm:pt>
    <dgm:pt modelId="{E24CA2DC-8E0F-48AD-960E-C4C7656E0DD8}" type="parTrans" cxnId="{4C901539-8143-4C49-BB12-8989FE2F5C78}">
      <dgm:prSet/>
      <dgm:spPr/>
      <dgm:t>
        <a:bodyPr/>
        <a:lstStyle/>
        <a:p>
          <a:endParaRPr lang="zh-CN" altLang="en-US"/>
        </a:p>
      </dgm:t>
    </dgm:pt>
    <dgm:pt modelId="{735124D7-CCB1-42D8-A027-11419CF39DFD}" type="sibTrans" cxnId="{4C901539-8143-4C49-BB12-8989FE2F5C78}">
      <dgm:prSet/>
      <dgm:spPr/>
      <dgm:t>
        <a:bodyPr/>
        <a:lstStyle/>
        <a:p>
          <a:endParaRPr lang="zh-CN" altLang="en-US"/>
        </a:p>
      </dgm:t>
    </dgm:pt>
    <dgm:pt modelId="{91D224A0-C1EB-4096-BDD9-F763535104E6}">
      <dgm:prSet custT="1"/>
      <dgm:spPr/>
      <dgm:t>
        <a:bodyPr/>
        <a:lstStyle/>
        <a:p>
          <a:r>
            <a:rPr lang="zh-CN" altLang="en-US" sz="2000" b="1" dirty="0" smtClean="0"/>
            <a:t>三网融合规模示范</a:t>
          </a:r>
          <a:r>
            <a:rPr lang="en-US" altLang="zh-CN" sz="2000" b="1" dirty="0" smtClean="0"/>
            <a:t>,</a:t>
          </a:r>
          <a:r>
            <a:rPr lang="zh-CN" altLang="en-US" sz="2000" b="1" dirty="0" smtClean="0"/>
            <a:t>取得实质性进展</a:t>
          </a:r>
        </a:p>
      </dgm:t>
    </dgm:pt>
    <dgm:pt modelId="{99C7F0DE-FEC3-40C5-840C-40A9D5C9F11A}" type="parTrans" cxnId="{6022C336-ACCC-4335-95F3-837EA109843D}">
      <dgm:prSet/>
      <dgm:spPr/>
      <dgm:t>
        <a:bodyPr/>
        <a:lstStyle/>
        <a:p>
          <a:endParaRPr lang="zh-CN" altLang="en-US"/>
        </a:p>
      </dgm:t>
    </dgm:pt>
    <dgm:pt modelId="{789788CB-0A79-4E52-B8BF-97AD8912ED33}" type="sibTrans" cxnId="{6022C336-ACCC-4335-95F3-837EA109843D}">
      <dgm:prSet/>
      <dgm:spPr/>
      <dgm:t>
        <a:bodyPr/>
        <a:lstStyle/>
        <a:p>
          <a:endParaRPr lang="zh-CN" altLang="en-US"/>
        </a:p>
      </dgm:t>
    </dgm:pt>
    <dgm:pt modelId="{7CB282B8-BABC-49AB-8C00-2C4A8959E837}">
      <dgm:prSet custT="1"/>
      <dgm:spPr/>
      <dgm:t>
        <a:bodyPr/>
        <a:lstStyle/>
        <a:p>
          <a:r>
            <a:rPr lang="zh-CN" altLang="en-US" sz="2000" b="1" dirty="0" smtClean="0"/>
            <a:t>建成为国家网络文化传播和社会信息服务的主要基础设施</a:t>
          </a:r>
        </a:p>
      </dgm:t>
    </dgm:pt>
    <dgm:pt modelId="{4F6149E1-FBEA-49CA-8E2C-44AA887ED389}" type="parTrans" cxnId="{36654DC5-D904-4987-A781-0E3919F2339F}">
      <dgm:prSet/>
      <dgm:spPr/>
      <dgm:t>
        <a:bodyPr/>
        <a:lstStyle/>
        <a:p>
          <a:endParaRPr lang="zh-CN" altLang="en-US"/>
        </a:p>
      </dgm:t>
    </dgm:pt>
    <dgm:pt modelId="{E393FCD6-78B2-405A-A864-CF55416483A1}" type="sibTrans" cxnId="{36654DC5-D904-4987-A781-0E3919F2339F}">
      <dgm:prSet/>
      <dgm:spPr/>
      <dgm:t>
        <a:bodyPr/>
        <a:lstStyle/>
        <a:p>
          <a:endParaRPr lang="zh-CN" altLang="en-US"/>
        </a:p>
      </dgm:t>
    </dgm:pt>
    <dgm:pt modelId="{91C29253-EA01-479B-BBF9-BB705EDAA468}" type="pres">
      <dgm:prSet presAssocID="{3AC824D3-86D2-48D3-8F55-41EB3E0D0C14}" presName="diagram" presStyleCnt="0">
        <dgm:presLayoutVars>
          <dgm:dir/>
          <dgm:animLvl val="lvl"/>
          <dgm:resizeHandles val="exact"/>
        </dgm:presLayoutVars>
      </dgm:prSet>
      <dgm:spPr/>
    </dgm:pt>
    <dgm:pt modelId="{63ACA5A7-464A-471E-A9CE-ECF5CD0CC6CE}" type="pres">
      <dgm:prSet presAssocID="{26A67C3E-0796-451E-9326-E2CCCA286C68}" presName="compNode" presStyleCnt="0"/>
      <dgm:spPr/>
    </dgm:pt>
    <dgm:pt modelId="{7F04096B-E1F3-4F79-958E-C4D9A1870AE2}" type="pres">
      <dgm:prSet presAssocID="{26A67C3E-0796-451E-9326-E2CCCA286C68}" presName="childRect" presStyleLbl="bgAcc1" presStyleIdx="0" presStyleCnt="3" custScaleY="253372" custLinFactNeighborX="-4205">
        <dgm:presLayoutVars>
          <dgm:bulletEnabled val="1"/>
        </dgm:presLayoutVars>
      </dgm:prSet>
      <dgm:spPr/>
      <dgm:t>
        <a:bodyPr/>
        <a:lstStyle/>
        <a:p>
          <a:endParaRPr lang="zh-CN" altLang="en-US"/>
        </a:p>
      </dgm:t>
    </dgm:pt>
    <dgm:pt modelId="{C02AFD53-79D4-47F0-A211-FE4B642A5481}" type="pres">
      <dgm:prSet presAssocID="{26A67C3E-0796-451E-9326-E2CCCA286C68}" presName="parentText" presStyleLbl="node1" presStyleIdx="0" presStyleCnt="0">
        <dgm:presLayoutVars>
          <dgm:chMax val="0"/>
          <dgm:bulletEnabled val="1"/>
        </dgm:presLayoutVars>
      </dgm:prSet>
      <dgm:spPr/>
      <dgm:t>
        <a:bodyPr/>
        <a:lstStyle/>
        <a:p>
          <a:endParaRPr lang="zh-CN" altLang="en-US"/>
        </a:p>
      </dgm:t>
    </dgm:pt>
    <dgm:pt modelId="{D1C3362C-8D3D-4408-B239-EF4001224D4F}" type="pres">
      <dgm:prSet presAssocID="{26A67C3E-0796-451E-9326-E2CCCA286C68}" presName="parentRect" presStyleLbl="alignNode1" presStyleIdx="0" presStyleCnt="3" custLinFactNeighborX="-4205" custLinFactNeighborY="76630"/>
      <dgm:spPr/>
      <dgm:t>
        <a:bodyPr/>
        <a:lstStyle/>
        <a:p>
          <a:endParaRPr lang="zh-CN" altLang="en-US"/>
        </a:p>
      </dgm:t>
    </dgm:pt>
    <dgm:pt modelId="{2B901DFF-6DC5-447D-9C68-554DBFB68C95}" type="pres">
      <dgm:prSet presAssocID="{26A67C3E-0796-451E-9326-E2CCCA286C68}" presName="adorn" presStyleLbl="fgAccFollowNode1" presStyleIdx="0" presStyleCnt="3" custLinFactNeighborY="53827"/>
      <dgm:spPr/>
    </dgm:pt>
    <dgm:pt modelId="{E50B5C9F-B7F0-4A5F-A0D7-A19BE6B1AC65}" type="pres">
      <dgm:prSet presAssocID="{50B2CAFF-3405-44E9-A829-8FC90A0B9AF1}" presName="sibTrans" presStyleLbl="sibTrans2D1" presStyleIdx="0" presStyleCnt="0"/>
      <dgm:spPr/>
      <dgm:t>
        <a:bodyPr/>
        <a:lstStyle/>
        <a:p>
          <a:endParaRPr lang="zh-CN" altLang="en-US"/>
        </a:p>
      </dgm:t>
    </dgm:pt>
    <dgm:pt modelId="{0677ABE1-0459-4ED4-B87C-4F9020A458DB}" type="pres">
      <dgm:prSet presAssocID="{0094CBA8-D7DB-4298-BE20-F69ED7F06DF7}" presName="compNode" presStyleCnt="0"/>
      <dgm:spPr/>
    </dgm:pt>
    <dgm:pt modelId="{9F04EBA1-D32F-42EC-9376-F058706134E6}" type="pres">
      <dgm:prSet presAssocID="{0094CBA8-D7DB-4298-BE20-F69ED7F06DF7}" presName="childRect" presStyleLbl="bgAcc1" presStyleIdx="1" presStyleCnt="3" custScaleX="117046" custScaleY="252532" custLinFactNeighborX="-1780" custLinFactNeighborY="605">
        <dgm:presLayoutVars>
          <dgm:bulletEnabled val="1"/>
        </dgm:presLayoutVars>
      </dgm:prSet>
      <dgm:spPr/>
      <dgm:t>
        <a:bodyPr/>
        <a:lstStyle/>
        <a:p>
          <a:endParaRPr lang="zh-CN" altLang="en-US"/>
        </a:p>
      </dgm:t>
    </dgm:pt>
    <dgm:pt modelId="{0BDA0D06-9CCC-4B35-B973-4FB6F49E2DAA}" type="pres">
      <dgm:prSet presAssocID="{0094CBA8-D7DB-4298-BE20-F69ED7F06DF7}" presName="parentText" presStyleLbl="node1" presStyleIdx="0" presStyleCnt="0">
        <dgm:presLayoutVars>
          <dgm:chMax val="0"/>
          <dgm:bulletEnabled val="1"/>
        </dgm:presLayoutVars>
      </dgm:prSet>
      <dgm:spPr/>
      <dgm:t>
        <a:bodyPr/>
        <a:lstStyle/>
        <a:p>
          <a:endParaRPr lang="zh-CN" altLang="en-US"/>
        </a:p>
      </dgm:t>
    </dgm:pt>
    <dgm:pt modelId="{51C2C317-0B8E-43F5-828C-E8B23862D318}" type="pres">
      <dgm:prSet presAssocID="{0094CBA8-D7DB-4298-BE20-F69ED7F06DF7}" presName="parentRect" presStyleLbl="alignNode1" presStyleIdx="1" presStyleCnt="3" custScaleX="114420" custLinFactNeighborY="76630"/>
      <dgm:spPr/>
      <dgm:t>
        <a:bodyPr/>
        <a:lstStyle/>
        <a:p>
          <a:endParaRPr lang="zh-CN" altLang="en-US"/>
        </a:p>
      </dgm:t>
    </dgm:pt>
    <dgm:pt modelId="{D24256AF-0BCB-4046-946A-1A24C453963B}" type="pres">
      <dgm:prSet presAssocID="{0094CBA8-D7DB-4298-BE20-F69ED7F06DF7}" presName="adorn" presStyleLbl="fgAccFollowNode1" presStyleIdx="1" presStyleCnt="3" custLinFactNeighborY="53827"/>
      <dgm:spPr/>
    </dgm:pt>
    <dgm:pt modelId="{8F0435EA-60EF-45D1-9377-4540EEB5EEE0}" type="pres">
      <dgm:prSet presAssocID="{D7DCA98F-3FC0-48F7-AB7D-F8A1A7F0C020}" presName="sibTrans" presStyleLbl="sibTrans2D1" presStyleIdx="0" presStyleCnt="0"/>
      <dgm:spPr/>
      <dgm:t>
        <a:bodyPr/>
        <a:lstStyle/>
        <a:p>
          <a:endParaRPr lang="zh-CN" altLang="en-US"/>
        </a:p>
      </dgm:t>
    </dgm:pt>
    <dgm:pt modelId="{0D6551F4-9BF6-4E33-B62D-119FE65E52BE}" type="pres">
      <dgm:prSet presAssocID="{E16E2961-54A1-4907-AF02-0F981EAB644D}" presName="compNode" presStyleCnt="0"/>
      <dgm:spPr/>
    </dgm:pt>
    <dgm:pt modelId="{DB87CDCF-EBF6-4242-A114-A177BDABD409}" type="pres">
      <dgm:prSet presAssocID="{E16E2961-54A1-4907-AF02-0F981EAB644D}" presName="childRect" presStyleLbl="bgAcc1" presStyleIdx="2" presStyleCnt="3" custScaleY="252980" custLinFactNeighborX="4917" custLinFactNeighborY="-286">
        <dgm:presLayoutVars>
          <dgm:bulletEnabled val="1"/>
        </dgm:presLayoutVars>
      </dgm:prSet>
      <dgm:spPr/>
      <dgm:t>
        <a:bodyPr/>
        <a:lstStyle/>
        <a:p>
          <a:endParaRPr lang="zh-CN" altLang="en-US"/>
        </a:p>
      </dgm:t>
    </dgm:pt>
    <dgm:pt modelId="{592B8D5D-A5AF-4119-8FAA-552E9B596D13}" type="pres">
      <dgm:prSet presAssocID="{E16E2961-54A1-4907-AF02-0F981EAB644D}" presName="parentText" presStyleLbl="node1" presStyleIdx="0" presStyleCnt="0">
        <dgm:presLayoutVars>
          <dgm:chMax val="0"/>
          <dgm:bulletEnabled val="1"/>
        </dgm:presLayoutVars>
      </dgm:prSet>
      <dgm:spPr/>
      <dgm:t>
        <a:bodyPr/>
        <a:lstStyle/>
        <a:p>
          <a:endParaRPr lang="zh-CN" altLang="en-US"/>
        </a:p>
      </dgm:t>
    </dgm:pt>
    <dgm:pt modelId="{FB49C94B-8CC5-4F1A-AAA8-CC828DEE835F}" type="pres">
      <dgm:prSet presAssocID="{E16E2961-54A1-4907-AF02-0F981EAB644D}" presName="parentRect" presStyleLbl="alignNode1" presStyleIdx="2" presStyleCnt="3" custLinFactNeighborX="4917" custLinFactNeighborY="77123"/>
      <dgm:spPr/>
      <dgm:t>
        <a:bodyPr/>
        <a:lstStyle/>
        <a:p>
          <a:endParaRPr lang="zh-CN" altLang="en-US"/>
        </a:p>
      </dgm:t>
    </dgm:pt>
    <dgm:pt modelId="{823DEEE5-6396-4621-B11E-705D7B21626B}" type="pres">
      <dgm:prSet presAssocID="{E16E2961-54A1-4907-AF02-0F981EAB644D}" presName="adorn" presStyleLbl="fgAccFollowNode1" presStyleIdx="2" presStyleCnt="3" custLinFactNeighborY="54253"/>
      <dgm:spPr/>
    </dgm:pt>
  </dgm:ptLst>
  <dgm:cxnLst>
    <dgm:cxn modelId="{C8FE37DB-529E-4497-B011-A529632F0500}" srcId="{3AC824D3-86D2-48D3-8F55-41EB3E0D0C14}" destId="{E16E2961-54A1-4907-AF02-0F981EAB644D}" srcOrd="2" destOrd="0" parTransId="{B433CC1B-B59D-4AFC-A196-16D3C9F7A0C6}" sibTransId="{A531FE30-6C05-48DA-81B1-D1D439407AF3}"/>
    <dgm:cxn modelId="{49A7E698-D509-4C09-8166-D2FA8548A272}" srcId="{3AC824D3-86D2-48D3-8F55-41EB3E0D0C14}" destId="{0094CBA8-D7DB-4298-BE20-F69ED7F06DF7}" srcOrd="1" destOrd="0" parTransId="{4E4C2319-CD43-4BB5-93A9-BDBC535A8C9A}" sibTransId="{D7DCA98F-3FC0-48F7-AB7D-F8A1A7F0C020}"/>
    <dgm:cxn modelId="{8AFF5737-C19A-4E93-AE24-DDA49421FACA}" srcId="{0094CBA8-D7DB-4298-BE20-F69ED7F06DF7}" destId="{649BAD5C-3FE2-443B-970D-AE4C07441D9C}" srcOrd="1" destOrd="0" parTransId="{BBBEFDDF-B2B7-4096-94D9-39CD2A036FDB}" sibTransId="{EF7C4D34-2837-4C2A-965E-31460F933A61}"/>
    <dgm:cxn modelId="{DF03999A-CDD4-49AA-8D5C-E16F33B553EE}" type="presOf" srcId="{AB296495-B6FA-4F11-ABFA-6A7E01926639}" destId="{7F04096B-E1F3-4F79-958E-C4D9A1870AE2}" srcOrd="0" destOrd="3" presId="urn:microsoft.com/office/officeart/2005/8/layout/bList2"/>
    <dgm:cxn modelId="{14095CEF-858B-4EA8-9EAD-224C09A31C53}" type="presOf" srcId="{2B6270E0-CC32-400C-B58B-F11EB8E805A3}" destId="{DB87CDCF-EBF6-4242-A114-A177BDABD409}" srcOrd="0" destOrd="0" presId="urn:microsoft.com/office/officeart/2005/8/layout/bList2"/>
    <dgm:cxn modelId="{C107AB47-3FE7-49AA-9DD9-6D6475A3A344}" type="presOf" srcId="{D2B616B8-81D8-4445-AE7C-14D9F0E136C4}" destId="{DB87CDCF-EBF6-4242-A114-A177BDABD409}" srcOrd="0" destOrd="2" presId="urn:microsoft.com/office/officeart/2005/8/layout/bList2"/>
    <dgm:cxn modelId="{AEDDD040-1F67-4FCF-8657-395CB1CA70EB}" type="presOf" srcId="{E16E2961-54A1-4907-AF02-0F981EAB644D}" destId="{FB49C94B-8CC5-4F1A-AAA8-CC828DEE835F}" srcOrd="1" destOrd="0" presId="urn:microsoft.com/office/officeart/2005/8/layout/bList2"/>
    <dgm:cxn modelId="{ADAC0C14-D24D-4ADA-A905-347B8353436A}" srcId="{E16E2961-54A1-4907-AF02-0F981EAB644D}" destId="{2B6270E0-CC32-400C-B58B-F11EB8E805A3}" srcOrd="0" destOrd="0" parTransId="{D57D3AB7-EC79-4333-94FD-8F675839DD7C}" sibTransId="{6C3B84BA-FFC2-4105-9D85-C45449AFCE51}"/>
    <dgm:cxn modelId="{7C883FF9-87A3-4EDB-842E-F491E39D120D}" type="presOf" srcId="{3AC824D3-86D2-48D3-8F55-41EB3E0D0C14}" destId="{91C29253-EA01-479B-BBF9-BB705EDAA468}" srcOrd="0" destOrd="0" presId="urn:microsoft.com/office/officeart/2005/8/layout/bList2"/>
    <dgm:cxn modelId="{B7A4D049-5CE6-49E7-A74E-A70A3710BE87}" type="presOf" srcId="{7F3C4444-C2B4-420A-BE5D-BD7530E3C7C4}" destId="{DB87CDCF-EBF6-4242-A114-A177BDABD409}" srcOrd="0" destOrd="1" presId="urn:microsoft.com/office/officeart/2005/8/layout/bList2"/>
    <dgm:cxn modelId="{36654DC5-D904-4987-A781-0E3919F2339F}" srcId="{E16E2961-54A1-4907-AF02-0F981EAB644D}" destId="{7CB282B8-BABC-49AB-8C00-2C4A8959E837}" srcOrd="3" destOrd="0" parTransId="{4F6149E1-FBEA-49CA-8E2C-44AA887ED389}" sibTransId="{E393FCD6-78B2-405A-A864-CF55416483A1}"/>
    <dgm:cxn modelId="{7B996FC8-0CC3-44C1-88A6-8F105D9EEE86}" srcId="{26A67C3E-0796-451E-9326-E2CCCA286C68}" destId="{FCB849DB-B33F-4447-9FD6-2970B6F64CED}" srcOrd="1" destOrd="0" parTransId="{A398156D-C78D-44A7-A157-35707A464D69}" sibTransId="{6257670B-5051-4111-9B64-484E749E5CA4}"/>
    <dgm:cxn modelId="{CC84819A-B702-44AD-B55E-0075D851D1BB}" type="presOf" srcId="{91D224A0-C1EB-4096-BDD9-F763535104E6}" destId="{9F04EBA1-D32F-42EC-9376-F058706134E6}" srcOrd="0" destOrd="3" presId="urn:microsoft.com/office/officeart/2005/8/layout/bList2"/>
    <dgm:cxn modelId="{8601B5D7-80BF-4459-9820-40E51D4A65CA}" type="presOf" srcId="{E16E2961-54A1-4907-AF02-0F981EAB644D}" destId="{592B8D5D-A5AF-4119-8FAA-552E9B596D13}" srcOrd="0" destOrd="0" presId="urn:microsoft.com/office/officeart/2005/8/layout/bList2"/>
    <dgm:cxn modelId="{C321A786-0DB0-4D53-B99C-85191EDB7692}" type="presOf" srcId="{CCB521E1-8A2E-435E-A2F1-87213284993F}" destId="{7F04096B-E1F3-4F79-958E-C4D9A1870AE2}" srcOrd="0" destOrd="2" presId="urn:microsoft.com/office/officeart/2005/8/layout/bList2"/>
    <dgm:cxn modelId="{78440C01-FBF9-48A6-ADA1-41C73DAA9B52}" srcId="{0094CBA8-D7DB-4298-BE20-F69ED7F06DF7}" destId="{9779360D-5CD2-4B9F-8DE8-54BF1FFF5E0F}" srcOrd="0" destOrd="0" parTransId="{41A8B4D0-F0B5-437B-A942-39AB754BBD83}" sibTransId="{AA9FEDF8-7434-4A9E-8D46-4267CA933172}"/>
    <dgm:cxn modelId="{021B6531-5969-4106-AFAD-CFCF3CF5B226}" type="presOf" srcId="{D7DCA98F-3FC0-48F7-AB7D-F8A1A7F0C020}" destId="{8F0435EA-60EF-45D1-9377-4540EEB5EEE0}" srcOrd="0" destOrd="0" presId="urn:microsoft.com/office/officeart/2005/8/layout/bList2"/>
    <dgm:cxn modelId="{6C87E517-EE6B-44D2-80B1-678450D151A8}" srcId="{26A67C3E-0796-451E-9326-E2CCCA286C68}" destId="{AB296495-B6FA-4F11-ABFA-6A7E01926639}" srcOrd="3" destOrd="0" parTransId="{2E6A9805-2C25-494D-B94F-9A12EEC7720B}" sibTransId="{8D055E22-E307-4EDC-BC01-6307F64785FF}"/>
    <dgm:cxn modelId="{74A3244E-B9CB-427A-9B9A-D48B200A2B2F}" type="presOf" srcId="{26A67C3E-0796-451E-9326-E2CCCA286C68}" destId="{C02AFD53-79D4-47F0-A211-FE4B642A5481}" srcOrd="0" destOrd="0" presId="urn:microsoft.com/office/officeart/2005/8/layout/bList2"/>
    <dgm:cxn modelId="{4C901539-8143-4C49-BB12-8989FE2F5C78}" srcId="{0094CBA8-D7DB-4298-BE20-F69ED7F06DF7}" destId="{82B43169-3A08-44BA-AA30-ECE1603F31C1}" srcOrd="2" destOrd="0" parTransId="{E24CA2DC-8E0F-48AD-960E-C4C7656E0DD8}" sibTransId="{735124D7-CCB1-42D8-A027-11419CF39DFD}"/>
    <dgm:cxn modelId="{6022C336-ACCC-4335-95F3-837EA109843D}" srcId="{0094CBA8-D7DB-4298-BE20-F69ED7F06DF7}" destId="{91D224A0-C1EB-4096-BDD9-F763535104E6}" srcOrd="3" destOrd="0" parTransId="{99C7F0DE-FEC3-40C5-840C-40A9D5C9F11A}" sibTransId="{789788CB-0A79-4E52-B8BF-97AD8912ED33}"/>
    <dgm:cxn modelId="{3AB1E88F-D4D9-433D-938B-2F58CDE3B825}" type="presOf" srcId="{26A67C3E-0796-451E-9326-E2CCCA286C68}" destId="{D1C3362C-8D3D-4408-B239-EF4001224D4F}" srcOrd="1" destOrd="0" presId="urn:microsoft.com/office/officeart/2005/8/layout/bList2"/>
    <dgm:cxn modelId="{FCF586D4-2B65-47BE-9516-520FBC4C8667}" type="presOf" srcId="{50B2CAFF-3405-44E9-A829-8FC90A0B9AF1}" destId="{E50B5C9F-B7F0-4A5F-A0D7-A19BE6B1AC65}" srcOrd="0" destOrd="0" presId="urn:microsoft.com/office/officeart/2005/8/layout/bList2"/>
    <dgm:cxn modelId="{28BB580B-7B04-434B-B17B-0DDBE195862B}" srcId="{E16E2961-54A1-4907-AF02-0F981EAB644D}" destId="{7F3C4444-C2B4-420A-BE5D-BD7530E3C7C4}" srcOrd="1" destOrd="0" parTransId="{F2365845-7E61-4DDC-A761-32DFD251AEB6}" sibTransId="{5E530F1C-F2F8-4E7B-8D54-9730F6D55C40}"/>
    <dgm:cxn modelId="{8BEA4E85-607F-41D7-9AAC-352EF89452C6}" type="presOf" srcId="{7CBC0317-7D82-4CA3-88FE-76F8BAE8266B}" destId="{7F04096B-E1F3-4F79-958E-C4D9A1870AE2}" srcOrd="0" destOrd="0" presId="urn:microsoft.com/office/officeart/2005/8/layout/bList2"/>
    <dgm:cxn modelId="{34AF75D9-6976-4509-BBB0-6AEB4B6526DC}" type="presOf" srcId="{9779360D-5CD2-4B9F-8DE8-54BF1FFF5E0F}" destId="{9F04EBA1-D32F-42EC-9376-F058706134E6}" srcOrd="0" destOrd="0" presId="urn:microsoft.com/office/officeart/2005/8/layout/bList2"/>
    <dgm:cxn modelId="{C29C861E-090C-47F8-956F-97D2C4CB9B68}" type="presOf" srcId="{0094CBA8-D7DB-4298-BE20-F69ED7F06DF7}" destId="{51C2C317-0B8E-43F5-828C-E8B23862D318}" srcOrd="1" destOrd="0" presId="urn:microsoft.com/office/officeart/2005/8/layout/bList2"/>
    <dgm:cxn modelId="{5D1AE5D3-EE1B-4E68-A8C4-BA3E987B5537}" type="presOf" srcId="{0094CBA8-D7DB-4298-BE20-F69ED7F06DF7}" destId="{0BDA0D06-9CCC-4B35-B973-4FB6F49E2DAA}" srcOrd="0" destOrd="0" presId="urn:microsoft.com/office/officeart/2005/8/layout/bList2"/>
    <dgm:cxn modelId="{7B01F746-C334-407F-B316-81D9A931F2BD}" type="presOf" srcId="{4A01A654-EDE3-47F2-8D75-9A05F85459ED}" destId="{7F04096B-E1F3-4F79-958E-C4D9A1870AE2}" srcOrd="0" destOrd="4" presId="urn:microsoft.com/office/officeart/2005/8/layout/bList2"/>
    <dgm:cxn modelId="{8DC7856A-2753-4B70-A0BC-61EF14BFB2B9}" type="presOf" srcId="{649BAD5C-3FE2-443B-970D-AE4C07441D9C}" destId="{9F04EBA1-D32F-42EC-9376-F058706134E6}" srcOrd="0" destOrd="1" presId="urn:microsoft.com/office/officeart/2005/8/layout/bList2"/>
    <dgm:cxn modelId="{AFA39886-8510-40EE-B1E1-F5517056DD92}" type="presOf" srcId="{82B43169-3A08-44BA-AA30-ECE1603F31C1}" destId="{9F04EBA1-D32F-42EC-9376-F058706134E6}" srcOrd="0" destOrd="2" presId="urn:microsoft.com/office/officeart/2005/8/layout/bList2"/>
    <dgm:cxn modelId="{8E3B7D7B-022A-46F0-84BE-5EAA2C51932C}" srcId="{E16E2961-54A1-4907-AF02-0F981EAB644D}" destId="{D2B616B8-81D8-4445-AE7C-14D9F0E136C4}" srcOrd="2" destOrd="0" parTransId="{34D81037-6A8E-4474-A0E3-85F1E1ACCD61}" sibTransId="{D33E1D22-35C5-4825-84AC-9B0FC524BE99}"/>
    <dgm:cxn modelId="{F3253C17-2527-4249-940E-C5589D7308D6}" type="presOf" srcId="{FCB849DB-B33F-4447-9FD6-2970B6F64CED}" destId="{7F04096B-E1F3-4F79-958E-C4D9A1870AE2}" srcOrd="0" destOrd="1" presId="urn:microsoft.com/office/officeart/2005/8/layout/bList2"/>
    <dgm:cxn modelId="{2F5E5FC8-B496-43F1-9AF5-41E48E2FAA70}" srcId="{26A67C3E-0796-451E-9326-E2CCCA286C68}" destId="{7CBC0317-7D82-4CA3-88FE-76F8BAE8266B}" srcOrd="0" destOrd="0" parTransId="{937BE121-A453-4570-B3AE-E80D640BEA0C}" sibTransId="{8D0877A3-E570-4955-9B3D-B7CCACA2C157}"/>
    <dgm:cxn modelId="{3C6A1858-AB30-4953-87FF-BBCEB259BF7B}" srcId="{26A67C3E-0796-451E-9326-E2CCCA286C68}" destId="{4A01A654-EDE3-47F2-8D75-9A05F85459ED}" srcOrd="4" destOrd="0" parTransId="{6AF82F8D-D286-47BC-AFEC-FDD6C876592A}" sibTransId="{271CF6F4-348D-4D26-A0DB-1980205C2E83}"/>
    <dgm:cxn modelId="{98163949-4593-4242-B288-909FBBEFC090}" srcId="{26A67C3E-0796-451E-9326-E2CCCA286C68}" destId="{CCB521E1-8A2E-435E-A2F1-87213284993F}" srcOrd="2" destOrd="0" parTransId="{C806F59C-16D8-408B-B5DC-5C0C263494BB}" sibTransId="{0DE116AF-A286-45A2-9E2B-46B5B092A54A}"/>
    <dgm:cxn modelId="{F0A28ACE-2FC2-45FF-9600-FAF714897F95}" srcId="{3AC824D3-86D2-48D3-8F55-41EB3E0D0C14}" destId="{26A67C3E-0796-451E-9326-E2CCCA286C68}" srcOrd="0" destOrd="0" parTransId="{14D238BC-6700-44CC-A15E-1E975B61DA52}" sibTransId="{50B2CAFF-3405-44E9-A829-8FC90A0B9AF1}"/>
    <dgm:cxn modelId="{3BD09AD4-7C2D-4877-AA1C-F3F4FCB55004}" type="presOf" srcId="{7CB282B8-BABC-49AB-8C00-2C4A8959E837}" destId="{DB87CDCF-EBF6-4242-A114-A177BDABD409}" srcOrd="0" destOrd="3" presId="urn:microsoft.com/office/officeart/2005/8/layout/bList2"/>
    <dgm:cxn modelId="{653004CE-519B-47AE-A9ED-8450667FA6EE}" type="presParOf" srcId="{91C29253-EA01-479B-BBF9-BB705EDAA468}" destId="{63ACA5A7-464A-471E-A9CE-ECF5CD0CC6CE}" srcOrd="0" destOrd="0" presId="urn:microsoft.com/office/officeart/2005/8/layout/bList2"/>
    <dgm:cxn modelId="{BA3C34CE-AA7B-4962-9946-FE4221CCEC04}" type="presParOf" srcId="{63ACA5A7-464A-471E-A9CE-ECF5CD0CC6CE}" destId="{7F04096B-E1F3-4F79-958E-C4D9A1870AE2}" srcOrd="0" destOrd="0" presId="urn:microsoft.com/office/officeart/2005/8/layout/bList2"/>
    <dgm:cxn modelId="{0D4EA3E3-BCEA-4F69-B7BD-9146B3DA56F1}" type="presParOf" srcId="{63ACA5A7-464A-471E-A9CE-ECF5CD0CC6CE}" destId="{C02AFD53-79D4-47F0-A211-FE4B642A5481}" srcOrd="1" destOrd="0" presId="urn:microsoft.com/office/officeart/2005/8/layout/bList2"/>
    <dgm:cxn modelId="{03E95C86-ABF1-4BB6-A78B-E5249D1D9258}" type="presParOf" srcId="{63ACA5A7-464A-471E-A9CE-ECF5CD0CC6CE}" destId="{D1C3362C-8D3D-4408-B239-EF4001224D4F}" srcOrd="2" destOrd="0" presId="urn:microsoft.com/office/officeart/2005/8/layout/bList2"/>
    <dgm:cxn modelId="{DBA01470-FBAA-406D-9C8B-A0D0D8F0117F}" type="presParOf" srcId="{63ACA5A7-464A-471E-A9CE-ECF5CD0CC6CE}" destId="{2B901DFF-6DC5-447D-9C68-554DBFB68C95}" srcOrd="3" destOrd="0" presId="urn:microsoft.com/office/officeart/2005/8/layout/bList2"/>
    <dgm:cxn modelId="{6F6A3599-89FC-49A3-8915-F453BE802B1D}" type="presParOf" srcId="{91C29253-EA01-479B-BBF9-BB705EDAA468}" destId="{E50B5C9F-B7F0-4A5F-A0D7-A19BE6B1AC65}" srcOrd="1" destOrd="0" presId="urn:microsoft.com/office/officeart/2005/8/layout/bList2"/>
    <dgm:cxn modelId="{128FEB2A-62CB-40EF-ABB3-02389A31114C}" type="presParOf" srcId="{91C29253-EA01-479B-BBF9-BB705EDAA468}" destId="{0677ABE1-0459-4ED4-B87C-4F9020A458DB}" srcOrd="2" destOrd="0" presId="urn:microsoft.com/office/officeart/2005/8/layout/bList2"/>
    <dgm:cxn modelId="{140607A2-8537-4F23-ACC5-7D452EED7817}" type="presParOf" srcId="{0677ABE1-0459-4ED4-B87C-4F9020A458DB}" destId="{9F04EBA1-D32F-42EC-9376-F058706134E6}" srcOrd="0" destOrd="0" presId="urn:microsoft.com/office/officeart/2005/8/layout/bList2"/>
    <dgm:cxn modelId="{865447F2-B793-478F-9B23-471A1BEAB4DF}" type="presParOf" srcId="{0677ABE1-0459-4ED4-B87C-4F9020A458DB}" destId="{0BDA0D06-9CCC-4B35-B973-4FB6F49E2DAA}" srcOrd="1" destOrd="0" presId="urn:microsoft.com/office/officeart/2005/8/layout/bList2"/>
    <dgm:cxn modelId="{5C03591B-9FE8-4364-B6DE-C19BB8A1D4A3}" type="presParOf" srcId="{0677ABE1-0459-4ED4-B87C-4F9020A458DB}" destId="{51C2C317-0B8E-43F5-828C-E8B23862D318}" srcOrd="2" destOrd="0" presId="urn:microsoft.com/office/officeart/2005/8/layout/bList2"/>
    <dgm:cxn modelId="{F3EDBFEC-BC83-42BA-A44F-CFC7BCD42CCC}" type="presParOf" srcId="{0677ABE1-0459-4ED4-B87C-4F9020A458DB}" destId="{D24256AF-0BCB-4046-946A-1A24C453963B}" srcOrd="3" destOrd="0" presId="urn:microsoft.com/office/officeart/2005/8/layout/bList2"/>
    <dgm:cxn modelId="{747C612C-7577-42FF-BC6C-2FE5469FF49D}" type="presParOf" srcId="{91C29253-EA01-479B-BBF9-BB705EDAA468}" destId="{8F0435EA-60EF-45D1-9377-4540EEB5EEE0}" srcOrd="3" destOrd="0" presId="urn:microsoft.com/office/officeart/2005/8/layout/bList2"/>
    <dgm:cxn modelId="{5FAB521A-E041-4C50-AF53-8599FF351D22}" type="presParOf" srcId="{91C29253-EA01-479B-BBF9-BB705EDAA468}" destId="{0D6551F4-9BF6-4E33-B62D-119FE65E52BE}" srcOrd="4" destOrd="0" presId="urn:microsoft.com/office/officeart/2005/8/layout/bList2"/>
    <dgm:cxn modelId="{28255C4F-3755-4A04-AF14-C0078E092532}" type="presParOf" srcId="{0D6551F4-9BF6-4E33-B62D-119FE65E52BE}" destId="{DB87CDCF-EBF6-4242-A114-A177BDABD409}" srcOrd="0" destOrd="0" presId="urn:microsoft.com/office/officeart/2005/8/layout/bList2"/>
    <dgm:cxn modelId="{10B89583-B9DD-4B77-A0EE-3E290CE14F72}" type="presParOf" srcId="{0D6551F4-9BF6-4E33-B62D-119FE65E52BE}" destId="{592B8D5D-A5AF-4119-8FAA-552E9B596D13}" srcOrd="1" destOrd="0" presId="urn:microsoft.com/office/officeart/2005/8/layout/bList2"/>
    <dgm:cxn modelId="{6C3F8453-A7C4-43CC-A847-CE97A240C6C8}" type="presParOf" srcId="{0D6551F4-9BF6-4E33-B62D-119FE65E52BE}" destId="{FB49C94B-8CC5-4F1A-AAA8-CC828DEE835F}" srcOrd="2" destOrd="0" presId="urn:microsoft.com/office/officeart/2005/8/layout/bList2"/>
    <dgm:cxn modelId="{CB79211E-7272-4165-94F1-30B8E64FBB5C}" type="presParOf" srcId="{0D6551F4-9BF6-4E33-B62D-119FE65E52BE}" destId="{823DEEE5-6396-4621-B11E-705D7B21626B}"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CB0F3E-FB27-4EC3-B103-F7833F0C592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312D9F03-8528-47B3-A605-1883D5B7C82B}">
      <dgm:prSet phldrT="[文本]"/>
      <dgm:spPr>
        <a:solidFill>
          <a:srgbClr val="FF0000"/>
        </a:solidFill>
      </dgm:spPr>
      <dgm:t>
        <a:bodyPr/>
        <a:lstStyle/>
        <a:p>
          <a:r>
            <a:rPr lang="en-US" altLang="zh-CN" b="1" dirty="0" smtClean="0"/>
            <a:t>NGB</a:t>
          </a:r>
          <a:endParaRPr lang="zh-CN" altLang="en-US" b="1" dirty="0"/>
        </a:p>
      </dgm:t>
    </dgm:pt>
    <dgm:pt modelId="{443541DE-E118-4CE3-A6AF-BE85C57548F6}" type="parTrans" cxnId="{69C915EA-641A-43D5-9B8D-39DE8FFB40AB}">
      <dgm:prSet/>
      <dgm:spPr/>
      <dgm:t>
        <a:bodyPr/>
        <a:lstStyle/>
        <a:p>
          <a:endParaRPr lang="zh-CN" altLang="en-US" b="1"/>
        </a:p>
      </dgm:t>
    </dgm:pt>
    <dgm:pt modelId="{B4BCDF44-170E-46CC-BBE6-01A66E17241F}" type="sibTrans" cxnId="{69C915EA-641A-43D5-9B8D-39DE8FFB40AB}">
      <dgm:prSet/>
      <dgm:spPr/>
      <dgm:t>
        <a:bodyPr/>
        <a:lstStyle/>
        <a:p>
          <a:endParaRPr lang="zh-CN" altLang="en-US" b="1"/>
        </a:p>
      </dgm:t>
    </dgm:pt>
    <dgm:pt modelId="{E0D1B125-1FFF-4A42-A842-7454549085CB}">
      <dgm:prSet phldrT="[文本]"/>
      <dgm:spPr>
        <a:solidFill>
          <a:srgbClr val="0070C0"/>
        </a:solidFill>
      </dgm:spPr>
      <dgm:t>
        <a:bodyPr/>
        <a:lstStyle/>
        <a:p>
          <a:r>
            <a:rPr lang="zh-CN" altLang="en-US" b="1" dirty="0" smtClean="0"/>
            <a:t>网络特征</a:t>
          </a:r>
          <a:endParaRPr lang="zh-CN" altLang="en-US" b="1" dirty="0"/>
        </a:p>
      </dgm:t>
    </dgm:pt>
    <dgm:pt modelId="{A1021DC3-F47C-4E6F-BD4F-D9EEBC485F50}" type="parTrans" cxnId="{8437CAA9-B759-4E21-8392-8B63AA0FC5AB}">
      <dgm:prSet/>
      <dgm:spPr/>
      <dgm:t>
        <a:bodyPr/>
        <a:lstStyle/>
        <a:p>
          <a:endParaRPr lang="zh-CN" altLang="en-US" b="1"/>
        </a:p>
      </dgm:t>
    </dgm:pt>
    <dgm:pt modelId="{3A026A9F-1770-45B5-B17E-042C147AF758}" type="sibTrans" cxnId="{8437CAA9-B759-4E21-8392-8B63AA0FC5AB}">
      <dgm:prSet/>
      <dgm:spPr/>
      <dgm:t>
        <a:bodyPr/>
        <a:lstStyle/>
        <a:p>
          <a:endParaRPr lang="zh-CN" altLang="en-US" b="1"/>
        </a:p>
      </dgm:t>
    </dgm:pt>
    <dgm:pt modelId="{61F9301B-39AB-4A3E-BB69-D3CD7AB5E9A3}">
      <dgm:prSet phldrT="[文本]"/>
      <dgm:spPr>
        <a:solidFill>
          <a:srgbClr val="00B0F0"/>
        </a:solidFill>
      </dgm:spPr>
      <dgm:t>
        <a:bodyPr/>
        <a:lstStyle/>
        <a:p>
          <a:r>
            <a:rPr lang="zh-CN" altLang="en-US" b="1" dirty="0" smtClean="0"/>
            <a:t>管控特征</a:t>
          </a:r>
          <a:endParaRPr lang="zh-CN" altLang="en-US" b="1" dirty="0"/>
        </a:p>
      </dgm:t>
    </dgm:pt>
    <dgm:pt modelId="{C81D629A-3B13-4EAC-AB6B-7ED960DFA2F0}" type="parTrans" cxnId="{3F050C1B-D871-4EED-A3DD-706E9F7E2832}">
      <dgm:prSet/>
      <dgm:spPr/>
      <dgm:t>
        <a:bodyPr/>
        <a:lstStyle/>
        <a:p>
          <a:endParaRPr lang="zh-CN" altLang="en-US" b="1"/>
        </a:p>
      </dgm:t>
    </dgm:pt>
    <dgm:pt modelId="{4113097E-0324-4687-8570-13E1A27CFC13}" type="sibTrans" cxnId="{3F050C1B-D871-4EED-A3DD-706E9F7E2832}">
      <dgm:prSet/>
      <dgm:spPr/>
      <dgm:t>
        <a:bodyPr/>
        <a:lstStyle/>
        <a:p>
          <a:endParaRPr lang="zh-CN" altLang="en-US" b="1"/>
        </a:p>
      </dgm:t>
    </dgm:pt>
    <dgm:pt modelId="{774EBC7D-477D-4B9A-9BCC-355E7BC937C6}">
      <dgm:prSet phldrT="[文本]"/>
      <dgm:spPr>
        <a:solidFill>
          <a:schemeClr val="accent2">
            <a:lumMod val="75000"/>
          </a:schemeClr>
        </a:solidFill>
      </dgm:spPr>
      <dgm:t>
        <a:bodyPr/>
        <a:lstStyle/>
        <a:p>
          <a:r>
            <a:rPr lang="zh-CN" altLang="en-US" b="1" dirty="0" smtClean="0"/>
            <a:t>终端特征</a:t>
          </a:r>
          <a:endParaRPr lang="zh-CN" altLang="en-US" b="1" dirty="0"/>
        </a:p>
      </dgm:t>
    </dgm:pt>
    <dgm:pt modelId="{5B31BEBF-6AD3-4706-B9F4-33DF63C6761C}" type="parTrans" cxnId="{638E1A8C-6418-489E-AE8F-A7BF48A00040}">
      <dgm:prSet/>
      <dgm:spPr/>
      <dgm:t>
        <a:bodyPr/>
        <a:lstStyle/>
        <a:p>
          <a:endParaRPr lang="zh-CN" altLang="en-US" b="1"/>
        </a:p>
      </dgm:t>
    </dgm:pt>
    <dgm:pt modelId="{F724A098-B1F5-4C25-9E0F-C60E32450C4D}" type="sibTrans" cxnId="{638E1A8C-6418-489E-AE8F-A7BF48A00040}">
      <dgm:prSet/>
      <dgm:spPr/>
      <dgm:t>
        <a:bodyPr/>
        <a:lstStyle/>
        <a:p>
          <a:endParaRPr lang="zh-CN" altLang="en-US" b="1"/>
        </a:p>
      </dgm:t>
    </dgm:pt>
    <dgm:pt modelId="{55873F7D-1F4B-48DA-BBB3-C46187D29DEF}">
      <dgm:prSet phldrT="[文本]"/>
      <dgm:spPr>
        <a:solidFill>
          <a:srgbClr val="00B050"/>
        </a:solidFill>
      </dgm:spPr>
      <dgm:t>
        <a:bodyPr/>
        <a:lstStyle/>
        <a:p>
          <a:r>
            <a:rPr lang="zh-CN" altLang="en-US" b="1" dirty="0" smtClean="0"/>
            <a:t>业务特征</a:t>
          </a:r>
          <a:endParaRPr lang="zh-CN" altLang="en-US" b="1" dirty="0"/>
        </a:p>
      </dgm:t>
    </dgm:pt>
    <dgm:pt modelId="{5EA081C7-1510-4042-B32B-49B6CC5B75D8}" type="parTrans" cxnId="{14FAB8EB-E921-4786-96D0-8AC35394DE03}">
      <dgm:prSet/>
      <dgm:spPr/>
      <dgm:t>
        <a:bodyPr/>
        <a:lstStyle/>
        <a:p>
          <a:endParaRPr lang="zh-CN" altLang="en-US" b="1"/>
        </a:p>
      </dgm:t>
    </dgm:pt>
    <dgm:pt modelId="{5006777E-F6D7-429B-BFD2-E1079BB03C2A}" type="sibTrans" cxnId="{14FAB8EB-E921-4786-96D0-8AC35394DE03}">
      <dgm:prSet/>
      <dgm:spPr/>
      <dgm:t>
        <a:bodyPr/>
        <a:lstStyle/>
        <a:p>
          <a:endParaRPr lang="zh-CN" altLang="en-US" b="1"/>
        </a:p>
      </dgm:t>
    </dgm:pt>
    <dgm:pt modelId="{148D62F3-1ACF-4064-8030-D496B68033CA}" type="pres">
      <dgm:prSet presAssocID="{A5CB0F3E-FB27-4EC3-B103-F7833F0C5927}" presName="cycle" presStyleCnt="0">
        <dgm:presLayoutVars>
          <dgm:chMax val="1"/>
          <dgm:dir/>
          <dgm:animLvl val="ctr"/>
          <dgm:resizeHandles val="exact"/>
        </dgm:presLayoutVars>
      </dgm:prSet>
      <dgm:spPr/>
      <dgm:t>
        <a:bodyPr/>
        <a:lstStyle/>
        <a:p>
          <a:endParaRPr lang="zh-CN" altLang="en-US"/>
        </a:p>
      </dgm:t>
    </dgm:pt>
    <dgm:pt modelId="{954D3588-0C92-4260-8998-CBA79F969FEC}" type="pres">
      <dgm:prSet presAssocID="{312D9F03-8528-47B3-A605-1883D5B7C82B}" presName="centerShape" presStyleLbl="node0" presStyleIdx="0" presStyleCnt="1"/>
      <dgm:spPr/>
      <dgm:t>
        <a:bodyPr/>
        <a:lstStyle/>
        <a:p>
          <a:endParaRPr lang="zh-CN" altLang="en-US"/>
        </a:p>
      </dgm:t>
    </dgm:pt>
    <dgm:pt modelId="{1B8E52B7-0294-4448-BCB0-4B3C6EC4E6A8}" type="pres">
      <dgm:prSet presAssocID="{A1021DC3-F47C-4E6F-BD4F-D9EEBC485F50}" presName="Name9" presStyleLbl="parChTrans1D2" presStyleIdx="0" presStyleCnt="4"/>
      <dgm:spPr/>
      <dgm:t>
        <a:bodyPr/>
        <a:lstStyle/>
        <a:p>
          <a:endParaRPr lang="zh-CN" altLang="en-US"/>
        </a:p>
      </dgm:t>
    </dgm:pt>
    <dgm:pt modelId="{383157D5-787E-41BC-95AD-80EF745377F7}" type="pres">
      <dgm:prSet presAssocID="{A1021DC3-F47C-4E6F-BD4F-D9EEBC485F50}" presName="connTx" presStyleLbl="parChTrans1D2" presStyleIdx="0" presStyleCnt="4"/>
      <dgm:spPr/>
      <dgm:t>
        <a:bodyPr/>
        <a:lstStyle/>
        <a:p>
          <a:endParaRPr lang="zh-CN" altLang="en-US"/>
        </a:p>
      </dgm:t>
    </dgm:pt>
    <dgm:pt modelId="{BC276B42-380E-45A3-90E3-791B94C4604C}" type="pres">
      <dgm:prSet presAssocID="{E0D1B125-1FFF-4A42-A842-7454549085CB}" presName="node" presStyleLbl="node1" presStyleIdx="0" presStyleCnt="4">
        <dgm:presLayoutVars>
          <dgm:bulletEnabled val="1"/>
        </dgm:presLayoutVars>
      </dgm:prSet>
      <dgm:spPr/>
      <dgm:t>
        <a:bodyPr/>
        <a:lstStyle/>
        <a:p>
          <a:endParaRPr lang="zh-CN" altLang="en-US"/>
        </a:p>
      </dgm:t>
    </dgm:pt>
    <dgm:pt modelId="{340DE0A4-F9D1-48B2-B547-A501E61F08AB}" type="pres">
      <dgm:prSet presAssocID="{C81D629A-3B13-4EAC-AB6B-7ED960DFA2F0}" presName="Name9" presStyleLbl="parChTrans1D2" presStyleIdx="1" presStyleCnt="4"/>
      <dgm:spPr/>
      <dgm:t>
        <a:bodyPr/>
        <a:lstStyle/>
        <a:p>
          <a:endParaRPr lang="zh-CN" altLang="en-US"/>
        </a:p>
      </dgm:t>
    </dgm:pt>
    <dgm:pt modelId="{8BA830CF-87F4-49EA-8843-AF93A7E3067C}" type="pres">
      <dgm:prSet presAssocID="{C81D629A-3B13-4EAC-AB6B-7ED960DFA2F0}" presName="connTx" presStyleLbl="parChTrans1D2" presStyleIdx="1" presStyleCnt="4"/>
      <dgm:spPr/>
      <dgm:t>
        <a:bodyPr/>
        <a:lstStyle/>
        <a:p>
          <a:endParaRPr lang="zh-CN" altLang="en-US"/>
        </a:p>
      </dgm:t>
    </dgm:pt>
    <dgm:pt modelId="{88E44894-5E07-4C43-9E0B-5587A3319655}" type="pres">
      <dgm:prSet presAssocID="{61F9301B-39AB-4A3E-BB69-D3CD7AB5E9A3}" presName="node" presStyleLbl="node1" presStyleIdx="1" presStyleCnt="4">
        <dgm:presLayoutVars>
          <dgm:bulletEnabled val="1"/>
        </dgm:presLayoutVars>
      </dgm:prSet>
      <dgm:spPr/>
      <dgm:t>
        <a:bodyPr/>
        <a:lstStyle/>
        <a:p>
          <a:endParaRPr lang="zh-CN" altLang="en-US"/>
        </a:p>
      </dgm:t>
    </dgm:pt>
    <dgm:pt modelId="{F06A5037-2F2A-40C2-A7B1-AABAD52B0B1F}" type="pres">
      <dgm:prSet presAssocID="{5B31BEBF-6AD3-4706-B9F4-33DF63C6761C}" presName="Name9" presStyleLbl="parChTrans1D2" presStyleIdx="2" presStyleCnt="4"/>
      <dgm:spPr/>
      <dgm:t>
        <a:bodyPr/>
        <a:lstStyle/>
        <a:p>
          <a:endParaRPr lang="zh-CN" altLang="en-US"/>
        </a:p>
      </dgm:t>
    </dgm:pt>
    <dgm:pt modelId="{55856B18-C35C-47B8-BC7E-2D125CF65B0A}" type="pres">
      <dgm:prSet presAssocID="{5B31BEBF-6AD3-4706-B9F4-33DF63C6761C}" presName="connTx" presStyleLbl="parChTrans1D2" presStyleIdx="2" presStyleCnt="4"/>
      <dgm:spPr/>
      <dgm:t>
        <a:bodyPr/>
        <a:lstStyle/>
        <a:p>
          <a:endParaRPr lang="zh-CN" altLang="en-US"/>
        </a:p>
      </dgm:t>
    </dgm:pt>
    <dgm:pt modelId="{736DDDCE-FA19-4F76-9116-C445CC7D442D}" type="pres">
      <dgm:prSet presAssocID="{774EBC7D-477D-4B9A-9BCC-355E7BC937C6}" presName="node" presStyleLbl="node1" presStyleIdx="2" presStyleCnt="4">
        <dgm:presLayoutVars>
          <dgm:bulletEnabled val="1"/>
        </dgm:presLayoutVars>
      </dgm:prSet>
      <dgm:spPr/>
      <dgm:t>
        <a:bodyPr/>
        <a:lstStyle/>
        <a:p>
          <a:endParaRPr lang="zh-CN" altLang="en-US"/>
        </a:p>
      </dgm:t>
    </dgm:pt>
    <dgm:pt modelId="{F2E46981-895E-415B-AFC5-40E6D5B61B3C}" type="pres">
      <dgm:prSet presAssocID="{5EA081C7-1510-4042-B32B-49B6CC5B75D8}" presName="Name9" presStyleLbl="parChTrans1D2" presStyleIdx="3" presStyleCnt="4"/>
      <dgm:spPr/>
      <dgm:t>
        <a:bodyPr/>
        <a:lstStyle/>
        <a:p>
          <a:endParaRPr lang="zh-CN" altLang="en-US"/>
        </a:p>
      </dgm:t>
    </dgm:pt>
    <dgm:pt modelId="{3B7400CC-9F3A-4068-9123-0A209E1AEF5C}" type="pres">
      <dgm:prSet presAssocID="{5EA081C7-1510-4042-B32B-49B6CC5B75D8}" presName="connTx" presStyleLbl="parChTrans1D2" presStyleIdx="3" presStyleCnt="4"/>
      <dgm:spPr/>
      <dgm:t>
        <a:bodyPr/>
        <a:lstStyle/>
        <a:p>
          <a:endParaRPr lang="zh-CN" altLang="en-US"/>
        </a:p>
      </dgm:t>
    </dgm:pt>
    <dgm:pt modelId="{4F285438-80BA-4E68-98C3-472BCD919492}" type="pres">
      <dgm:prSet presAssocID="{55873F7D-1F4B-48DA-BBB3-C46187D29DEF}" presName="node" presStyleLbl="node1" presStyleIdx="3" presStyleCnt="4">
        <dgm:presLayoutVars>
          <dgm:bulletEnabled val="1"/>
        </dgm:presLayoutVars>
      </dgm:prSet>
      <dgm:spPr/>
      <dgm:t>
        <a:bodyPr/>
        <a:lstStyle/>
        <a:p>
          <a:endParaRPr lang="zh-CN" altLang="en-US"/>
        </a:p>
      </dgm:t>
    </dgm:pt>
  </dgm:ptLst>
  <dgm:cxnLst>
    <dgm:cxn modelId="{D11281A7-4CEB-4B14-BFF0-1C5D38F6A5F2}" type="presOf" srcId="{61F9301B-39AB-4A3E-BB69-D3CD7AB5E9A3}" destId="{88E44894-5E07-4C43-9E0B-5587A3319655}" srcOrd="0" destOrd="0" presId="urn:microsoft.com/office/officeart/2005/8/layout/radial1"/>
    <dgm:cxn modelId="{8437CAA9-B759-4E21-8392-8B63AA0FC5AB}" srcId="{312D9F03-8528-47B3-A605-1883D5B7C82B}" destId="{E0D1B125-1FFF-4A42-A842-7454549085CB}" srcOrd="0" destOrd="0" parTransId="{A1021DC3-F47C-4E6F-BD4F-D9EEBC485F50}" sibTransId="{3A026A9F-1770-45B5-B17E-042C147AF758}"/>
    <dgm:cxn modelId="{69C915EA-641A-43D5-9B8D-39DE8FFB40AB}" srcId="{A5CB0F3E-FB27-4EC3-B103-F7833F0C5927}" destId="{312D9F03-8528-47B3-A605-1883D5B7C82B}" srcOrd="0" destOrd="0" parTransId="{443541DE-E118-4CE3-A6AF-BE85C57548F6}" sibTransId="{B4BCDF44-170E-46CC-BBE6-01A66E17241F}"/>
    <dgm:cxn modelId="{14FAB8EB-E921-4786-96D0-8AC35394DE03}" srcId="{312D9F03-8528-47B3-A605-1883D5B7C82B}" destId="{55873F7D-1F4B-48DA-BBB3-C46187D29DEF}" srcOrd="3" destOrd="0" parTransId="{5EA081C7-1510-4042-B32B-49B6CC5B75D8}" sibTransId="{5006777E-F6D7-429B-BFD2-E1079BB03C2A}"/>
    <dgm:cxn modelId="{96F65831-7CAC-4F7B-B86A-5CE16DE20271}" type="presOf" srcId="{A1021DC3-F47C-4E6F-BD4F-D9EEBC485F50}" destId="{383157D5-787E-41BC-95AD-80EF745377F7}" srcOrd="1" destOrd="0" presId="urn:microsoft.com/office/officeart/2005/8/layout/radial1"/>
    <dgm:cxn modelId="{A17C98F1-C25D-47CC-9266-96B3D01DE2C8}" type="presOf" srcId="{C81D629A-3B13-4EAC-AB6B-7ED960DFA2F0}" destId="{340DE0A4-F9D1-48B2-B547-A501E61F08AB}" srcOrd="0" destOrd="0" presId="urn:microsoft.com/office/officeart/2005/8/layout/radial1"/>
    <dgm:cxn modelId="{3F050C1B-D871-4EED-A3DD-706E9F7E2832}" srcId="{312D9F03-8528-47B3-A605-1883D5B7C82B}" destId="{61F9301B-39AB-4A3E-BB69-D3CD7AB5E9A3}" srcOrd="1" destOrd="0" parTransId="{C81D629A-3B13-4EAC-AB6B-7ED960DFA2F0}" sibTransId="{4113097E-0324-4687-8570-13E1A27CFC13}"/>
    <dgm:cxn modelId="{8A6B33FD-BCA7-4233-9F25-CAB7E1C10272}" type="presOf" srcId="{A5CB0F3E-FB27-4EC3-B103-F7833F0C5927}" destId="{148D62F3-1ACF-4064-8030-D496B68033CA}" srcOrd="0" destOrd="0" presId="urn:microsoft.com/office/officeart/2005/8/layout/radial1"/>
    <dgm:cxn modelId="{94A47CB7-B4FB-47D9-917F-7453CA54902D}" type="presOf" srcId="{312D9F03-8528-47B3-A605-1883D5B7C82B}" destId="{954D3588-0C92-4260-8998-CBA79F969FEC}" srcOrd="0" destOrd="0" presId="urn:microsoft.com/office/officeart/2005/8/layout/radial1"/>
    <dgm:cxn modelId="{8CFFDE74-9594-4BA1-A7F7-0238EB9F1131}" type="presOf" srcId="{55873F7D-1F4B-48DA-BBB3-C46187D29DEF}" destId="{4F285438-80BA-4E68-98C3-472BCD919492}" srcOrd="0" destOrd="0" presId="urn:microsoft.com/office/officeart/2005/8/layout/radial1"/>
    <dgm:cxn modelId="{AEE86EF6-ECA3-4198-BF67-ACBA8EFB1792}" type="presOf" srcId="{A1021DC3-F47C-4E6F-BD4F-D9EEBC485F50}" destId="{1B8E52B7-0294-4448-BCB0-4B3C6EC4E6A8}" srcOrd="0" destOrd="0" presId="urn:microsoft.com/office/officeart/2005/8/layout/radial1"/>
    <dgm:cxn modelId="{A28AB5E7-F5FD-4EB3-A49C-24EB928D047D}" type="presOf" srcId="{5B31BEBF-6AD3-4706-B9F4-33DF63C6761C}" destId="{55856B18-C35C-47B8-BC7E-2D125CF65B0A}" srcOrd="1" destOrd="0" presId="urn:microsoft.com/office/officeart/2005/8/layout/radial1"/>
    <dgm:cxn modelId="{43F8D193-72A5-4206-81C4-205670A40616}" type="presOf" srcId="{C81D629A-3B13-4EAC-AB6B-7ED960DFA2F0}" destId="{8BA830CF-87F4-49EA-8843-AF93A7E3067C}" srcOrd="1" destOrd="0" presId="urn:microsoft.com/office/officeart/2005/8/layout/radial1"/>
    <dgm:cxn modelId="{94486358-151A-47A7-AF47-BFCAE03A7C42}" type="presOf" srcId="{5B31BEBF-6AD3-4706-B9F4-33DF63C6761C}" destId="{F06A5037-2F2A-40C2-A7B1-AABAD52B0B1F}" srcOrd="0" destOrd="0" presId="urn:microsoft.com/office/officeart/2005/8/layout/radial1"/>
    <dgm:cxn modelId="{638E1A8C-6418-489E-AE8F-A7BF48A00040}" srcId="{312D9F03-8528-47B3-A605-1883D5B7C82B}" destId="{774EBC7D-477D-4B9A-9BCC-355E7BC937C6}" srcOrd="2" destOrd="0" parTransId="{5B31BEBF-6AD3-4706-B9F4-33DF63C6761C}" sibTransId="{F724A098-B1F5-4C25-9E0F-C60E32450C4D}"/>
    <dgm:cxn modelId="{48E582E1-92C5-4BA1-8EB7-836C69F708E3}" type="presOf" srcId="{5EA081C7-1510-4042-B32B-49B6CC5B75D8}" destId="{3B7400CC-9F3A-4068-9123-0A209E1AEF5C}" srcOrd="1" destOrd="0" presId="urn:microsoft.com/office/officeart/2005/8/layout/radial1"/>
    <dgm:cxn modelId="{797CA527-5313-4017-8583-B3558390E11E}" type="presOf" srcId="{5EA081C7-1510-4042-B32B-49B6CC5B75D8}" destId="{F2E46981-895E-415B-AFC5-40E6D5B61B3C}" srcOrd="0" destOrd="0" presId="urn:microsoft.com/office/officeart/2005/8/layout/radial1"/>
    <dgm:cxn modelId="{6AB3F6A4-3C56-4B99-9648-2C9E0E964DBD}" type="presOf" srcId="{E0D1B125-1FFF-4A42-A842-7454549085CB}" destId="{BC276B42-380E-45A3-90E3-791B94C4604C}" srcOrd="0" destOrd="0" presId="urn:microsoft.com/office/officeart/2005/8/layout/radial1"/>
    <dgm:cxn modelId="{ED9BEFFC-4009-4CC9-A77A-B5204349BDEB}" type="presOf" srcId="{774EBC7D-477D-4B9A-9BCC-355E7BC937C6}" destId="{736DDDCE-FA19-4F76-9116-C445CC7D442D}" srcOrd="0" destOrd="0" presId="urn:microsoft.com/office/officeart/2005/8/layout/radial1"/>
    <dgm:cxn modelId="{CA26210F-BC46-4059-9B45-58D5D34E5776}" type="presParOf" srcId="{148D62F3-1ACF-4064-8030-D496B68033CA}" destId="{954D3588-0C92-4260-8998-CBA79F969FEC}" srcOrd="0" destOrd="0" presId="urn:microsoft.com/office/officeart/2005/8/layout/radial1"/>
    <dgm:cxn modelId="{7B2C9E85-CACE-4FFE-9660-7840E4CCB5A0}" type="presParOf" srcId="{148D62F3-1ACF-4064-8030-D496B68033CA}" destId="{1B8E52B7-0294-4448-BCB0-4B3C6EC4E6A8}" srcOrd="1" destOrd="0" presId="urn:microsoft.com/office/officeart/2005/8/layout/radial1"/>
    <dgm:cxn modelId="{FBEC9E03-76DD-40DC-A833-ED4D73408ACB}" type="presParOf" srcId="{1B8E52B7-0294-4448-BCB0-4B3C6EC4E6A8}" destId="{383157D5-787E-41BC-95AD-80EF745377F7}" srcOrd="0" destOrd="0" presId="urn:microsoft.com/office/officeart/2005/8/layout/radial1"/>
    <dgm:cxn modelId="{EE0F3D75-2FD3-4F31-9ADC-F21ECA26A2ED}" type="presParOf" srcId="{148D62F3-1ACF-4064-8030-D496B68033CA}" destId="{BC276B42-380E-45A3-90E3-791B94C4604C}" srcOrd="2" destOrd="0" presId="urn:microsoft.com/office/officeart/2005/8/layout/radial1"/>
    <dgm:cxn modelId="{B600C9E6-3306-45A0-94B1-45517970BBAD}" type="presParOf" srcId="{148D62F3-1ACF-4064-8030-D496B68033CA}" destId="{340DE0A4-F9D1-48B2-B547-A501E61F08AB}" srcOrd="3" destOrd="0" presId="urn:microsoft.com/office/officeart/2005/8/layout/radial1"/>
    <dgm:cxn modelId="{4BF12E8C-AD01-4886-83BB-29A90F99962B}" type="presParOf" srcId="{340DE0A4-F9D1-48B2-B547-A501E61F08AB}" destId="{8BA830CF-87F4-49EA-8843-AF93A7E3067C}" srcOrd="0" destOrd="0" presId="urn:microsoft.com/office/officeart/2005/8/layout/radial1"/>
    <dgm:cxn modelId="{572DDB4B-5847-42FE-BAF5-4F3BC80369BD}" type="presParOf" srcId="{148D62F3-1ACF-4064-8030-D496B68033CA}" destId="{88E44894-5E07-4C43-9E0B-5587A3319655}" srcOrd="4" destOrd="0" presId="urn:microsoft.com/office/officeart/2005/8/layout/radial1"/>
    <dgm:cxn modelId="{DEEFA3E7-73F0-4810-8924-8E4FF1CC8AAD}" type="presParOf" srcId="{148D62F3-1ACF-4064-8030-D496B68033CA}" destId="{F06A5037-2F2A-40C2-A7B1-AABAD52B0B1F}" srcOrd="5" destOrd="0" presId="urn:microsoft.com/office/officeart/2005/8/layout/radial1"/>
    <dgm:cxn modelId="{FADAE104-EE61-4E18-9D79-CFFFA63E3914}" type="presParOf" srcId="{F06A5037-2F2A-40C2-A7B1-AABAD52B0B1F}" destId="{55856B18-C35C-47B8-BC7E-2D125CF65B0A}" srcOrd="0" destOrd="0" presId="urn:microsoft.com/office/officeart/2005/8/layout/radial1"/>
    <dgm:cxn modelId="{B39C3C83-BD2F-438C-9B19-EA3BB64F766E}" type="presParOf" srcId="{148D62F3-1ACF-4064-8030-D496B68033CA}" destId="{736DDDCE-FA19-4F76-9116-C445CC7D442D}" srcOrd="6" destOrd="0" presId="urn:microsoft.com/office/officeart/2005/8/layout/radial1"/>
    <dgm:cxn modelId="{D2370B9B-4691-4F47-9330-0C491A23D957}" type="presParOf" srcId="{148D62F3-1ACF-4064-8030-D496B68033CA}" destId="{F2E46981-895E-415B-AFC5-40E6D5B61B3C}" srcOrd="7" destOrd="0" presId="urn:microsoft.com/office/officeart/2005/8/layout/radial1"/>
    <dgm:cxn modelId="{5B3E9C41-56A5-40AB-9765-FCA88C5363BD}" type="presParOf" srcId="{F2E46981-895E-415B-AFC5-40E6D5B61B3C}" destId="{3B7400CC-9F3A-4068-9123-0A209E1AEF5C}" srcOrd="0" destOrd="0" presId="urn:microsoft.com/office/officeart/2005/8/layout/radial1"/>
    <dgm:cxn modelId="{D3F8C40A-2AEE-4812-A075-182D4B1049FF}" type="presParOf" srcId="{148D62F3-1ACF-4064-8030-D496B68033CA}" destId="{4F285438-80BA-4E68-98C3-472BCD919492}" srcOrd="8"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ED85FE-9EEC-4908-A8AB-2838A7E500DD}" type="doc">
      <dgm:prSet loTypeId="urn:microsoft.com/office/officeart/2005/8/layout/vList2" loCatId="list" qsTypeId="urn:microsoft.com/office/officeart/2005/8/quickstyle/simple5" qsCatId="simple" csTypeId="urn:microsoft.com/office/officeart/2005/8/colors/colorful3" csCatId="colorful" phldr="1"/>
      <dgm:spPr/>
      <dgm:t>
        <a:bodyPr/>
        <a:lstStyle/>
        <a:p>
          <a:endParaRPr lang="zh-CN" altLang="en-US"/>
        </a:p>
      </dgm:t>
    </dgm:pt>
    <dgm:pt modelId="{5EFE8F06-E8DE-4C95-A764-010306BB2737}">
      <dgm:prSet phldrT="[文本]"/>
      <dgm:spPr>
        <a:solidFill>
          <a:srgbClr val="FF0000"/>
        </a:solidFill>
      </dgm:spPr>
      <dgm:t>
        <a:bodyPr/>
        <a:lstStyle/>
        <a:p>
          <a:r>
            <a:rPr lang="zh-CN" altLang="en-US" b="1" dirty="0" smtClean="0">
              <a:solidFill>
                <a:srgbClr val="FFFF00"/>
              </a:solidFill>
              <a:latin typeface="+mn-ea"/>
              <a:ea typeface="+mn-ea"/>
            </a:rPr>
            <a:t>提出符合我国国情的产业发展建议</a:t>
          </a:r>
          <a:endParaRPr lang="zh-CN" altLang="en-US" b="1" dirty="0">
            <a:solidFill>
              <a:srgbClr val="FFFF00"/>
            </a:solidFill>
            <a:latin typeface="+mn-ea"/>
            <a:ea typeface="+mn-ea"/>
          </a:endParaRPr>
        </a:p>
      </dgm:t>
    </dgm:pt>
    <dgm:pt modelId="{688F7338-2072-4AD7-9C6C-D5FAC7D6B28F}" type="parTrans" cxnId="{6F6C24F1-050F-4399-B8E2-D2C8D4E3712A}">
      <dgm:prSet/>
      <dgm:spPr/>
      <dgm:t>
        <a:bodyPr/>
        <a:lstStyle/>
        <a:p>
          <a:endParaRPr lang="zh-CN" altLang="en-US" b="1">
            <a:latin typeface="+mn-ea"/>
            <a:ea typeface="+mn-ea"/>
          </a:endParaRPr>
        </a:p>
      </dgm:t>
    </dgm:pt>
    <dgm:pt modelId="{48D19DEB-B4E8-4373-A3E9-7A1F4C765F27}" type="sibTrans" cxnId="{6F6C24F1-050F-4399-B8E2-D2C8D4E3712A}">
      <dgm:prSet/>
      <dgm:spPr/>
      <dgm:t>
        <a:bodyPr/>
        <a:lstStyle/>
        <a:p>
          <a:endParaRPr lang="zh-CN" altLang="en-US" b="1">
            <a:latin typeface="+mn-ea"/>
            <a:ea typeface="+mn-ea"/>
          </a:endParaRPr>
        </a:p>
      </dgm:t>
    </dgm:pt>
    <dgm:pt modelId="{AA1883FE-610C-4AEE-97F3-45EC71D8CADE}">
      <dgm:prSet phldrT="[文本]"/>
      <dgm:spPr/>
      <dgm:t>
        <a:bodyPr/>
        <a:lstStyle/>
        <a:p>
          <a:r>
            <a:rPr lang="zh-CN" altLang="en-US" b="1" dirty="0" smtClean="0">
              <a:latin typeface="+mn-ea"/>
              <a:ea typeface="+mn-ea"/>
            </a:rPr>
            <a:t>贯彻落实国家有关电子信息产业和文化产业的发展规划和《国务院关于印发推进三网融合总体方案的通知》（国发【</a:t>
          </a:r>
          <a:r>
            <a:rPr lang="en-US" altLang="en-US" b="1" dirty="0" smtClean="0">
              <a:latin typeface="+mn-ea"/>
              <a:ea typeface="+mn-ea"/>
            </a:rPr>
            <a:t>2010</a:t>
          </a:r>
          <a:r>
            <a:rPr lang="zh-CN" altLang="en-US" b="1" dirty="0" smtClean="0">
              <a:latin typeface="+mn-ea"/>
              <a:ea typeface="+mn-ea"/>
            </a:rPr>
            <a:t>】</a:t>
          </a:r>
          <a:r>
            <a:rPr lang="en-US" altLang="en-US" b="1" dirty="0" smtClean="0">
              <a:latin typeface="+mn-ea"/>
              <a:ea typeface="+mn-ea"/>
            </a:rPr>
            <a:t>5</a:t>
          </a:r>
          <a:r>
            <a:rPr lang="zh-CN" altLang="en-US" b="1" dirty="0" smtClean="0">
              <a:latin typeface="+mn-ea"/>
              <a:ea typeface="+mn-ea"/>
            </a:rPr>
            <a:t>号文）要求，结合我国的实际情况和广播电视行业的特点，研究三网融合环境下</a:t>
          </a:r>
          <a:r>
            <a:rPr lang="en-US" altLang="en-US" b="1" dirty="0" smtClean="0">
              <a:latin typeface="+mn-ea"/>
              <a:ea typeface="+mn-ea"/>
            </a:rPr>
            <a:t>NGB</a:t>
          </a:r>
          <a:r>
            <a:rPr lang="zh-CN" altLang="en-US" b="1" dirty="0" smtClean="0">
              <a:latin typeface="+mn-ea"/>
              <a:ea typeface="+mn-ea"/>
            </a:rPr>
            <a:t>产业发展政策。</a:t>
          </a:r>
          <a:endParaRPr lang="zh-CN" altLang="en-US" b="1" dirty="0">
            <a:latin typeface="+mn-ea"/>
            <a:ea typeface="+mn-ea"/>
          </a:endParaRPr>
        </a:p>
      </dgm:t>
    </dgm:pt>
    <dgm:pt modelId="{33A6C5FA-5B9D-419B-AA23-6332AC1B9BF0}" type="parTrans" cxnId="{80499A1D-BEB4-4304-B55E-7572AB4E775E}">
      <dgm:prSet/>
      <dgm:spPr/>
      <dgm:t>
        <a:bodyPr/>
        <a:lstStyle/>
        <a:p>
          <a:endParaRPr lang="zh-CN" altLang="en-US" b="1">
            <a:latin typeface="+mn-ea"/>
            <a:ea typeface="+mn-ea"/>
          </a:endParaRPr>
        </a:p>
      </dgm:t>
    </dgm:pt>
    <dgm:pt modelId="{69FD550B-27C4-470E-84C6-3CFF8E2E9AFD}" type="sibTrans" cxnId="{80499A1D-BEB4-4304-B55E-7572AB4E775E}">
      <dgm:prSet/>
      <dgm:spPr/>
      <dgm:t>
        <a:bodyPr/>
        <a:lstStyle/>
        <a:p>
          <a:endParaRPr lang="zh-CN" altLang="en-US" b="1">
            <a:latin typeface="+mn-ea"/>
            <a:ea typeface="+mn-ea"/>
          </a:endParaRPr>
        </a:p>
      </dgm:t>
    </dgm:pt>
    <dgm:pt modelId="{ADAD047A-B81B-4AB2-BB13-F07C89EAC4D7}">
      <dgm:prSet phldrT="[文本]"/>
      <dgm:spPr>
        <a:solidFill>
          <a:srgbClr val="FF0000"/>
        </a:solidFill>
      </dgm:spPr>
      <dgm:t>
        <a:bodyPr/>
        <a:lstStyle/>
        <a:p>
          <a:r>
            <a:rPr lang="zh-CN" altLang="en-US" b="1" dirty="0" smtClean="0">
              <a:solidFill>
                <a:srgbClr val="FFFF00"/>
              </a:solidFill>
              <a:latin typeface="+mn-ea"/>
              <a:ea typeface="+mn-ea"/>
            </a:rPr>
            <a:t>制定政策措施，鼓励和引导相关产业</a:t>
          </a:r>
          <a:endParaRPr lang="zh-CN" altLang="en-US" b="1" dirty="0">
            <a:solidFill>
              <a:srgbClr val="FFFF00"/>
            </a:solidFill>
            <a:latin typeface="+mn-ea"/>
            <a:ea typeface="+mn-ea"/>
          </a:endParaRPr>
        </a:p>
      </dgm:t>
    </dgm:pt>
    <dgm:pt modelId="{49DA346F-2A4D-4202-B30D-311738AB9F1A}" type="parTrans" cxnId="{90C075DC-185E-494E-8FC6-FCD62E8852ED}">
      <dgm:prSet/>
      <dgm:spPr/>
      <dgm:t>
        <a:bodyPr/>
        <a:lstStyle/>
        <a:p>
          <a:endParaRPr lang="zh-CN" altLang="en-US" b="1">
            <a:latin typeface="+mn-ea"/>
            <a:ea typeface="+mn-ea"/>
          </a:endParaRPr>
        </a:p>
      </dgm:t>
    </dgm:pt>
    <dgm:pt modelId="{C8C88C13-A118-49C3-BA01-F0F51FF4A9EC}" type="sibTrans" cxnId="{90C075DC-185E-494E-8FC6-FCD62E8852ED}">
      <dgm:prSet/>
      <dgm:spPr/>
      <dgm:t>
        <a:bodyPr/>
        <a:lstStyle/>
        <a:p>
          <a:endParaRPr lang="zh-CN" altLang="en-US" b="1">
            <a:latin typeface="+mn-ea"/>
            <a:ea typeface="+mn-ea"/>
          </a:endParaRPr>
        </a:p>
      </dgm:t>
    </dgm:pt>
    <dgm:pt modelId="{C64B7B2C-50CA-4DC9-8DAE-8E00E9DAEB07}">
      <dgm:prSet phldrT="[文本]"/>
      <dgm:spPr/>
      <dgm:t>
        <a:bodyPr/>
        <a:lstStyle/>
        <a:p>
          <a:r>
            <a:rPr lang="zh-CN" altLang="en-US" b="1" dirty="0" smtClean="0">
              <a:latin typeface="+mn-ea"/>
              <a:ea typeface="+mn-ea"/>
            </a:rPr>
            <a:t>制定进一步鼓励</a:t>
          </a:r>
          <a:r>
            <a:rPr lang="en-US" altLang="zh-CN" b="1" dirty="0" smtClean="0">
              <a:latin typeface="+mn-ea"/>
              <a:ea typeface="+mn-ea"/>
            </a:rPr>
            <a:t>NGB</a:t>
          </a:r>
          <a:r>
            <a:rPr lang="zh-CN" altLang="en-US" b="1" dirty="0" smtClean="0">
              <a:latin typeface="+mn-ea"/>
              <a:ea typeface="+mn-ea"/>
            </a:rPr>
            <a:t>服务运营业、内容产业和设备制造业发展的政策措施，鼓励新技术的应用，鼓励规模化运营，引导相关产业调整产业结构，促进现代服务业的发展。</a:t>
          </a:r>
          <a:endParaRPr lang="zh-CN" altLang="en-US" b="1" dirty="0">
            <a:latin typeface="+mn-ea"/>
            <a:ea typeface="+mn-ea"/>
          </a:endParaRPr>
        </a:p>
      </dgm:t>
    </dgm:pt>
    <dgm:pt modelId="{408D2776-3496-4E5B-832F-C74353C6D37C}" type="parTrans" cxnId="{E5C9B31F-2CCC-4F52-B60E-4DE685AE3D0D}">
      <dgm:prSet/>
      <dgm:spPr/>
      <dgm:t>
        <a:bodyPr/>
        <a:lstStyle/>
        <a:p>
          <a:endParaRPr lang="zh-CN" altLang="en-US" b="1">
            <a:latin typeface="+mn-ea"/>
            <a:ea typeface="+mn-ea"/>
          </a:endParaRPr>
        </a:p>
      </dgm:t>
    </dgm:pt>
    <dgm:pt modelId="{72F6165E-672E-4146-BAEC-DB90461FA081}" type="sibTrans" cxnId="{E5C9B31F-2CCC-4F52-B60E-4DE685AE3D0D}">
      <dgm:prSet/>
      <dgm:spPr/>
      <dgm:t>
        <a:bodyPr/>
        <a:lstStyle/>
        <a:p>
          <a:endParaRPr lang="zh-CN" altLang="en-US" b="1">
            <a:latin typeface="+mn-ea"/>
            <a:ea typeface="+mn-ea"/>
          </a:endParaRPr>
        </a:p>
      </dgm:t>
    </dgm:pt>
    <dgm:pt modelId="{5BA6201D-1B23-4B67-B2DE-B40A5BB3ADDE}" type="pres">
      <dgm:prSet presAssocID="{75ED85FE-9EEC-4908-A8AB-2838A7E500DD}" presName="linear" presStyleCnt="0">
        <dgm:presLayoutVars>
          <dgm:animLvl val="lvl"/>
          <dgm:resizeHandles val="exact"/>
        </dgm:presLayoutVars>
      </dgm:prSet>
      <dgm:spPr/>
      <dgm:t>
        <a:bodyPr/>
        <a:lstStyle/>
        <a:p>
          <a:endParaRPr lang="zh-CN" altLang="en-US"/>
        </a:p>
      </dgm:t>
    </dgm:pt>
    <dgm:pt modelId="{22377A77-C4C4-4964-B09C-B358A6E8945B}" type="pres">
      <dgm:prSet presAssocID="{5EFE8F06-E8DE-4C95-A764-010306BB2737}" presName="parentText" presStyleLbl="node1" presStyleIdx="0" presStyleCnt="2">
        <dgm:presLayoutVars>
          <dgm:chMax val="0"/>
          <dgm:bulletEnabled val="1"/>
        </dgm:presLayoutVars>
      </dgm:prSet>
      <dgm:spPr/>
      <dgm:t>
        <a:bodyPr/>
        <a:lstStyle/>
        <a:p>
          <a:endParaRPr lang="zh-CN" altLang="en-US"/>
        </a:p>
      </dgm:t>
    </dgm:pt>
    <dgm:pt modelId="{12D73CEC-4FF0-465C-A292-F3CA08FC5967}" type="pres">
      <dgm:prSet presAssocID="{5EFE8F06-E8DE-4C95-A764-010306BB2737}" presName="childText" presStyleLbl="revTx" presStyleIdx="0" presStyleCnt="2">
        <dgm:presLayoutVars>
          <dgm:bulletEnabled val="1"/>
        </dgm:presLayoutVars>
      </dgm:prSet>
      <dgm:spPr/>
      <dgm:t>
        <a:bodyPr/>
        <a:lstStyle/>
        <a:p>
          <a:endParaRPr lang="zh-CN" altLang="en-US"/>
        </a:p>
      </dgm:t>
    </dgm:pt>
    <dgm:pt modelId="{DEA2D3CA-A4FE-4EEF-8633-F0C8E8C4B34D}" type="pres">
      <dgm:prSet presAssocID="{ADAD047A-B81B-4AB2-BB13-F07C89EAC4D7}" presName="parentText" presStyleLbl="node1" presStyleIdx="1" presStyleCnt="2">
        <dgm:presLayoutVars>
          <dgm:chMax val="0"/>
          <dgm:bulletEnabled val="1"/>
        </dgm:presLayoutVars>
      </dgm:prSet>
      <dgm:spPr/>
      <dgm:t>
        <a:bodyPr/>
        <a:lstStyle/>
        <a:p>
          <a:endParaRPr lang="zh-CN" altLang="en-US"/>
        </a:p>
      </dgm:t>
    </dgm:pt>
    <dgm:pt modelId="{6459D5B3-CFB2-4CF4-80AF-6D14B10F9DD5}" type="pres">
      <dgm:prSet presAssocID="{ADAD047A-B81B-4AB2-BB13-F07C89EAC4D7}" presName="childText" presStyleLbl="revTx" presStyleIdx="1" presStyleCnt="2">
        <dgm:presLayoutVars>
          <dgm:bulletEnabled val="1"/>
        </dgm:presLayoutVars>
      </dgm:prSet>
      <dgm:spPr/>
      <dgm:t>
        <a:bodyPr/>
        <a:lstStyle/>
        <a:p>
          <a:endParaRPr lang="zh-CN" altLang="en-US"/>
        </a:p>
      </dgm:t>
    </dgm:pt>
  </dgm:ptLst>
  <dgm:cxnLst>
    <dgm:cxn modelId="{90C075DC-185E-494E-8FC6-FCD62E8852ED}" srcId="{75ED85FE-9EEC-4908-A8AB-2838A7E500DD}" destId="{ADAD047A-B81B-4AB2-BB13-F07C89EAC4D7}" srcOrd="1" destOrd="0" parTransId="{49DA346F-2A4D-4202-B30D-311738AB9F1A}" sibTransId="{C8C88C13-A118-49C3-BA01-F0F51FF4A9EC}"/>
    <dgm:cxn modelId="{80499A1D-BEB4-4304-B55E-7572AB4E775E}" srcId="{5EFE8F06-E8DE-4C95-A764-010306BB2737}" destId="{AA1883FE-610C-4AEE-97F3-45EC71D8CADE}" srcOrd="0" destOrd="0" parTransId="{33A6C5FA-5B9D-419B-AA23-6332AC1B9BF0}" sibTransId="{69FD550B-27C4-470E-84C6-3CFF8E2E9AFD}"/>
    <dgm:cxn modelId="{E5C9B31F-2CCC-4F52-B60E-4DE685AE3D0D}" srcId="{ADAD047A-B81B-4AB2-BB13-F07C89EAC4D7}" destId="{C64B7B2C-50CA-4DC9-8DAE-8E00E9DAEB07}" srcOrd="0" destOrd="0" parTransId="{408D2776-3496-4E5B-832F-C74353C6D37C}" sibTransId="{72F6165E-672E-4146-BAEC-DB90461FA081}"/>
    <dgm:cxn modelId="{4578C39C-EBBB-4381-B7A2-38CD41C24524}" type="presOf" srcId="{AA1883FE-610C-4AEE-97F3-45EC71D8CADE}" destId="{12D73CEC-4FF0-465C-A292-F3CA08FC5967}" srcOrd="0" destOrd="0" presId="urn:microsoft.com/office/officeart/2005/8/layout/vList2"/>
    <dgm:cxn modelId="{4EF07456-FE90-4FC7-8434-921D24037B82}" type="presOf" srcId="{75ED85FE-9EEC-4908-A8AB-2838A7E500DD}" destId="{5BA6201D-1B23-4B67-B2DE-B40A5BB3ADDE}" srcOrd="0" destOrd="0" presId="urn:microsoft.com/office/officeart/2005/8/layout/vList2"/>
    <dgm:cxn modelId="{03568A7A-526D-43B0-B013-7D9F09DB82D1}" type="presOf" srcId="{5EFE8F06-E8DE-4C95-A764-010306BB2737}" destId="{22377A77-C4C4-4964-B09C-B358A6E8945B}" srcOrd="0" destOrd="0" presId="urn:microsoft.com/office/officeart/2005/8/layout/vList2"/>
    <dgm:cxn modelId="{61C77470-E7C1-460D-9E19-E5C2F299B08F}" type="presOf" srcId="{C64B7B2C-50CA-4DC9-8DAE-8E00E9DAEB07}" destId="{6459D5B3-CFB2-4CF4-80AF-6D14B10F9DD5}" srcOrd="0" destOrd="0" presId="urn:microsoft.com/office/officeart/2005/8/layout/vList2"/>
    <dgm:cxn modelId="{6F6C24F1-050F-4399-B8E2-D2C8D4E3712A}" srcId="{75ED85FE-9EEC-4908-A8AB-2838A7E500DD}" destId="{5EFE8F06-E8DE-4C95-A764-010306BB2737}" srcOrd="0" destOrd="0" parTransId="{688F7338-2072-4AD7-9C6C-D5FAC7D6B28F}" sibTransId="{48D19DEB-B4E8-4373-A3E9-7A1F4C765F27}"/>
    <dgm:cxn modelId="{4293ED15-39F6-4F4D-A3FA-E30DE2A4215B}" type="presOf" srcId="{ADAD047A-B81B-4AB2-BB13-F07C89EAC4D7}" destId="{DEA2D3CA-A4FE-4EEF-8633-F0C8E8C4B34D}" srcOrd="0" destOrd="0" presId="urn:microsoft.com/office/officeart/2005/8/layout/vList2"/>
    <dgm:cxn modelId="{0B953861-A2CE-410F-BD0B-F458156849E5}" type="presParOf" srcId="{5BA6201D-1B23-4B67-B2DE-B40A5BB3ADDE}" destId="{22377A77-C4C4-4964-B09C-B358A6E8945B}" srcOrd="0" destOrd="0" presId="urn:microsoft.com/office/officeart/2005/8/layout/vList2"/>
    <dgm:cxn modelId="{7D67BE26-A94C-4CF1-9647-6BDF70D0C9D1}" type="presParOf" srcId="{5BA6201D-1B23-4B67-B2DE-B40A5BB3ADDE}" destId="{12D73CEC-4FF0-465C-A292-F3CA08FC5967}" srcOrd="1" destOrd="0" presId="urn:microsoft.com/office/officeart/2005/8/layout/vList2"/>
    <dgm:cxn modelId="{20B99F87-D672-4F31-831C-23CF5603B34A}" type="presParOf" srcId="{5BA6201D-1B23-4B67-B2DE-B40A5BB3ADDE}" destId="{DEA2D3CA-A4FE-4EEF-8633-F0C8E8C4B34D}" srcOrd="2" destOrd="0" presId="urn:microsoft.com/office/officeart/2005/8/layout/vList2"/>
    <dgm:cxn modelId="{D8AA0ED0-7E28-4D47-B03A-C5F7382406B8}" type="presParOf" srcId="{5BA6201D-1B23-4B67-B2DE-B40A5BB3ADDE}" destId="{6459D5B3-CFB2-4CF4-80AF-6D14B10F9DD5}"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2094150-0155-4C11-A1BD-0BE8F05311DA}"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5021EA0E-835A-498A-B23F-06687DB79ADC}">
      <dgm:prSet phldrT="[文本]" custT="1"/>
      <dgm:spPr/>
      <dgm:t>
        <a:bodyPr/>
        <a:lstStyle/>
        <a:p>
          <a:r>
            <a:rPr lang="zh-CN" altLang="en-US" sz="2000" dirty="0" smtClean="0"/>
            <a:t>网络</a:t>
          </a:r>
          <a:endParaRPr lang="en-US" altLang="zh-CN" sz="2000" dirty="0" smtClean="0"/>
        </a:p>
        <a:p>
          <a:r>
            <a:rPr lang="zh-CN" altLang="en-US" sz="2000" dirty="0" smtClean="0"/>
            <a:t>层面</a:t>
          </a:r>
          <a:endParaRPr lang="zh-CN" altLang="en-US" sz="2000" dirty="0"/>
        </a:p>
      </dgm:t>
    </dgm:pt>
    <dgm:pt modelId="{9C1C10B5-865A-4A5C-B721-C2F34094E543}" type="parTrans" cxnId="{ED18698A-5BF9-4F3E-870F-66F6F3348C06}">
      <dgm:prSet/>
      <dgm:spPr/>
      <dgm:t>
        <a:bodyPr/>
        <a:lstStyle/>
        <a:p>
          <a:endParaRPr lang="zh-CN" altLang="en-US"/>
        </a:p>
      </dgm:t>
    </dgm:pt>
    <dgm:pt modelId="{D9687683-8FAC-4CAC-B8AA-DD0A548582C3}" type="sibTrans" cxnId="{ED18698A-5BF9-4F3E-870F-66F6F3348C06}">
      <dgm:prSet/>
      <dgm:spPr/>
      <dgm:t>
        <a:bodyPr/>
        <a:lstStyle/>
        <a:p>
          <a:endParaRPr lang="zh-CN" altLang="en-US"/>
        </a:p>
      </dgm:t>
    </dgm:pt>
    <dgm:pt modelId="{79390016-7F27-49C0-8979-61FB80ED23FD}">
      <dgm:prSet phldrT="[文本]" custT="1"/>
      <dgm:spPr/>
      <dgm:t>
        <a:bodyPr/>
        <a:lstStyle/>
        <a:p>
          <a:pPr marL="0" indent="0"/>
          <a:r>
            <a:rPr lang="zh-CN" altLang="en-US" sz="1600" dirty="0" smtClean="0"/>
            <a:t>有线无线结合、天地一体的网络架构研究</a:t>
          </a:r>
          <a:endParaRPr lang="zh-CN" altLang="en-US" sz="1600" dirty="0"/>
        </a:p>
      </dgm:t>
    </dgm:pt>
    <dgm:pt modelId="{F0583BC1-22E4-461E-9739-5A79E27D6BE8}" type="parTrans" cxnId="{E2A7BFFB-CBB5-4CBB-AA41-313D6DFA43C2}">
      <dgm:prSet/>
      <dgm:spPr/>
      <dgm:t>
        <a:bodyPr/>
        <a:lstStyle/>
        <a:p>
          <a:endParaRPr lang="zh-CN" altLang="en-US"/>
        </a:p>
      </dgm:t>
    </dgm:pt>
    <dgm:pt modelId="{60FC95F9-C71C-4E62-B6AD-A56241E642A5}" type="sibTrans" cxnId="{E2A7BFFB-CBB5-4CBB-AA41-313D6DFA43C2}">
      <dgm:prSet/>
      <dgm:spPr/>
      <dgm:t>
        <a:bodyPr/>
        <a:lstStyle/>
        <a:p>
          <a:endParaRPr lang="zh-CN" altLang="en-US"/>
        </a:p>
      </dgm:t>
    </dgm:pt>
    <dgm:pt modelId="{0DD1D718-DB6F-43D8-9D79-D340B88B7707}">
      <dgm:prSet phldrT="[文本]" custT="1"/>
      <dgm:spPr/>
      <dgm:t>
        <a:bodyPr/>
        <a:lstStyle/>
        <a:p>
          <a:pPr marL="0" indent="0"/>
          <a:r>
            <a:rPr lang="zh-CN" altLang="en-US" sz="1600" dirty="0" smtClean="0"/>
            <a:t>基于优化</a:t>
          </a:r>
          <a:r>
            <a:rPr lang="en-US" altLang="zh-CN" sz="1600" dirty="0" smtClean="0"/>
            <a:t>IP</a:t>
          </a:r>
          <a:r>
            <a:rPr lang="zh-CN" altLang="en-US" sz="1600" dirty="0" smtClean="0"/>
            <a:t>协议的</a:t>
          </a:r>
          <a:r>
            <a:rPr lang="en-US" altLang="zh-CN" sz="1600" dirty="0" smtClean="0"/>
            <a:t>NGB</a:t>
          </a:r>
          <a:r>
            <a:rPr lang="zh-CN" altLang="en-US" sz="1600" dirty="0" smtClean="0"/>
            <a:t>网络协议集</a:t>
          </a:r>
          <a:endParaRPr lang="zh-CN" altLang="en-US" sz="1600" dirty="0"/>
        </a:p>
      </dgm:t>
    </dgm:pt>
    <dgm:pt modelId="{A1EB13DD-C57C-4D50-B3E1-F539BA165B64}" type="parTrans" cxnId="{8007087A-33EF-4D0D-A119-7709AE333903}">
      <dgm:prSet/>
      <dgm:spPr/>
      <dgm:t>
        <a:bodyPr/>
        <a:lstStyle/>
        <a:p>
          <a:endParaRPr lang="zh-CN" altLang="en-US"/>
        </a:p>
      </dgm:t>
    </dgm:pt>
    <dgm:pt modelId="{96CBECB2-003D-4859-B568-077EA92E7174}" type="sibTrans" cxnId="{8007087A-33EF-4D0D-A119-7709AE333903}">
      <dgm:prSet/>
      <dgm:spPr/>
      <dgm:t>
        <a:bodyPr/>
        <a:lstStyle/>
        <a:p>
          <a:endParaRPr lang="zh-CN" altLang="en-US"/>
        </a:p>
      </dgm:t>
    </dgm:pt>
    <dgm:pt modelId="{17BA433E-CCE4-42E3-8BC1-B25B15F49DF1}">
      <dgm:prSet phldrT="[文本]" custT="1"/>
      <dgm:spPr/>
      <dgm:t>
        <a:bodyPr/>
        <a:lstStyle/>
        <a:p>
          <a:r>
            <a:rPr lang="zh-CN" altLang="en-US" sz="2000" dirty="0" smtClean="0"/>
            <a:t>业务</a:t>
          </a:r>
          <a:endParaRPr lang="en-US" altLang="zh-CN" sz="2000" dirty="0" smtClean="0"/>
        </a:p>
        <a:p>
          <a:r>
            <a:rPr lang="zh-CN" altLang="en-US" sz="2000" dirty="0" smtClean="0"/>
            <a:t>层面</a:t>
          </a:r>
          <a:endParaRPr lang="zh-CN" altLang="en-US" sz="2000" dirty="0"/>
        </a:p>
      </dgm:t>
    </dgm:pt>
    <dgm:pt modelId="{0F158F97-AF2C-41A6-82EC-730E0C029B21}" type="parTrans" cxnId="{6E58F923-9CE6-488E-B641-3A4C0CE82F4C}">
      <dgm:prSet/>
      <dgm:spPr/>
      <dgm:t>
        <a:bodyPr/>
        <a:lstStyle/>
        <a:p>
          <a:endParaRPr lang="zh-CN" altLang="en-US"/>
        </a:p>
      </dgm:t>
    </dgm:pt>
    <dgm:pt modelId="{F8767D38-1F25-4AF7-9F50-DBBEE4F1C6CF}" type="sibTrans" cxnId="{6E58F923-9CE6-488E-B641-3A4C0CE82F4C}">
      <dgm:prSet/>
      <dgm:spPr/>
      <dgm:t>
        <a:bodyPr/>
        <a:lstStyle/>
        <a:p>
          <a:endParaRPr lang="zh-CN" altLang="en-US"/>
        </a:p>
      </dgm:t>
    </dgm:pt>
    <dgm:pt modelId="{71300D11-69AD-442E-8FB0-38F1AEEFA75A}">
      <dgm:prSet phldrT="[文本]" custT="1"/>
      <dgm:spPr/>
      <dgm:t>
        <a:bodyPr/>
        <a:lstStyle/>
        <a:p>
          <a:r>
            <a:rPr lang="zh-CN" altLang="en-US" sz="1600" dirty="0" smtClean="0"/>
            <a:t>业务与运营平台支撑技术，包括中间件技术、云计算技术等</a:t>
          </a:r>
          <a:endParaRPr lang="zh-CN" altLang="en-US" sz="1600" dirty="0"/>
        </a:p>
      </dgm:t>
    </dgm:pt>
    <dgm:pt modelId="{8B9E25A6-2297-4634-B298-43504D7E9AFB}" type="parTrans" cxnId="{8C2B2CC9-8E2F-454E-B26A-49DB9C0113F4}">
      <dgm:prSet/>
      <dgm:spPr/>
      <dgm:t>
        <a:bodyPr/>
        <a:lstStyle/>
        <a:p>
          <a:endParaRPr lang="zh-CN" altLang="en-US"/>
        </a:p>
      </dgm:t>
    </dgm:pt>
    <dgm:pt modelId="{A3B970EA-4A9C-4C38-81B3-0502042365D2}" type="sibTrans" cxnId="{8C2B2CC9-8E2F-454E-B26A-49DB9C0113F4}">
      <dgm:prSet/>
      <dgm:spPr/>
      <dgm:t>
        <a:bodyPr/>
        <a:lstStyle/>
        <a:p>
          <a:endParaRPr lang="zh-CN" altLang="en-US"/>
        </a:p>
      </dgm:t>
    </dgm:pt>
    <dgm:pt modelId="{7A5FC7A5-2494-4B54-ACBD-D6111B98F71F}">
      <dgm:prSet phldrT="[文本]" custT="1"/>
      <dgm:spPr/>
      <dgm:t>
        <a:bodyPr/>
        <a:lstStyle/>
        <a:p>
          <a:r>
            <a:rPr lang="zh-CN" altLang="en-US" sz="1600" dirty="0" smtClean="0"/>
            <a:t>海量音视频内容存储、管理与发布等技术</a:t>
          </a:r>
          <a:endParaRPr lang="zh-CN" altLang="en-US" sz="1600" dirty="0"/>
        </a:p>
      </dgm:t>
    </dgm:pt>
    <dgm:pt modelId="{6B93841E-0533-4064-AA82-126C3617AA96}" type="parTrans" cxnId="{BCB07147-3EFE-43CC-BEC4-E07B5F436D74}">
      <dgm:prSet/>
      <dgm:spPr/>
      <dgm:t>
        <a:bodyPr/>
        <a:lstStyle/>
        <a:p>
          <a:endParaRPr lang="zh-CN" altLang="en-US"/>
        </a:p>
      </dgm:t>
    </dgm:pt>
    <dgm:pt modelId="{21830E24-B0F0-42FD-A1C0-61065C48DDE9}" type="sibTrans" cxnId="{BCB07147-3EFE-43CC-BEC4-E07B5F436D74}">
      <dgm:prSet/>
      <dgm:spPr/>
      <dgm:t>
        <a:bodyPr/>
        <a:lstStyle/>
        <a:p>
          <a:endParaRPr lang="zh-CN" altLang="en-US"/>
        </a:p>
      </dgm:t>
    </dgm:pt>
    <dgm:pt modelId="{CF367508-19DF-416D-8B54-3F85D46042C3}">
      <dgm:prSet phldrT="[文本]" custT="1"/>
      <dgm:spPr/>
      <dgm:t>
        <a:bodyPr/>
        <a:lstStyle/>
        <a:p>
          <a:r>
            <a:rPr lang="zh-CN" altLang="en-US" sz="2000" dirty="0" smtClean="0"/>
            <a:t>管控</a:t>
          </a:r>
          <a:endParaRPr lang="en-US" altLang="zh-CN" sz="2000" dirty="0" smtClean="0"/>
        </a:p>
        <a:p>
          <a:r>
            <a:rPr lang="zh-CN" altLang="en-US" sz="2000" dirty="0" smtClean="0"/>
            <a:t>层面</a:t>
          </a:r>
          <a:endParaRPr lang="zh-CN" altLang="en-US" sz="2000" dirty="0"/>
        </a:p>
      </dgm:t>
    </dgm:pt>
    <dgm:pt modelId="{44D606F0-8A76-4DEA-80A8-7ADEA323461E}" type="parTrans" cxnId="{35EEE648-7A9E-4AF2-8AA6-A1BC8346CE4F}">
      <dgm:prSet/>
      <dgm:spPr/>
      <dgm:t>
        <a:bodyPr/>
        <a:lstStyle/>
        <a:p>
          <a:endParaRPr lang="zh-CN" altLang="en-US"/>
        </a:p>
      </dgm:t>
    </dgm:pt>
    <dgm:pt modelId="{80D94C43-712D-4214-9F60-E6A1AED70633}" type="sibTrans" cxnId="{35EEE648-7A9E-4AF2-8AA6-A1BC8346CE4F}">
      <dgm:prSet/>
      <dgm:spPr/>
      <dgm:t>
        <a:bodyPr/>
        <a:lstStyle/>
        <a:p>
          <a:endParaRPr lang="zh-CN" altLang="en-US"/>
        </a:p>
      </dgm:t>
    </dgm:pt>
    <dgm:pt modelId="{71233A75-0598-47D1-A3F5-79C7D3076CD4}">
      <dgm:prSet phldrT="[文本]" custT="1"/>
      <dgm:spPr/>
      <dgm:t>
        <a:bodyPr/>
        <a:lstStyle/>
        <a:p>
          <a:r>
            <a:rPr lang="zh-CN" altLang="en-US" sz="1600" dirty="0" smtClean="0"/>
            <a:t>从业务提供方到最终用户的全链路的管控体系</a:t>
          </a:r>
          <a:endParaRPr lang="zh-CN" altLang="en-US" sz="1600" dirty="0"/>
        </a:p>
      </dgm:t>
    </dgm:pt>
    <dgm:pt modelId="{B46A3C82-DFE3-464F-B25A-29FF7E127D74}" type="parTrans" cxnId="{96D6B926-5F0A-4956-82F4-D88BEBBB5038}">
      <dgm:prSet/>
      <dgm:spPr/>
      <dgm:t>
        <a:bodyPr/>
        <a:lstStyle/>
        <a:p>
          <a:endParaRPr lang="zh-CN" altLang="en-US"/>
        </a:p>
      </dgm:t>
    </dgm:pt>
    <dgm:pt modelId="{4B811835-1F45-4729-A0EC-FE56AA5F48F1}" type="sibTrans" cxnId="{96D6B926-5F0A-4956-82F4-D88BEBBB5038}">
      <dgm:prSet/>
      <dgm:spPr/>
      <dgm:t>
        <a:bodyPr/>
        <a:lstStyle/>
        <a:p>
          <a:endParaRPr lang="zh-CN" altLang="en-US"/>
        </a:p>
      </dgm:t>
    </dgm:pt>
    <dgm:pt modelId="{244AA599-2742-4C4B-80C5-271BCEC5D6AE}">
      <dgm:prSet phldrT="[文本]" custT="1"/>
      <dgm:spPr/>
      <dgm:t>
        <a:bodyPr/>
        <a:lstStyle/>
        <a:p>
          <a:r>
            <a:rPr lang="zh-CN" altLang="en-US" sz="2000" dirty="0" smtClean="0"/>
            <a:t>终端</a:t>
          </a:r>
          <a:endParaRPr lang="en-US" altLang="zh-CN" sz="2000" dirty="0" smtClean="0"/>
        </a:p>
        <a:p>
          <a:r>
            <a:rPr lang="zh-CN" altLang="en-US" sz="2000" dirty="0" smtClean="0"/>
            <a:t>层面</a:t>
          </a:r>
          <a:endParaRPr lang="zh-CN" altLang="en-US" sz="2000" dirty="0"/>
        </a:p>
      </dgm:t>
    </dgm:pt>
    <dgm:pt modelId="{72E06AAF-13A0-4F39-A6D4-7E82F451E955}" type="parTrans" cxnId="{39765304-4861-4633-A346-678811CEFE87}">
      <dgm:prSet/>
      <dgm:spPr/>
      <dgm:t>
        <a:bodyPr/>
        <a:lstStyle/>
        <a:p>
          <a:endParaRPr lang="zh-CN" altLang="en-US"/>
        </a:p>
      </dgm:t>
    </dgm:pt>
    <dgm:pt modelId="{8BDC9819-99B4-4B77-8F11-A83E871D9DAC}" type="sibTrans" cxnId="{39765304-4861-4633-A346-678811CEFE87}">
      <dgm:prSet/>
      <dgm:spPr/>
      <dgm:t>
        <a:bodyPr/>
        <a:lstStyle/>
        <a:p>
          <a:endParaRPr lang="zh-CN" altLang="en-US"/>
        </a:p>
      </dgm:t>
    </dgm:pt>
    <dgm:pt modelId="{4CA6EC09-8623-44C3-A99B-19359A407412}">
      <dgm:prSet phldrT="[文本]" custT="1"/>
      <dgm:spPr/>
      <dgm:t>
        <a:bodyPr/>
        <a:lstStyle/>
        <a:p>
          <a:pPr marL="0" indent="0"/>
          <a:r>
            <a:rPr lang="zh-CN" altLang="en-US" sz="1600" dirty="0" smtClean="0"/>
            <a:t>基于光线、同轴、无线等介质的网络接入技术</a:t>
          </a:r>
          <a:endParaRPr lang="zh-CN" altLang="en-US" sz="1600" dirty="0"/>
        </a:p>
      </dgm:t>
    </dgm:pt>
    <dgm:pt modelId="{AE63EEFA-5613-4C0F-B5EA-B2D2EE9BD962}" type="parTrans" cxnId="{B5593D2C-FCB0-49AB-9B38-01F10C5960D7}">
      <dgm:prSet/>
      <dgm:spPr/>
      <dgm:t>
        <a:bodyPr/>
        <a:lstStyle/>
        <a:p>
          <a:endParaRPr lang="zh-CN" altLang="en-US"/>
        </a:p>
      </dgm:t>
    </dgm:pt>
    <dgm:pt modelId="{4C0ED3E3-2528-4C30-98DE-500B99BC3A53}" type="sibTrans" cxnId="{B5593D2C-FCB0-49AB-9B38-01F10C5960D7}">
      <dgm:prSet/>
      <dgm:spPr/>
      <dgm:t>
        <a:bodyPr/>
        <a:lstStyle/>
        <a:p>
          <a:endParaRPr lang="zh-CN" altLang="en-US"/>
        </a:p>
      </dgm:t>
    </dgm:pt>
    <dgm:pt modelId="{B5D590AC-6396-4FA5-859D-C880FD185297}">
      <dgm:prSet phldrT="[文本]" custT="1"/>
      <dgm:spPr/>
      <dgm:t>
        <a:bodyPr/>
        <a:lstStyle/>
        <a:p>
          <a:r>
            <a:rPr lang="zh-CN" altLang="en-US" sz="1600" dirty="0" smtClean="0"/>
            <a:t>高清音视频和</a:t>
          </a:r>
          <a:r>
            <a:rPr lang="en-US" altLang="zh-CN" sz="1600" dirty="0" smtClean="0"/>
            <a:t>3D</a:t>
          </a:r>
          <a:r>
            <a:rPr lang="zh-CN" altLang="en-US" sz="1600" dirty="0" smtClean="0"/>
            <a:t>视频编解码技术</a:t>
          </a:r>
          <a:endParaRPr lang="zh-CN" altLang="en-US" sz="1600" dirty="0"/>
        </a:p>
      </dgm:t>
    </dgm:pt>
    <dgm:pt modelId="{FB6BED7F-9B93-4472-9205-215952D1A5FC}" type="parTrans" cxnId="{B93504F7-09C5-4277-BA20-D1A4C4325186}">
      <dgm:prSet/>
      <dgm:spPr/>
      <dgm:t>
        <a:bodyPr/>
        <a:lstStyle/>
        <a:p>
          <a:endParaRPr lang="zh-CN" altLang="en-US"/>
        </a:p>
      </dgm:t>
    </dgm:pt>
    <dgm:pt modelId="{C0821464-7F06-4CE3-919D-0AB010980A7D}" type="sibTrans" cxnId="{B93504F7-09C5-4277-BA20-D1A4C4325186}">
      <dgm:prSet/>
      <dgm:spPr/>
      <dgm:t>
        <a:bodyPr/>
        <a:lstStyle/>
        <a:p>
          <a:endParaRPr lang="zh-CN" altLang="en-US"/>
        </a:p>
      </dgm:t>
    </dgm:pt>
    <dgm:pt modelId="{7191FB35-4275-471D-99FC-599D2F90B0B9}">
      <dgm:prSet phldrT="[文本]" custT="1"/>
      <dgm:spPr/>
      <dgm:t>
        <a:bodyPr/>
        <a:lstStyle/>
        <a:p>
          <a:r>
            <a:rPr lang="zh-CN" altLang="en-US" sz="1600" dirty="0" smtClean="0"/>
            <a:t>业务与内容监管、业务与内容保护、信息安全、数字版权等关键技术</a:t>
          </a:r>
          <a:endParaRPr lang="zh-CN" altLang="en-US" sz="1600" dirty="0"/>
        </a:p>
      </dgm:t>
    </dgm:pt>
    <dgm:pt modelId="{A6C42FAD-F9E5-4928-83A9-590259CDA26C}" type="parTrans" cxnId="{9FF95340-7378-4B53-AD37-6C9DEF0660FE}">
      <dgm:prSet/>
      <dgm:spPr/>
      <dgm:t>
        <a:bodyPr/>
        <a:lstStyle/>
        <a:p>
          <a:endParaRPr lang="zh-CN" altLang="en-US"/>
        </a:p>
      </dgm:t>
    </dgm:pt>
    <dgm:pt modelId="{2B9D38F4-A7F5-468F-A817-A63232FFBDF1}" type="sibTrans" cxnId="{9FF95340-7378-4B53-AD37-6C9DEF0660FE}">
      <dgm:prSet/>
      <dgm:spPr/>
      <dgm:t>
        <a:bodyPr/>
        <a:lstStyle/>
        <a:p>
          <a:endParaRPr lang="zh-CN" altLang="en-US"/>
        </a:p>
      </dgm:t>
    </dgm:pt>
    <dgm:pt modelId="{4BB8326B-841C-4AAA-9829-3B612C090279}">
      <dgm:prSet phldrT="[文本]" custT="1"/>
      <dgm:spPr/>
      <dgm:t>
        <a:bodyPr/>
        <a:lstStyle/>
        <a:p>
          <a:r>
            <a:rPr lang="zh-CN" sz="1600" dirty="0" smtClean="0"/>
            <a:t>保证</a:t>
          </a:r>
          <a:r>
            <a:rPr lang="en-US" sz="1600" dirty="0" smtClean="0"/>
            <a:t>NGB</a:t>
          </a:r>
          <a:r>
            <a:rPr lang="zh-CN" sz="1600" dirty="0" smtClean="0"/>
            <a:t>业务的开放性和互通性的关键技术</a:t>
          </a:r>
          <a:endParaRPr lang="zh-CN" altLang="en-US" sz="1600" dirty="0"/>
        </a:p>
      </dgm:t>
    </dgm:pt>
    <dgm:pt modelId="{4EA5F095-B9FB-40B2-A062-03F06D51A372}" type="parTrans" cxnId="{945224FD-CBAD-46AB-9013-FCC0EF51E0DA}">
      <dgm:prSet/>
      <dgm:spPr/>
      <dgm:t>
        <a:bodyPr/>
        <a:lstStyle/>
        <a:p>
          <a:endParaRPr lang="zh-CN" altLang="en-US"/>
        </a:p>
      </dgm:t>
    </dgm:pt>
    <dgm:pt modelId="{FF6DB058-DAC6-43BD-BB66-4663F0160BDE}" type="sibTrans" cxnId="{945224FD-CBAD-46AB-9013-FCC0EF51E0DA}">
      <dgm:prSet/>
      <dgm:spPr/>
      <dgm:t>
        <a:bodyPr/>
        <a:lstStyle/>
        <a:p>
          <a:endParaRPr lang="zh-CN" altLang="en-US"/>
        </a:p>
      </dgm:t>
    </dgm:pt>
    <dgm:pt modelId="{E96E20D9-D676-41BB-9B20-34D6AF0CA18D}">
      <dgm:prSet phldrT="[文本]" custT="1"/>
      <dgm:spPr/>
      <dgm:t>
        <a:bodyPr/>
        <a:lstStyle/>
        <a:p>
          <a:r>
            <a:rPr lang="zh-CN" sz="1600" dirty="0" smtClean="0"/>
            <a:t>支持“智慧家庭”的</a:t>
          </a:r>
          <a:r>
            <a:rPr lang="en-US" sz="1600" dirty="0" smtClean="0"/>
            <a:t>NGB</a:t>
          </a:r>
          <a:r>
            <a:rPr lang="zh-CN" sz="1600" dirty="0" smtClean="0"/>
            <a:t>家庭网络关键技术</a:t>
          </a:r>
          <a:endParaRPr lang="zh-CN" altLang="en-US" sz="1600" dirty="0"/>
        </a:p>
      </dgm:t>
    </dgm:pt>
    <dgm:pt modelId="{4975EA11-E6A5-44E9-BBD3-D2FD7A6AC3F7}" type="parTrans" cxnId="{ECB113A6-94B7-40CA-AB7C-A5C7094AE434}">
      <dgm:prSet/>
      <dgm:spPr/>
      <dgm:t>
        <a:bodyPr/>
        <a:lstStyle/>
        <a:p>
          <a:endParaRPr lang="zh-CN" altLang="en-US"/>
        </a:p>
      </dgm:t>
    </dgm:pt>
    <dgm:pt modelId="{A69720D1-FB22-4DF7-8FAD-B2F2CC86AB0F}" type="sibTrans" cxnId="{ECB113A6-94B7-40CA-AB7C-A5C7094AE434}">
      <dgm:prSet/>
      <dgm:spPr/>
      <dgm:t>
        <a:bodyPr/>
        <a:lstStyle/>
        <a:p>
          <a:endParaRPr lang="zh-CN" altLang="en-US"/>
        </a:p>
      </dgm:t>
    </dgm:pt>
    <dgm:pt modelId="{EBDA9ACA-2D8C-48BF-94B9-F74971055370}" type="pres">
      <dgm:prSet presAssocID="{92094150-0155-4C11-A1BD-0BE8F05311DA}" presName="Name0" presStyleCnt="0">
        <dgm:presLayoutVars>
          <dgm:dir/>
          <dgm:animLvl val="lvl"/>
          <dgm:resizeHandles val="exact"/>
        </dgm:presLayoutVars>
      </dgm:prSet>
      <dgm:spPr/>
      <dgm:t>
        <a:bodyPr/>
        <a:lstStyle/>
        <a:p>
          <a:endParaRPr lang="zh-CN" altLang="en-US"/>
        </a:p>
      </dgm:t>
    </dgm:pt>
    <dgm:pt modelId="{7512F7E9-AEF2-4AA5-B866-C46D876CF85D}" type="pres">
      <dgm:prSet presAssocID="{5021EA0E-835A-498A-B23F-06687DB79ADC}" presName="linNode" presStyleCnt="0"/>
      <dgm:spPr/>
    </dgm:pt>
    <dgm:pt modelId="{64E9A85D-8C95-4917-8AB1-699FAACB94F7}" type="pres">
      <dgm:prSet presAssocID="{5021EA0E-835A-498A-B23F-06687DB79ADC}" presName="parentText" presStyleLbl="node1" presStyleIdx="0" presStyleCnt="4" custScaleX="36422" custLinFactNeighborX="-15570" custLinFactNeighborY="2488">
        <dgm:presLayoutVars>
          <dgm:chMax val="1"/>
          <dgm:bulletEnabled val="1"/>
        </dgm:presLayoutVars>
      </dgm:prSet>
      <dgm:spPr/>
      <dgm:t>
        <a:bodyPr/>
        <a:lstStyle/>
        <a:p>
          <a:endParaRPr lang="zh-CN" altLang="en-US"/>
        </a:p>
      </dgm:t>
    </dgm:pt>
    <dgm:pt modelId="{508266D8-B726-4514-996D-DBDC207E39D3}" type="pres">
      <dgm:prSet presAssocID="{5021EA0E-835A-498A-B23F-06687DB79ADC}" presName="descendantText" presStyleLbl="alignAccFollowNode1" presStyleIdx="0" presStyleCnt="4" custScaleX="127442" custLinFactNeighborX="-2727">
        <dgm:presLayoutVars>
          <dgm:bulletEnabled val="1"/>
        </dgm:presLayoutVars>
      </dgm:prSet>
      <dgm:spPr/>
      <dgm:t>
        <a:bodyPr/>
        <a:lstStyle/>
        <a:p>
          <a:endParaRPr lang="zh-CN" altLang="en-US"/>
        </a:p>
      </dgm:t>
    </dgm:pt>
    <dgm:pt modelId="{3C1E9E47-6063-4575-824C-92D907C7E9FC}" type="pres">
      <dgm:prSet presAssocID="{D9687683-8FAC-4CAC-B8AA-DD0A548582C3}" presName="sp" presStyleCnt="0"/>
      <dgm:spPr/>
    </dgm:pt>
    <dgm:pt modelId="{715D74C7-2583-4582-AC26-49CDB76A0C75}" type="pres">
      <dgm:prSet presAssocID="{17BA433E-CCE4-42E3-8BC1-B25B15F49DF1}" presName="linNode" presStyleCnt="0"/>
      <dgm:spPr/>
    </dgm:pt>
    <dgm:pt modelId="{94F7B2FB-3DDA-4D63-9C43-EB4D33670901}" type="pres">
      <dgm:prSet presAssocID="{17BA433E-CCE4-42E3-8BC1-B25B15F49DF1}" presName="parentText" presStyleLbl="node1" presStyleIdx="1" presStyleCnt="4" custScaleX="36422" custLinFactNeighborX="-15570" custLinFactNeighborY="2488">
        <dgm:presLayoutVars>
          <dgm:chMax val="1"/>
          <dgm:bulletEnabled val="1"/>
        </dgm:presLayoutVars>
      </dgm:prSet>
      <dgm:spPr/>
      <dgm:t>
        <a:bodyPr/>
        <a:lstStyle/>
        <a:p>
          <a:endParaRPr lang="zh-CN" altLang="en-US"/>
        </a:p>
      </dgm:t>
    </dgm:pt>
    <dgm:pt modelId="{C750D2B1-0D21-48BB-9129-DA1BAA889FA0}" type="pres">
      <dgm:prSet presAssocID="{17BA433E-CCE4-42E3-8BC1-B25B15F49DF1}" presName="descendantText" presStyleLbl="alignAccFollowNode1" presStyleIdx="1" presStyleCnt="4" custScaleX="127442" custLinFactNeighborX="-2727">
        <dgm:presLayoutVars>
          <dgm:bulletEnabled val="1"/>
        </dgm:presLayoutVars>
      </dgm:prSet>
      <dgm:spPr/>
      <dgm:t>
        <a:bodyPr/>
        <a:lstStyle/>
        <a:p>
          <a:endParaRPr lang="zh-CN" altLang="en-US"/>
        </a:p>
      </dgm:t>
    </dgm:pt>
    <dgm:pt modelId="{6C5F6016-B1FA-4044-8910-7F703BE4B751}" type="pres">
      <dgm:prSet presAssocID="{F8767D38-1F25-4AF7-9F50-DBBEE4F1C6CF}" presName="sp" presStyleCnt="0"/>
      <dgm:spPr/>
    </dgm:pt>
    <dgm:pt modelId="{4160A442-172E-4EFE-BFC8-3283E1BD7EAE}" type="pres">
      <dgm:prSet presAssocID="{CF367508-19DF-416D-8B54-3F85D46042C3}" presName="linNode" presStyleCnt="0"/>
      <dgm:spPr/>
    </dgm:pt>
    <dgm:pt modelId="{28F9B06B-6AF6-40BD-9708-252CFD54DA2D}" type="pres">
      <dgm:prSet presAssocID="{CF367508-19DF-416D-8B54-3F85D46042C3}" presName="parentText" presStyleLbl="node1" presStyleIdx="2" presStyleCnt="4" custScaleX="36422" custLinFactNeighborX="-15570" custLinFactNeighborY="2488">
        <dgm:presLayoutVars>
          <dgm:chMax val="1"/>
          <dgm:bulletEnabled val="1"/>
        </dgm:presLayoutVars>
      </dgm:prSet>
      <dgm:spPr/>
      <dgm:t>
        <a:bodyPr/>
        <a:lstStyle/>
        <a:p>
          <a:endParaRPr lang="zh-CN" altLang="en-US"/>
        </a:p>
      </dgm:t>
    </dgm:pt>
    <dgm:pt modelId="{D9AA0A3B-0E93-40BE-9221-62CB8EFDEB4A}" type="pres">
      <dgm:prSet presAssocID="{CF367508-19DF-416D-8B54-3F85D46042C3}" presName="descendantText" presStyleLbl="alignAccFollowNode1" presStyleIdx="2" presStyleCnt="4" custScaleX="127442" custLinFactNeighborX="-2727">
        <dgm:presLayoutVars>
          <dgm:bulletEnabled val="1"/>
        </dgm:presLayoutVars>
      </dgm:prSet>
      <dgm:spPr/>
      <dgm:t>
        <a:bodyPr/>
        <a:lstStyle/>
        <a:p>
          <a:endParaRPr lang="zh-CN" altLang="en-US"/>
        </a:p>
      </dgm:t>
    </dgm:pt>
    <dgm:pt modelId="{D1DFD9F2-6B00-47FB-A0C8-BC60CEBDE67C}" type="pres">
      <dgm:prSet presAssocID="{80D94C43-712D-4214-9F60-E6A1AED70633}" presName="sp" presStyleCnt="0"/>
      <dgm:spPr/>
    </dgm:pt>
    <dgm:pt modelId="{63C9B228-97DA-45C8-A18A-B301D249E974}" type="pres">
      <dgm:prSet presAssocID="{244AA599-2742-4C4B-80C5-271BCEC5D6AE}" presName="linNode" presStyleCnt="0"/>
      <dgm:spPr/>
    </dgm:pt>
    <dgm:pt modelId="{58DB41D2-9E6B-4DEF-A669-BB1BEF45398A}" type="pres">
      <dgm:prSet presAssocID="{244AA599-2742-4C4B-80C5-271BCEC5D6AE}" presName="parentText" presStyleLbl="node1" presStyleIdx="3" presStyleCnt="4" custScaleX="36422" custLinFactNeighborX="-27681" custLinFactNeighborY="2488">
        <dgm:presLayoutVars>
          <dgm:chMax val="1"/>
          <dgm:bulletEnabled val="1"/>
        </dgm:presLayoutVars>
      </dgm:prSet>
      <dgm:spPr/>
      <dgm:t>
        <a:bodyPr/>
        <a:lstStyle/>
        <a:p>
          <a:endParaRPr lang="zh-CN" altLang="en-US"/>
        </a:p>
      </dgm:t>
    </dgm:pt>
    <dgm:pt modelId="{D56D3D0E-A5F7-4776-810D-F3E8E6848EBF}" type="pres">
      <dgm:prSet presAssocID="{244AA599-2742-4C4B-80C5-271BCEC5D6AE}" presName="descendantText" presStyleLbl="alignAccFollowNode1" presStyleIdx="3" presStyleCnt="4" custScaleX="127442" custLinFactNeighborX="-2727" custLinFactNeighborY="-1041">
        <dgm:presLayoutVars>
          <dgm:bulletEnabled val="1"/>
        </dgm:presLayoutVars>
      </dgm:prSet>
      <dgm:spPr/>
      <dgm:t>
        <a:bodyPr/>
        <a:lstStyle/>
        <a:p>
          <a:endParaRPr lang="zh-CN" altLang="en-US"/>
        </a:p>
      </dgm:t>
    </dgm:pt>
  </dgm:ptLst>
  <dgm:cxnLst>
    <dgm:cxn modelId="{39765304-4861-4633-A346-678811CEFE87}" srcId="{92094150-0155-4C11-A1BD-0BE8F05311DA}" destId="{244AA599-2742-4C4B-80C5-271BCEC5D6AE}" srcOrd="3" destOrd="0" parTransId="{72E06AAF-13A0-4F39-A6D4-7E82F451E955}" sibTransId="{8BDC9819-99B4-4B77-8F11-A83E871D9DAC}"/>
    <dgm:cxn modelId="{2639512B-230F-4C36-8E8D-4748BE50FC11}" type="presOf" srcId="{5021EA0E-835A-498A-B23F-06687DB79ADC}" destId="{64E9A85D-8C95-4917-8AB1-699FAACB94F7}" srcOrd="0" destOrd="0" presId="urn:microsoft.com/office/officeart/2005/8/layout/vList5"/>
    <dgm:cxn modelId="{8007087A-33EF-4D0D-A119-7709AE333903}" srcId="{5021EA0E-835A-498A-B23F-06687DB79ADC}" destId="{0DD1D718-DB6F-43D8-9D79-D340B88B7707}" srcOrd="1" destOrd="0" parTransId="{A1EB13DD-C57C-4D50-B3E1-F539BA165B64}" sibTransId="{96CBECB2-003D-4859-B568-077EA92E7174}"/>
    <dgm:cxn modelId="{35EEE648-7A9E-4AF2-8AA6-A1BC8346CE4F}" srcId="{92094150-0155-4C11-A1BD-0BE8F05311DA}" destId="{CF367508-19DF-416D-8B54-3F85D46042C3}" srcOrd="2" destOrd="0" parTransId="{44D606F0-8A76-4DEA-80A8-7ADEA323461E}" sibTransId="{80D94C43-712D-4214-9F60-E6A1AED70633}"/>
    <dgm:cxn modelId="{B5593D2C-FCB0-49AB-9B38-01F10C5960D7}" srcId="{5021EA0E-835A-498A-B23F-06687DB79ADC}" destId="{4CA6EC09-8623-44C3-A99B-19359A407412}" srcOrd="2" destOrd="0" parTransId="{AE63EEFA-5613-4C0F-B5EA-B2D2EE9BD962}" sibTransId="{4C0ED3E3-2528-4C30-98DE-500B99BC3A53}"/>
    <dgm:cxn modelId="{96D6B926-5F0A-4956-82F4-D88BEBBB5038}" srcId="{CF367508-19DF-416D-8B54-3F85D46042C3}" destId="{71233A75-0598-47D1-A3F5-79C7D3076CD4}" srcOrd="0" destOrd="0" parTransId="{B46A3C82-DFE3-464F-B25A-29FF7E127D74}" sibTransId="{4B811835-1F45-4729-A0EC-FE56AA5F48F1}"/>
    <dgm:cxn modelId="{8A8DF550-C3C2-4D88-BE88-D1DED7968DFD}" type="presOf" srcId="{B5D590AC-6396-4FA5-859D-C880FD185297}" destId="{C750D2B1-0D21-48BB-9129-DA1BAA889FA0}" srcOrd="0" destOrd="2" presId="urn:microsoft.com/office/officeart/2005/8/layout/vList5"/>
    <dgm:cxn modelId="{945224FD-CBAD-46AB-9013-FCC0EF51E0DA}" srcId="{244AA599-2742-4C4B-80C5-271BCEC5D6AE}" destId="{4BB8326B-841C-4AAA-9829-3B612C090279}" srcOrd="0" destOrd="0" parTransId="{4EA5F095-B9FB-40B2-A062-03F06D51A372}" sibTransId="{FF6DB058-DAC6-43BD-BB66-4663F0160BDE}"/>
    <dgm:cxn modelId="{ED18698A-5BF9-4F3E-870F-66F6F3348C06}" srcId="{92094150-0155-4C11-A1BD-0BE8F05311DA}" destId="{5021EA0E-835A-498A-B23F-06687DB79ADC}" srcOrd="0" destOrd="0" parTransId="{9C1C10B5-865A-4A5C-B721-C2F34094E543}" sibTransId="{D9687683-8FAC-4CAC-B8AA-DD0A548582C3}"/>
    <dgm:cxn modelId="{C4144363-4951-42AB-94C1-9CA9023B5B19}" type="presOf" srcId="{7191FB35-4275-471D-99FC-599D2F90B0B9}" destId="{D9AA0A3B-0E93-40BE-9221-62CB8EFDEB4A}" srcOrd="0" destOrd="1" presId="urn:microsoft.com/office/officeart/2005/8/layout/vList5"/>
    <dgm:cxn modelId="{BCB07147-3EFE-43CC-BEC4-E07B5F436D74}" srcId="{17BA433E-CCE4-42E3-8BC1-B25B15F49DF1}" destId="{7A5FC7A5-2494-4B54-ACBD-D6111B98F71F}" srcOrd="1" destOrd="0" parTransId="{6B93841E-0533-4064-AA82-126C3617AA96}" sibTransId="{21830E24-B0F0-42FD-A1C0-61065C48DDE9}"/>
    <dgm:cxn modelId="{ECB113A6-94B7-40CA-AB7C-A5C7094AE434}" srcId="{244AA599-2742-4C4B-80C5-271BCEC5D6AE}" destId="{E96E20D9-D676-41BB-9B20-34D6AF0CA18D}" srcOrd="1" destOrd="0" parTransId="{4975EA11-E6A5-44E9-BBD3-D2FD7A6AC3F7}" sibTransId="{A69720D1-FB22-4DF7-8FAD-B2F2CC86AB0F}"/>
    <dgm:cxn modelId="{E2A7BFFB-CBB5-4CBB-AA41-313D6DFA43C2}" srcId="{5021EA0E-835A-498A-B23F-06687DB79ADC}" destId="{79390016-7F27-49C0-8979-61FB80ED23FD}" srcOrd="0" destOrd="0" parTransId="{F0583BC1-22E4-461E-9739-5A79E27D6BE8}" sibTransId="{60FC95F9-C71C-4E62-B6AD-A56241E642A5}"/>
    <dgm:cxn modelId="{6007A028-A367-48A0-B493-12598EA2CA42}" type="presOf" srcId="{92094150-0155-4C11-A1BD-0BE8F05311DA}" destId="{EBDA9ACA-2D8C-48BF-94B9-F74971055370}" srcOrd="0" destOrd="0" presId="urn:microsoft.com/office/officeart/2005/8/layout/vList5"/>
    <dgm:cxn modelId="{AE967610-5051-4457-BF50-5FB2C189626A}" type="presOf" srcId="{0DD1D718-DB6F-43D8-9D79-D340B88B7707}" destId="{508266D8-B726-4514-996D-DBDC207E39D3}" srcOrd="0" destOrd="1" presId="urn:microsoft.com/office/officeart/2005/8/layout/vList5"/>
    <dgm:cxn modelId="{8317E582-7A4C-476C-8B08-D1BF16F23531}" type="presOf" srcId="{4CA6EC09-8623-44C3-A99B-19359A407412}" destId="{508266D8-B726-4514-996D-DBDC207E39D3}" srcOrd="0" destOrd="2" presId="urn:microsoft.com/office/officeart/2005/8/layout/vList5"/>
    <dgm:cxn modelId="{3F947CA4-246D-4559-B5D3-B8A910BC9450}" type="presOf" srcId="{4BB8326B-841C-4AAA-9829-3B612C090279}" destId="{D56D3D0E-A5F7-4776-810D-F3E8E6848EBF}" srcOrd="0" destOrd="0" presId="urn:microsoft.com/office/officeart/2005/8/layout/vList5"/>
    <dgm:cxn modelId="{552DB6C9-786C-4552-8E51-03E68D07629D}" type="presOf" srcId="{71233A75-0598-47D1-A3F5-79C7D3076CD4}" destId="{D9AA0A3B-0E93-40BE-9221-62CB8EFDEB4A}" srcOrd="0" destOrd="0" presId="urn:microsoft.com/office/officeart/2005/8/layout/vList5"/>
    <dgm:cxn modelId="{08FFC19B-6BB5-47B8-8C94-EBEA47FAB343}" type="presOf" srcId="{79390016-7F27-49C0-8979-61FB80ED23FD}" destId="{508266D8-B726-4514-996D-DBDC207E39D3}" srcOrd="0" destOrd="0" presId="urn:microsoft.com/office/officeart/2005/8/layout/vList5"/>
    <dgm:cxn modelId="{B93504F7-09C5-4277-BA20-D1A4C4325186}" srcId="{17BA433E-CCE4-42E3-8BC1-B25B15F49DF1}" destId="{B5D590AC-6396-4FA5-859D-C880FD185297}" srcOrd="2" destOrd="0" parTransId="{FB6BED7F-9B93-4472-9205-215952D1A5FC}" sibTransId="{C0821464-7F06-4CE3-919D-0AB010980A7D}"/>
    <dgm:cxn modelId="{60DF771E-4A42-4C61-8D6F-6B774CD00FC1}" type="presOf" srcId="{CF367508-19DF-416D-8B54-3F85D46042C3}" destId="{28F9B06B-6AF6-40BD-9708-252CFD54DA2D}" srcOrd="0" destOrd="0" presId="urn:microsoft.com/office/officeart/2005/8/layout/vList5"/>
    <dgm:cxn modelId="{B0740F2B-1587-4296-ADEE-48D4F123FDE3}" type="presOf" srcId="{71300D11-69AD-442E-8FB0-38F1AEEFA75A}" destId="{C750D2B1-0D21-48BB-9129-DA1BAA889FA0}" srcOrd="0" destOrd="0" presId="urn:microsoft.com/office/officeart/2005/8/layout/vList5"/>
    <dgm:cxn modelId="{0BD04F82-B055-431F-935A-A00413AFE831}" type="presOf" srcId="{7A5FC7A5-2494-4B54-ACBD-D6111B98F71F}" destId="{C750D2B1-0D21-48BB-9129-DA1BAA889FA0}" srcOrd="0" destOrd="1" presId="urn:microsoft.com/office/officeart/2005/8/layout/vList5"/>
    <dgm:cxn modelId="{9FF95340-7378-4B53-AD37-6C9DEF0660FE}" srcId="{CF367508-19DF-416D-8B54-3F85D46042C3}" destId="{7191FB35-4275-471D-99FC-599D2F90B0B9}" srcOrd="1" destOrd="0" parTransId="{A6C42FAD-F9E5-4928-83A9-590259CDA26C}" sibTransId="{2B9D38F4-A7F5-468F-A817-A63232FFBDF1}"/>
    <dgm:cxn modelId="{6E570278-E16C-4C62-806F-204F87416738}" type="presOf" srcId="{17BA433E-CCE4-42E3-8BC1-B25B15F49DF1}" destId="{94F7B2FB-3DDA-4D63-9C43-EB4D33670901}" srcOrd="0" destOrd="0" presId="urn:microsoft.com/office/officeart/2005/8/layout/vList5"/>
    <dgm:cxn modelId="{6E58F923-9CE6-488E-B641-3A4C0CE82F4C}" srcId="{92094150-0155-4C11-A1BD-0BE8F05311DA}" destId="{17BA433E-CCE4-42E3-8BC1-B25B15F49DF1}" srcOrd="1" destOrd="0" parTransId="{0F158F97-AF2C-41A6-82EC-730E0C029B21}" sibTransId="{F8767D38-1F25-4AF7-9F50-DBBEE4F1C6CF}"/>
    <dgm:cxn modelId="{8C2B2CC9-8E2F-454E-B26A-49DB9C0113F4}" srcId="{17BA433E-CCE4-42E3-8BC1-B25B15F49DF1}" destId="{71300D11-69AD-442E-8FB0-38F1AEEFA75A}" srcOrd="0" destOrd="0" parTransId="{8B9E25A6-2297-4634-B298-43504D7E9AFB}" sibTransId="{A3B970EA-4A9C-4C38-81B3-0502042365D2}"/>
    <dgm:cxn modelId="{B8B22CF0-D0B9-490A-AF44-CB66141B25A9}" type="presOf" srcId="{244AA599-2742-4C4B-80C5-271BCEC5D6AE}" destId="{58DB41D2-9E6B-4DEF-A669-BB1BEF45398A}" srcOrd="0" destOrd="0" presId="urn:microsoft.com/office/officeart/2005/8/layout/vList5"/>
    <dgm:cxn modelId="{47FF6357-4713-49B5-BBA3-6880BC3BF6EF}" type="presOf" srcId="{E96E20D9-D676-41BB-9B20-34D6AF0CA18D}" destId="{D56D3D0E-A5F7-4776-810D-F3E8E6848EBF}" srcOrd="0" destOrd="1" presId="urn:microsoft.com/office/officeart/2005/8/layout/vList5"/>
    <dgm:cxn modelId="{B09F46BB-438C-4F5D-81B2-EFBE33C39DD2}" type="presParOf" srcId="{EBDA9ACA-2D8C-48BF-94B9-F74971055370}" destId="{7512F7E9-AEF2-4AA5-B866-C46D876CF85D}" srcOrd="0" destOrd="0" presId="urn:microsoft.com/office/officeart/2005/8/layout/vList5"/>
    <dgm:cxn modelId="{82887F5E-0E54-4D20-8381-C13E2B11592B}" type="presParOf" srcId="{7512F7E9-AEF2-4AA5-B866-C46D876CF85D}" destId="{64E9A85D-8C95-4917-8AB1-699FAACB94F7}" srcOrd="0" destOrd="0" presId="urn:microsoft.com/office/officeart/2005/8/layout/vList5"/>
    <dgm:cxn modelId="{DD8ED5DF-CB8C-4804-80A5-B2A66DD47F3B}" type="presParOf" srcId="{7512F7E9-AEF2-4AA5-B866-C46D876CF85D}" destId="{508266D8-B726-4514-996D-DBDC207E39D3}" srcOrd="1" destOrd="0" presId="urn:microsoft.com/office/officeart/2005/8/layout/vList5"/>
    <dgm:cxn modelId="{25D361B3-F187-42FE-83F9-95643F90DDC5}" type="presParOf" srcId="{EBDA9ACA-2D8C-48BF-94B9-F74971055370}" destId="{3C1E9E47-6063-4575-824C-92D907C7E9FC}" srcOrd="1" destOrd="0" presId="urn:microsoft.com/office/officeart/2005/8/layout/vList5"/>
    <dgm:cxn modelId="{33DB9CAE-B24C-4577-8223-EDA4C7408C3A}" type="presParOf" srcId="{EBDA9ACA-2D8C-48BF-94B9-F74971055370}" destId="{715D74C7-2583-4582-AC26-49CDB76A0C75}" srcOrd="2" destOrd="0" presId="urn:microsoft.com/office/officeart/2005/8/layout/vList5"/>
    <dgm:cxn modelId="{F4F86AB8-454F-4B49-BC48-9D6CFE4F21DE}" type="presParOf" srcId="{715D74C7-2583-4582-AC26-49CDB76A0C75}" destId="{94F7B2FB-3DDA-4D63-9C43-EB4D33670901}" srcOrd="0" destOrd="0" presId="urn:microsoft.com/office/officeart/2005/8/layout/vList5"/>
    <dgm:cxn modelId="{D5A92C51-0FF5-43B0-AE91-C890DB13C9D0}" type="presParOf" srcId="{715D74C7-2583-4582-AC26-49CDB76A0C75}" destId="{C750D2B1-0D21-48BB-9129-DA1BAA889FA0}" srcOrd="1" destOrd="0" presId="urn:microsoft.com/office/officeart/2005/8/layout/vList5"/>
    <dgm:cxn modelId="{AB5C82B8-3A5A-432E-AB98-40D5C1067FD8}" type="presParOf" srcId="{EBDA9ACA-2D8C-48BF-94B9-F74971055370}" destId="{6C5F6016-B1FA-4044-8910-7F703BE4B751}" srcOrd="3" destOrd="0" presId="urn:microsoft.com/office/officeart/2005/8/layout/vList5"/>
    <dgm:cxn modelId="{0645DC0F-894E-419D-9B04-5E3936C8191B}" type="presParOf" srcId="{EBDA9ACA-2D8C-48BF-94B9-F74971055370}" destId="{4160A442-172E-4EFE-BFC8-3283E1BD7EAE}" srcOrd="4" destOrd="0" presId="urn:microsoft.com/office/officeart/2005/8/layout/vList5"/>
    <dgm:cxn modelId="{E2C93678-BEF5-4992-BABA-2D8B9571C38C}" type="presParOf" srcId="{4160A442-172E-4EFE-BFC8-3283E1BD7EAE}" destId="{28F9B06B-6AF6-40BD-9708-252CFD54DA2D}" srcOrd="0" destOrd="0" presId="urn:microsoft.com/office/officeart/2005/8/layout/vList5"/>
    <dgm:cxn modelId="{1590DDB4-1FCA-4476-BA8D-A5E684C5F329}" type="presParOf" srcId="{4160A442-172E-4EFE-BFC8-3283E1BD7EAE}" destId="{D9AA0A3B-0E93-40BE-9221-62CB8EFDEB4A}" srcOrd="1" destOrd="0" presId="urn:microsoft.com/office/officeart/2005/8/layout/vList5"/>
    <dgm:cxn modelId="{8C7983A2-B0D3-4E3D-AB96-A802266C27A3}" type="presParOf" srcId="{EBDA9ACA-2D8C-48BF-94B9-F74971055370}" destId="{D1DFD9F2-6B00-47FB-A0C8-BC60CEBDE67C}" srcOrd="5" destOrd="0" presId="urn:microsoft.com/office/officeart/2005/8/layout/vList5"/>
    <dgm:cxn modelId="{2FBE878C-BF8B-4AE4-81C4-50CF837B731A}" type="presParOf" srcId="{EBDA9ACA-2D8C-48BF-94B9-F74971055370}" destId="{63C9B228-97DA-45C8-A18A-B301D249E974}" srcOrd="6" destOrd="0" presId="urn:microsoft.com/office/officeart/2005/8/layout/vList5"/>
    <dgm:cxn modelId="{87B1E71A-34EB-4FBC-A8EE-C3000DBEBC09}" type="presParOf" srcId="{63C9B228-97DA-45C8-A18A-B301D249E974}" destId="{58DB41D2-9E6B-4DEF-A669-BB1BEF45398A}" srcOrd="0" destOrd="0" presId="urn:microsoft.com/office/officeart/2005/8/layout/vList5"/>
    <dgm:cxn modelId="{97F3F6BC-E3A9-452B-8E4E-1B1F15E883B9}" type="presParOf" srcId="{63C9B228-97DA-45C8-A18A-B301D249E974}" destId="{D56D3D0E-A5F7-4776-810D-F3E8E6848EB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857FC3-9809-4E57-83E7-0B2163449399}" type="doc">
      <dgm:prSet loTypeId="urn:microsoft.com/office/officeart/2005/8/layout/vList4" loCatId="list" qsTypeId="urn:microsoft.com/office/officeart/2005/8/quickstyle/simple5" qsCatId="simple" csTypeId="urn:microsoft.com/office/officeart/2005/8/colors/accent1_2" csCatId="accent1" phldr="1"/>
      <dgm:spPr/>
      <dgm:t>
        <a:bodyPr/>
        <a:lstStyle/>
        <a:p>
          <a:endParaRPr lang="zh-CN" altLang="en-US"/>
        </a:p>
      </dgm:t>
    </dgm:pt>
    <dgm:pt modelId="{0FEFA0CA-75F6-424A-AC04-D48F54981979}">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丰富的业务形态</a:t>
          </a:r>
          <a:endParaRPr lang="zh-CN" altLang="en-US" sz="2400" b="1" dirty="0">
            <a:solidFill>
              <a:srgbClr val="FFFF00"/>
            </a:solidFill>
            <a:latin typeface="+mn-ea"/>
            <a:ea typeface="+mn-ea"/>
          </a:endParaRPr>
        </a:p>
      </dgm:t>
    </dgm:pt>
    <dgm:pt modelId="{ACC6CE9C-D948-4BD5-B609-202BFB35B249}" type="parTrans" cxnId="{2A18F6D1-6E40-4D2A-8DE5-B3AE7F0D2FC4}">
      <dgm:prSet/>
      <dgm:spPr/>
      <dgm:t>
        <a:bodyPr/>
        <a:lstStyle/>
        <a:p>
          <a:endParaRPr lang="zh-CN" altLang="en-US" sz="2400" b="1">
            <a:solidFill>
              <a:srgbClr val="FFFF00"/>
            </a:solidFill>
            <a:latin typeface="+mn-ea"/>
            <a:ea typeface="+mn-ea"/>
          </a:endParaRPr>
        </a:p>
      </dgm:t>
    </dgm:pt>
    <dgm:pt modelId="{BDEF3CA8-6A27-46B2-8CB8-EC001DE399B1}" type="sibTrans" cxnId="{2A18F6D1-6E40-4D2A-8DE5-B3AE7F0D2FC4}">
      <dgm:prSet/>
      <dgm:spPr/>
      <dgm:t>
        <a:bodyPr/>
        <a:lstStyle/>
        <a:p>
          <a:endParaRPr lang="zh-CN" altLang="en-US" sz="2400" b="1">
            <a:solidFill>
              <a:srgbClr val="FFFF00"/>
            </a:solidFill>
            <a:latin typeface="+mn-ea"/>
            <a:ea typeface="+mn-ea"/>
          </a:endParaRPr>
        </a:p>
      </dgm:t>
    </dgm:pt>
    <dgm:pt modelId="{CFED16C9-39D6-4A18-8475-951482DAF706}">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自主创新的网络架构</a:t>
          </a:r>
          <a:endParaRPr lang="zh-CN" altLang="en-US" sz="2400" b="1" dirty="0">
            <a:solidFill>
              <a:srgbClr val="FFFF00"/>
            </a:solidFill>
            <a:latin typeface="+mn-ea"/>
            <a:ea typeface="+mn-ea"/>
          </a:endParaRPr>
        </a:p>
      </dgm:t>
    </dgm:pt>
    <dgm:pt modelId="{D6988A95-91A1-4E78-91DE-1BD2D7D3BC57}" type="parTrans" cxnId="{D441BD37-880B-4BF6-8CB9-8B679C4D8F85}">
      <dgm:prSet/>
      <dgm:spPr/>
      <dgm:t>
        <a:bodyPr/>
        <a:lstStyle/>
        <a:p>
          <a:endParaRPr lang="zh-CN" altLang="en-US" sz="2400" b="1">
            <a:solidFill>
              <a:srgbClr val="FFFF00"/>
            </a:solidFill>
            <a:latin typeface="+mn-ea"/>
            <a:ea typeface="+mn-ea"/>
          </a:endParaRPr>
        </a:p>
      </dgm:t>
    </dgm:pt>
    <dgm:pt modelId="{56606A64-E603-4688-A41A-48BCE2856B09}" type="sibTrans" cxnId="{D441BD37-880B-4BF6-8CB9-8B679C4D8F85}">
      <dgm:prSet/>
      <dgm:spPr/>
      <dgm:t>
        <a:bodyPr/>
        <a:lstStyle/>
        <a:p>
          <a:endParaRPr lang="zh-CN" altLang="en-US" sz="2400" b="1">
            <a:solidFill>
              <a:srgbClr val="FFFF00"/>
            </a:solidFill>
            <a:latin typeface="+mn-ea"/>
            <a:ea typeface="+mn-ea"/>
          </a:endParaRPr>
        </a:p>
      </dgm:t>
    </dgm:pt>
    <dgm:pt modelId="{916EF079-11AB-45BC-B4D2-5B48618BACD3}">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自主创新的</a:t>
          </a:r>
          <a:r>
            <a:rPr lang="en-US" altLang="en-US" sz="2400" b="1" dirty="0" smtClean="0">
              <a:solidFill>
                <a:srgbClr val="FFFF00"/>
              </a:solidFill>
              <a:latin typeface="+mn-ea"/>
              <a:ea typeface="+mn-ea"/>
            </a:rPr>
            <a:t>NGB</a:t>
          </a:r>
          <a:r>
            <a:rPr lang="zh-CN" altLang="en-US" sz="2400" b="1" dirty="0" smtClean="0">
              <a:solidFill>
                <a:srgbClr val="FFFF00"/>
              </a:solidFill>
              <a:latin typeface="+mn-ea"/>
              <a:ea typeface="+mn-ea"/>
            </a:rPr>
            <a:t>开放业务</a:t>
          </a:r>
          <a:endParaRPr lang="zh-CN" altLang="en-US" sz="2400" b="1" dirty="0">
            <a:solidFill>
              <a:srgbClr val="FFFF00"/>
            </a:solidFill>
            <a:latin typeface="+mn-ea"/>
            <a:ea typeface="+mn-ea"/>
          </a:endParaRPr>
        </a:p>
      </dgm:t>
    </dgm:pt>
    <dgm:pt modelId="{A4F3EA08-AA28-4DB2-A516-F796D0E78DBF}" type="parTrans" cxnId="{B23BCDCC-BBCA-47F8-A03F-4378948127CB}">
      <dgm:prSet/>
      <dgm:spPr/>
      <dgm:t>
        <a:bodyPr/>
        <a:lstStyle/>
        <a:p>
          <a:endParaRPr lang="zh-CN" altLang="en-US" sz="2400" b="1">
            <a:solidFill>
              <a:srgbClr val="FFFF00"/>
            </a:solidFill>
            <a:latin typeface="+mn-ea"/>
            <a:ea typeface="+mn-ea"/>
          </a:endParaRPr>
        </a:p>
      </dgm:t>
    </dgm:pt>
    <dgm:pt modelId="{E7BEA593-7D19-4226-B2E3-FE55BBBE19EB}" type="sibTrans" cxnId="{B23BCDCC-BBCA-47F8-A03F-4378948127CB}">
      <dgm:prSet/>
      <dgm:spPr/>
      <dgm:t>
        <a:bodyPr/>
        <a:lstStyle/>
        <a:p>
          <a:endParaRPr lang="zh-CN" altLang="en-US" sz="2400" b="1">
            <a:solidFill>
              <a:srgbClr val="FFFF00"/>
            </a:solidFill>
            <a:latin typeface="+mn-ea"/>
            <a:ea typeface="+mn-ea"/>
          </a:endParaRPr>
        </a:p>
      </dgm:t>
    </dgm:pt>
    <dgm:pt modelId="{B7E3622C-DA2A-478D-ABE0-556EBA2512B5}">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综合的网络、业务与内容管控技术</a:t>
          </a:r>
          <a:endParaRPr lang="zh-CN" altLang="en-US" sz="2400" b="1" dirty="0">
            <a:solidFill>
              <a:srgbClr val="FFFF00"/>
            </a:solidFill>
            <a:latin typeface="+mn-ea"/>
            <a:ea typeface="+mn-ea"/>
          </a:endParaRPr>
        </a:p>
      </dgm:t>
    </dgm:pt>
    <dgm:pt modelId="{8F4B0147-6DC4-47EC-845C-4FABB066C243}" type="parTrans" cxnId="{C519E5B7-DBFB-4AB3-93EC-6F2A2FFAC3D3}">
      <dgm:prSet/>
      <dgm:spPr/>
      <dgm:t>
        <a:bodyPr/>
        <a:lstStyle/>
        <a:p>
          <a:endParaRPr lang="zh-CN" altLang="en-US" sz="2400" b="1">
            <a:solidFill>
              <a:srgbClr val="FFFF00"/>
            </a:solidFill>
            <a:latin typeface="+mn-ea"/>
            <a:ea typeface="+mn-ea"/>
          </a:endParaRPr>
        </a:p>
      </dgm:t>
    </dgm:pt>
    <dgm:pt modelId="{157FB655-1058-4D56-994A-318334FF0D9F}" type="sibTrans" cxnId="{C519E5B7-DBFB-4AB3-93EC-6F2A2FFAC3D3}">
      <dgm:prSet/>
      <dgm:spPr/>
      <dgm:t>
        <a:bodyPr/>
        <a:lstStyle/>
        <a:p>
          <a:endParaRPr lang="zh-CN" altLang="en-US" sz="2400" b="1">
            <a:solidFill>
              <a:srgbClr val="FFFF00"/>
            </a:solidFill>
            <a:latin typeface="+mn-ea"/>
            <a:ea typeface="+mn-ea"/>
          </a:endParaRPr>
        </a:p>
      </dgm:t>
    </dgm:pt>
    <dgm:pt modelId="{07CB7344-75B6-468E-8CEB-F67D5E7C0534}">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遵循“两个结合” 思想的内容安全实现</a:t>
          </a:r>
          <a:endParaRPr lang="zh-CN" altLang="en-US" sz="2400" b="1" dirty="0">
            <a:solidFill>
              <a:srgbClr val="FFFF00"/>
            </a:solidFill>
            <a:latin typeface="+mn-ea"/>
            <a:ea typeface="+mn-ea"/>
          </a:endParaRPr>
        </a:p>
      </dgm:t>
    </dgm:pt>
    <dgm:pt modelId="{A9997851-4E28-4C00-95D7-E3BA441241CF}" type="parTrans" cxnId="{F99A0805-746B-40A6-90EF-D41F2811D808}">
      <dgm:prSet/>
      <dgm:spPr/>
      <dgm:t>
        <a:bodyPr/>
        <a:lstStyle/>
        <a:p>
          <a:endParaRPr lang="zh-CN" altLang="en-US" sz="2400" b="1">
            <a:solidFill>
              <a:srgbClr val="FFFF00"/>
            </a:solidFill>
            <a:latin typeface="+mn-ea"/>
            <a:ea typeface="+mn-ea"/>
          </a:endParaRPr>
        </a:p>
      </dgm:t>
    </dgm:pt>
    <dgm:pt modelId="{EC3FF18A-B070-4CE5-8F8B-18DC15DBF2B5}" type="sibTrans" cxnId="{F99A0805-746B-40A6-90EF-D41F2811D808}">
      <dgm:prSet/>
      <dgm:spPr/>
      <dgm:t>
        <a:bodyPr/>
        <a:lstStyle/>
        <a:p>
          <a:endParaRPr lang="zh-CN" altLang="en-US" sz="2400" b="1">
            <a:solidFill>
              <a:srgbClr val="FFFF00"/>
            </a:solidFill>
            <a:latin typeface="+mn-ea"/>
            <a:ea typeface="+mn-ea"/>
          </a:endParaRPr>
        </a:p>
      </dgm:t>
    </dgm:pt>
    <dgm:pt modelId="{092D84F2-310D-4197-A967-D940691DCC61}">
      <dgm:prSet phldrT="[文本]" custT="1"/>
      <dgm:spPr>
        <a:solidFill>
          <a:schemeClr val="bg2">
            <a:lumMod val="50000"/>
          </a:schemeClr>
        </a:solidFill>
      </dgm:spPr>
      <dgm:t>
        <a:bodyPr/>
        <a:lstStyle/>
        <a:p>
          <a:r>
            <a:rPr lang="zh-CN" altLang="en-US" sz="2400" b="1" dirty="0" smtClean="0">
              <a:solidFill>
                <a:srgbClr val="FFFF00"/>
              </a:solidFill>
              <a:latin typeface="+mn-ea"/>
              <a:ea typeface="+mn-ea"/>
            </a:rPr>
            <a:t>支持“智慧家庭”的</a:t>
          </a:r>
          <a:r>
            <a:rPr lang="en-US" altLang="en-US" sz="2400" b="1" dirty="0" smtClean="0">
              <a:solidFill>
                <a:srgbClr val="FFFF00"/>
              </a:solidFill>
              <a:latin typeface="+mn-ea"/>
              <a:ea typeface="+mn-ea"/>
            </a:rPr>
            <a:t>NGB</a:t>
          </a:r>
          <a:r>
            <a:rPr lang="zh-CN" altLang="en-US" sz="2400" b="1" dirty="0" smtClean="0">
              <a:solidFill>
                <a:srgbClr val="FFFF00"/>
              </a:solidFill>
              <a:latin typeface="+mn-ea"/>
              <a:ea typeface="+mn-ea"/>
            </a:rPr>
            <a:t>家庭网络</a:t>
          </a:r>
          <a:endParaRPr lang="zh-CN" altLang="en-US" sz="2400" b="1" dirty="0">
            <a:solidFill>
              <a:srgbClr val="FFFF00"/>
            </a:solidFill>
            <a:latin typeface="+mn-ea"/>
            <a:ea typeface="+mn-ea"/>
          </a:endParaRPr>
        </a:p>
      </dgm:t>
    </dgm:pt>
    <dgm:pt modelId="{CB75BBB7-E0E8-4666-B82F-DEFEF784D8E9}" type="parTrans" cxnId="{95B1B2AC-0AE8-4F2D-AB89-81D95A744B59}">
      <dgm:prSet/>
      <dgm:spPr/>
      <dgm:t>
        <a:bodyPr/>
        <a:lstStyle/>
        <a:p>
          <a:endParaRPr lang="zh-CN" altLang="en-US" sz="2400" b="1">
            <a:solidFill>
              <a:srgbClr val="FFFF00"/>
            </a:solidFill>
            <a:latin typeface="+mn-ea"/>
            <a:ea typeface="+mn-ea"/>
          </a:endParaRPr>
        </a:p>
      </dgm:t>
    </dgm:pt>
    <dgm:pt modelId="{5840D694-BA4B-45B9-8BA6-DB68EC46714C}" type="sibTrans" cxnId="{95B1B2AC-0AE8-4F2D-AB89-81D95A744B59}">
      <dgm:prSet/>
      <dgm:spPr/>
      <dgm:t>
        <a:bodyPr/>
        <a:lstStyle/>
        <a:p>
          <a:endParaRPr lang="zh-CN" altLang="en-US" sz="2400" b="1">
            <a:solidFill>
              <a:srgbClr val="FFFF00"/>
            </a:solidFill>
            <a:latin typeface="+mn-ea"/>
            <a:ea typeface="+mn-ea"/>
          </a:endParaRPr>
        </a:p>
      </dgm:t>
    </dgm:pt>
    <dgm:pt modelId="{3856B4E6-DAC9-4EA2-A7F7-9361717FA391}" type="pres">
      <dgm:prSet presAssocID="{1C857FC3-9809-4E57-83E7-0B2163449399}" presName="linear" presStyleCnt="0">
        <dgm:presLayoutVars>
          <dgm:dir/>
          <dgm:resizeHandles val="exact"/>
        </dgm:presLayoutVars>
      </dgm:prSet>
      <dgm:spPr/>
      <dgm:t>
        <a:bodyPr/>
        <a:lstStyle/>
        <a:p>
          <a:endParaRPr lang="zh-CN" altLang="en-US"/>
        </a:p>
      </dgm:t>
    </dgm:pt>
    <dgm:pt modelId="{0CEC98A7-206B-4D24-992D-AF6E45FBEFA7}" type="pres">
      <dgm:prSet presAssocID="{0FEFA0CA-75F6-424A-AC04-D48F54981979}" presName="comp" presStyleCnt="0"/>
      <dgm:spPr/>
    </dgm:pt>
    <dgm:pt modelId="{E970C68C-3981-4B48-8C26-579042D0ADAA}" type="pres">
      <dgm:prSet presAssocID="{0FEFA0CA-75F6-424A-AC04-D48F54981979}" presName="box" presStyleLbl="node1" presStyleIdx="0" presStyleCnt="6" custLinFactNeighborX="764"/>
      <dgm:spPr/>
      <dgm:t>
        <a:bodyPr/>
        <a:lstStyle/>
        <a:p>
          <a:endParaRPr lang="zh-CN" altLang="en-US"/>
        </a:p>
      </dgm:t>
    </dgm:pt>
    <dgm:pt modelId="{59EEB6FD-FB31-4A92-893A-0D136718FEBA}" type="pres">
      <dgm:prSet presAssocID="{0FEFA0CA-75F6-424A-AC04-D48F54981979}" presName="img" presStyleLbl="fgImgPlace1" presStyleIdx="0" presStyleCnt="6"/>
      <dgm:spPr>
        <a:solidFill>
          <a:srgbClr val="D5D5D3"/>
        </a:solidFill>
      </dgm:spPr>
      <dgm:t>
        <a:bodyPr/>
        <a:lstStyle/>
        <a:p>
          <a:endParaRPr lang="zh-CN" altLang="en-US"/>
        </a:p>
      </dgm:t>
    </dgm:pt>
    <dgm:pt modelId="{EA9476CF-31E4-4D17-863C-604E5729DB0E}" type="pres">
      <dgm:prSet presAssocID="{0FEFA0CA-75F6-424A-AC04-D48F54981979}" presName="text" presStyleLbl="node1" presStyleIdx="0" presStyleCnt="6">
        <dgm:presLayoutVars>
          <dgm:bulletEnabled val="1"/>
        </dgm:presLayoutVars>
      </dgm:prSet>
      <dgm:spPr/>
      <dgm:t>
        <a:bodyPr/>
        <a:lstStyle/>
        <a:p>
          <a:endParaRPr lang="zh-CN" altLang="en-US"/>
        </a:p>
      </dgm:t>
    </dgm:pt>
    <dgm:pt modelId="{254CAE3A-3183-445E-9ECD-2AA3163B4123}" type="pres">
      <dgm:prSet presAssocID="{BDEF3CA8-6A27-46B2-8CB8-EC001DE399B1}" presName="spacer" presStyleCnt="0"/>
      <dgm:spPr/>
    </dgm:pt>
    <dgm:pt modelId="{6B788ADB-5D17-4F45-BED8-206446499FF6}" type="pres">
      <dgm:prSet presAssocID="{CFED16C9-39D6-4A18-8475-951482DAF706}" presName="comp" presStyleCnt="0"/>
      <dgm:spPr/>
    </dgm:pt>
    <dgm:pt modelId="{45525870-3520-4B09-B612-710A06A42BEC}" type="pres">
      <dgm:prSet presAssocID="{CFED16C9-39D6-4A18-8475-951482DAF706}" presName="box" presStyleLbl="node1" presStyleIdx="1" presStyleCnt="6"/>
      <dgm:spPr/>
      <dgm:t>
        <a:bodyPr/>
        <a:lstStyle/>
        <a:p>
          <a:endParaRPr lang="zh-CN" altLang="en-US"/>
        </a:p>
      </dgm:t>
    </dgm:pt>
    <dgm:pt modelId="{EA542183-4E5F-4964-A40B-B9DD1F977925}" type="pres">
      <dgm:prSet presAssocID="{CFED16C9-39D6-4A18-8475-951482DAF706}" presName="img" presStyleLbl="fgImgPlace1" presStyleIdx="1" presStyleCnt="6"/>
      <dgm:spPr>
        <a:solidFill>
          <a:srgbClr val="D5D5D3"/>
        </a:solidFill>
      </dgm:spPr>
      <dgm:t>
        <a:bodyPr/>
        <a:lstStyle/>
        <a:p>
          <a:endParaRPr lang="zh-CN" altLang="en-US"/>
        </a:p>
      </dgm:t>
    </dgm:pt>
    <dgm:pt modelId="{5E440148-3681-44C3-9812-2707DD901D1B}" type="pres">
      <dgm:prSet presAssocID="{CFED16C9-39D6-4A18-8475-951482DAF706}" presName="text" presStyleLbl="node1" presStyleIdx="1" presStyleCnt="6">
        <dgm:presLayoutVars>
          <dgm:bulletEnabled val="1"/>
        </dgm:presLayoutVars>
      </dgm:prSet>
      <dgm:spPr/>
      <dgm:t>
        <a:bodyPr/>
        <a:lstStyle/>
        <a:p>
          <a:endParaRPr lang="zh-CN" altLang="en-US"/>
        </a:p>
      </dgm:t>
    </dgm:pt>
    <dgm:pt modelId="{68FE3356-6795-4C62-8843-83F33557F304}" type="pres">
      <dgm:prSet presAssocID="{56606A64-E603-4688-A41A-48BCE2856B09}" presName="spacer" presStyleCnt="0"/>
      <dgm:spPr/>
    </dgm:pt>
    <dgm:pt modelId="{09C81AC5-5939-44F9-858B-BC6C36773688}" type="pres">
      <dgm:prSet presAssocID="{916EF079-11AB-45BC-B4D2-5B48618BACD3}" presName="comp" presStyleCnt="0"/>
      <dgm:spPr/>
    </dgm:pt>
    <dgm:pt modelId="{6B9021A4-EFD7-4051-AF55-B72C4BB86992}" type="pres">
      <dgm:prSet presAssocID="{916EF079-11AB-45BC-B4D2-5B48618BACD3}" presName="box" presStyleLbl="node1" presStyleIdx="2" presStyleCnt="6"/>
      <dgm:spPr/>
      <dgm:t>
        <a:bodyPr/>
        <a:lstStyle/>
        <a:p>
          <a:endParaRPr lang="zh-CN" altLang="en-US"/>
        </a:p>
      </dgm:t>
    </dgm:pt>
    <dgm:pt modelId="{D5ACFDBA-98C5-40A6-8A58-8B868FA31A24}" type="pres">
      <dgm:prSet presAssocID="{916EF079-11AB-45BC-B4D2-5B48618BACD3}" presName="img" presStyleLbl="fgImgPlace1" presStyleIdx="2" presStyleCnt="6"/>
      <dgm:spPr>
        <a:solidFill>
          <a:srgbClr val="D5D5D3"/>
        </a:solidFill>
      </dgm:spPr>
      <dgm:t>
        <a:bodyPr/>
        <a:lstStyle/>
        <a:p>
          <a:endParaRPr lang="zh-CN" altLang="en-US"/>
        </a:p>
      </dgm:t>
    </dgm:pt>
    <dgm:pt modelId="{043195D7-E55E-4E8C-95E1-1CE97984E620}" type="pres">
      <dgm:prSet presAssocID="{916EF079-11AB-45BC-B4D2-5B48618BACD3}" presName="text" presStyleLbl="node1" presStyleIdx="2" presStyleCnt="6">
        <dgm:presLayoutVars>
          <dgm:bulletEnabled val="1"/>
        </dgm:presLayoutVars>
      </dgm:prSet>
      <dgm:spPr/>
      <dgm:t>
        <a:bodyPr/>
        <a:lstStyle/>
        <a:p>
          <a:endParaRPr lang="zh-CN" altLang="en-US"/>
        </a:p>
      </dgm:t>
    </dgm:pt>
    <dgm:pt modelId="{6ADAC9FD-F4E6-4859-8DC0-85FE04954A71}" type="pres">
      <dgm:prSet presAssocID="{E7BEA593-7D19-4226-B2E3-FE55BBBE19EB}" presName="spacer" presStyleCnt="0"/>
      <dgm:spPr/>
    </dgm:pt>
    <dgm:pt modelId="{0B8F7C9E-8994-45F7-8D20-5522F4D82498}" type="pres">
      <dgm:prSet presAssocID="{B7E3622C-DA2A-478D-ABE0-556EBA2512B5}" presName="comp" presStyleCnt="0"/>
      <dgm:spPr/>
    </dgm:pt>
    <dgm:pt modelId="{5A832492-7001-4108-9D8E-04F57AA47B44}" type="pres">
      <dgm:prSet presAssocID="{B7E3622C-DA2A-478D-ABE0-556EBA2512B5}" presName="box" presStyleLbl="node1" presStyleIdx="3" presStyleCnt="6"/>
      <dgm:spPr/>
      <dgm:t>
        <a:bodyPr/>
        <a:lstStyle/>
        <a:p>
          <a:endParaRPr lang="zh-CN" altLang="en-US"/>
        </a:p>
      </dgm:t>
    </dgm:pt>
    <dgm:pt modelId="{8EFA9A23-327C-462E-8F56-2B0E89D19647}" type="pres">
      <dgm:prSet presAssocID="{B7E3622C-DA2A-478D-ABE0-556EBA2512B5}" presName="img" presStyleLbl="fgImgPlace1" presStyleIdx="3" presStyleCnt="6"/>
      <dgm:spPr>
        <a:solidFill>
          <a:srgbClr val="D5D5D3"/>
        </a:solidFill>
      </dgm:spPr>
      <dgm:t>
        <a:bodyPr/>
        <a:lstStyle/>
        <a:p>
          <a:endParaRPr lang="zh-CN" altLang="en-US"/>
        </a:p>
      </dgm:t>
    </dgm:pt>
    <dgm:pt modelId="{B0347E9F-C332-41F6-AE13-1288A8886F3B}" type="pres">
      <dgm:prSet presAssocID="{B7E3622C-DA2A-478D-ABE0-556EBA2512B5}" presName="text" presStyleLbl="node1" presStyleIdx="3" presStyleCnt="6">
        <dgm:presLayoutVars>
          <dgm:bulletEnabled val="1"/>
        </dgm:presLayoutVars>
      </dgm:prSet>
      <dgm:spPr/>
      <dgm:t>
        <a:bodyPr/>
        <a:lstStyle/>
        <a:p>
          <a:endParaRPr lang="zh-CN" altLang="en-US"/>
        </a:p>
      </dgm:t>
    </dgm:pt>
    <dgm:pt modelId="{29CB0DD4-C63D-4CC6-AA6A-CB1430DFCA40}" type="pres">
      <dgm:prSet presAssocID="{157FB655-1058-4D56-994A-318334FF0D9F}" presName="spacer" presStyleCnt="0"/>
      <dgm:spPr/>
    </dgm:pt>
    <dgm:pt modelId="{A9563C2B-E48F-4B05-BCAF-1472C90BC07F}" type="pres">
      <dgm:prSet presAssocID="{07CB7344-75B6-468E-8CEB-F67D5E7C0534}" presName="comp" presStyleCnt="0"/>
      <dgm:spPr/>
    </dgm:pt>
    <dgm:pt modelId="{F3C91E56-3350-4DFD-9DD6-0CBED0ED33D1}" type="pres">
      <dgm:prSet presAssocID="{07CB7344-75B6-468E-8CEB-F67D5E7C0534}" presName="box" presStyleLbl="node1" presStyleIdx="4" presStyleCnt="6"/>
      <dgm:spPr/>
      <dgm:t>
        <a:bodyPr/>
        <a:lstStyle/>
        <a:p>
          <a:endParaRPr lang="zh-CN" altLang="en-US"/>
        </a:p>
      </dgm:t>
    </dgm:pt>
    <dgm:pt modelId="{6FD093A4-A359-4459-A264-EAE6943C8A26}" type="pres">
      <dgm:prSet presAssocID="{07CB7344-75B6-468E-8CEB-F67D5E7C0534}" presName="img" presStyleLbl="fgImgPlace1" presStyleIdx="4" presStyleCnt="6"/>
      <dgm:spPr>
        <a:solidFill>
          <a:srgbClr val="D5D5D3"/>
        </a:solidFill>
      </dgm:spPr>
      <dgm:t>
        <a:bodyPr/>
        <a:lstStyle/>
        <a:p>
          <a:endParaRPr lang="zh-CN" altLang="en-US"/>
        </a:p>
      </dgm:t>
    </dgm:pt>
    <dgm:pt modelId="{B468FEA4-B762-48C8-B892-1BCB29802690}" type="pres">
      <dgm:prSet presAssocID="{07CB7344-75B6-468E-8CEB-F67D5E7C0534}" presName="text" presStyleLbl="node1" presStyleIdx="4" presStyleCnt="6">
        <dgm:presLayoutVars>
          <dgm:bulletEnabled val="1"/>
        </dgm:presLayoutVars>
      </dgm:prSet>
      <dgm:spPr/>
      <dgm:t>
        <a:bodyPr/>
        <a:lstStyle/>
        <a:p>
          <a:endParaRPr lang="zh-CN" altLang="en-US"/>
        </a:p>
      </dgm:t>
    </dgm:pt>
    <dgm:pt modelId="{84C674EB-163A-41BA-B727-091F11A45521}" type="pres">
      <dgm:prSet presAssocID="{EC3FF18A-B070-4CE5-8F8B-18DC15DBF2B5}" presName="spacer" presStyleCnt="0"/>
      <dgm:spPr/>
    </dgm:pt>
    <dgm:pt modelId="{D49BA1B9-0429-4DD2-A276-FEAA29E5D212}" type="pres">
      <dgm:prSet presAssocID="{092D84F2-310D-4197-A967-D940691DCC61}" presName="comp" presStyleCnt="0"/>
      <dgm:spPr/>
    </dgm:pt>
    <dgm:pt modelId="{AB9CEFEA-EDF3-4157-A114-69B4FC43BD16}" type="pres">
      <dgm:prSet presAssocID="{092D84F2-310D-4197-A967-D940691DCC61}" presName="box" presStyleLbl="node1" presStyleIdx="5" presStyleCnt="6"/>
      <dgm:spPr/>
      <dgm:t>
        <a:bodyPr/>
        <a:lstStyle/>
        <a:p>
          <a:endParaRPr lang="zh-CN" altLang="en-US"/>
        </a:p>
      </dgm:t>
    </dgm:pt>
    <dgm:pt modelId="{D907B420-2BC1-4302-8D7D-E48F83FA4D30}" type="pres">
      <dgm:prSet presAssocID="{092D84F2-310D-4197-A967-D940691DCC61}" presName="img" presStyleLbl="fgImgPlace1" presStyleIdx="5" presStyleCnt="6"/>
      <dgm:spPr>
        <a:solidFill>
          <a:srgbClr val="D5D5D3"/>
        </a:solidFill>
      </dgm:spPr>
      <dgm:t>
        <a:bodyPr/>
        <a:lstStyle/>
        <a:p>
          <a:endParaRPr lang="zh-CN" altLang="en-US"/>
        </a:p>
      </dgm:t>
    </dgm:pt>
    <dgm:pt modelId="{11D5DA61-A090-46A9-AF64-DC284D918757}" type="pres">
      <dgm:prSet presAssocID="{092D84F2-310D-4197-A967-D940691DCC61}" presName="text" presStyleLbl="node1" presStyleIdx="5" presStyleCnt="6">
        <dgm:presLayoutVars>
          <dgm:bulletEnabled val="1"/>
        </dgm:presLayoutVars>
      </dgm:prSet>
      <dgm:spPr/>
      <dgm:t>
        <a:bodyPr/>
        <a:lstStyle/>
        <a:p>
          <a:endParaRPr lang="zh-CN" altLang="en-US"/>
        </a:p>
      </dgm:t>
    </dgm:pt>
  </dgm:ptLst>
  <dgm:cxnLst>
    <dgm:cxn modelId="{283420E6-57A3-4A81-9AA5-67F8E5396594}" type="presOf" srcId="{0FEFA0CA-75F6-424A-AC04-D48F54981979}" destId="{E970C68C-3981-4B48-8C26-579042D0ADAA}" srcOrd="0" destOrd="0" presId="urn:microsoft.com/office/officeart/2005/8/layout/vList4"/>
    <dgm:cxn modelId="{98A988EE-DCAC-4586-BBCC-00F5D928A255}" type="presOf" srcId="{B7E3622C-DA2A-478D-ABE0-556EBA2512B5}" destId="{5A832492-7001-4108-9D8E-04F57AA47B44}" srcOrd="0" destOrd="0" presId="urn:microsoft.com/office/officeart/2005/8/layout/vList4"/>
    <dgm:cxn modelId="{C519E5B7-DBFB-4AB3-93EC-6F2A2FFAC3D3}" srcId="{1C857FC3-9809-4E57-83E7-0B2163449399}" destId="{B7E3622C-DA2A-478D-ABE0-556EBA2512B5}" srcOrd="3" destOrd="0" parTransId="{8F4B0147-6DC4-47EC-845C-4FABB066C243}" sibTransId="{157FB655-1058-4D56-994A-318334FF0D9F}"/>
    <dgm:cxn modelId="{3C8123B8-253C-4C0F-8C30-4BB62CAEFA1F}" type="presOf" srcId="{916EF079-11AB-45BC-B4D2-5B48618BACD3}" destId="{6B9021A4-EFD7-4051-AF55-B72C4BB86992}" srcOrd="0" destOrd="0" presId="urn:microsoft.com/office/officeart/2005/8/layout/vList4"/>
    <dgm:cxn modelId="{54F1418F-DC5D-4DDC-95C7-8DA965E6A235}" type="presOf" srcId="{CFED16C9-39D6-4A18-8475-951482DAF706}" destId="{5E440148-3681-44C3-9812-2707DD901D1B}" srcOrd="1" destOrd="0" presId="urn:microsoft.com/office/officeart/2005/8/layout/vList4"/>
    <dgm:cxn modelId="{30752DBF-50D7-4A1F-AEA3-0636570266E0}" type="presOf" srcId="{092D84F2-310D-4197-A967-D940691DCC61}" destId="{11D5DA61-A090-46A9-AF64-DC284D918757}" srcOrd="1" destOrd="0" presId="urn:microsoft.com/office/officeart/2005/8/layout/vList4"/>
    <dgm:cxn modelId="{851B7A71-B32D-4843-88C7-FBE14BDBE4E9}" type="presOf" srcId="{CFED16C9-39D6-4A18-8475-951482DAF706}" destId="{45525870-3520-4B09-B612-710A06A42BEC}" srcOrd="0" destOrd="0" presId="urn:microsoft.com/office/officeart/2005/8/layout/vList4"/>
    <dgm:cxn modelId="{C3433900-3281-4180-B2A5-C72EE74465CB}" type="presOf" srcId="{092D84F2-310D-4197-A967-D940691DCC61}" destId="{AB9CEFEA-EDF3-4157-A114-69B4FC43BD16}" srcOrd="0" destOrd="0" presId="urn:microsoft.com/office/officeart/2005/8/layout/vList4"/>
    <dgm:cxn modelId="{AE76580C-102E-423A-9B5D-88D082ACA055}" type="presOf" srcId="{916EF079-11AB-45BC-B4D2-5B48618BACD3}" destId="{043195D7-E55E-4E8C-95E1-1CE97984E620}" srcOrd="1" destOrd="0" presId="urn:microsoft.com/office/officeart/2005/8/layout/vList4"/>
    <dgm:cxn modelId="{6BA990FD-4A32-4AF7-B046-A82429102294}" type="presOf" srcId="{1C857FC3-9809-4E57-83E7-0B2163449399}" destId="{3856B4E6-DAC9-4EA2-A7F7-9361717FA391}" srcOrd="0" destOrd="0" presId="urn:microsoft.com/office/officeart/2005/8/layout/vList4"/>
    <dgm:cxn modelId="{9378ED4E-763A-42C8-A20B-2DFBBAE9F84A}" type="presOf" srcId="{07CB7344-75B6-468E-8CEB-F67D5E7C0534}" destId="{B468FEA4-B762-48C8-B892-1BCB29802690}" srcOrd="1" destOrd="0" presId="urn:microsoft.com/office/officeart/2005/8/layout/vList4"/>
    <dgm:cxn modelId="{D441BD37-880B-4BF6-8CB9-8B679C4D8F85}" srcId="{1C857FC3-9809-4E57-83E7-0B2163449399}" destId="{CFED16C9-39D6-4A18-8475-951482DAF706}" srcOrd="1" destOrd="0" parTransId="{D6988A95-91A1-4E78-91DE-1BD2D7D3BC57}" sibTransId="{56606A64-E603-4688-A41A-48BCE2856B09}"/>
    <dgm:cxn modelId="{1E22D8B1-35AE-46F7-9CD4-A247E472F0E6}" type="presOf" srcId="{0FEFA0CA-75F6-424A-AC04-D48F54981979}" destId="{EA9476CF-31E4-4D17-863C-604E5729DB0E}" srcOrd="1" destOrd="0" presId="urn:microsoft.com/office/officeart/2005/8/layout/vList4"/>
    <dgm:cxn modelId="{B23BCDCC-BBCA-47F8-A03F-4378948127CB}" srcId="{1C857FC3-9809-4E57-83E7-0B2163449399}" destId="{916EF079-11AB-45BC-B4D2-5B48618BACD3}" srcOrd="2" destOrd="0" parTransId="{A4F3EA08-AA28-4DB2-A516-F796D0E78DBF}" sibTransId="{E7BEA593-7D19-4226-B2E3-FE55BBBE19EB}"/>
    <dgm:cxn modelId="{2A18F6D1-6E40-4D2A-8DE5-B3AE7F0D2FC4}" srcId="{1C857FC3-9809-4E57-83E7-0B2163449399}" destId="{0FEFA0CA-75F6-424A-AC04-D48F54981979}" srcOrd="0" destOrd="0" parTransId="{ACC6CE9C-D948-4BD5-B609-202BFB35B249}" sibTransId="{BDEF3CA8-6A27-46B2-8CB8-EC001DE399B1}"/>
    <dgm:cxn modelId="{F99A0805-746B-40A6-90EF-D41F2811D808}" srcId="{1C857FC3-9809-4E57-83E7-0B2163449399}" destId="{07CB7344-75B6-468E-8CEB-F67D5E7C0534}" srcOrd="4" destOrd="0" parTransId="{A9997851-4E28-4C00-95D7-E3BA441241CF}" sibTransId="{EC3FF18A-B070-4CE5-8F8B-18DC15DBF2B5}"/>
    <dgm:cxn modelId="{95B1B2AC-0AE8-4F2D-AB89-81D95A744B59}" srcId="{1C857FC3-9809-4E57-83E7-0B2163449399}" destId="{092D84F2-310D-4197-A967-D940691DCC61}" srcOrd="5" destOrd="0" parTransId="{CB75BBB7-E0E8-4666-B82F-DEFEF784D8E9}" sibTransId="{5840D694-BA4B-45B9-8BA6-DB68EC46714C}"/>
    <dgm:cxn modelId="{09ED1F06-3535-44D8-B948-E53C51A29A4E}" type="presOf" srcId="{B7E3622C-DA2A-478D-ABE0-556EBA2512B5}" destId="{B0347E9F-C332-41F6-AE13-1288A8886F3B}" srcOrd="1" destOrd="0" presId="urn:microsoft.com/office/officeart/2005/8/layout/vList4"/>
    <dgm:cxn modelId="{0A73388B-2CD4-4DCD-9AB7-C44EB3A74F51}" type="presOf" srcId="{07CB7344-75B6-468E-8CEB-F67D5E7C0534}" destId="{F3C91E56-3350-4DFD-9DD6-0CBED0ED33D1}" srcOrd="0" destOrd="0" presId="urn:microsoft.com/office/officeart/2005/8/layout/vList4"/>
    <dgm:cxn modelId="{4531C7E1-E245-4C5B-B8A3-FE8BF7B10A0E}" type="presParOf" srcId="{3856B4E6-DAC9-4EA2-A7F7-9361717FA391}" destId="{0CEC98A7-206B-4D24-992D-AF6E45FBEFA7}" srcOrd="0" destOrd="0" presId="urn:microsoft.com/office/officeart/2005/8/layout/vList4"/>
    <dgm:cxn modelId="{6F81A403-1E43-4DC5-A8E5-1F693DDFD265}" type="presParOf" srcId="{0CEC98A7-206B-4D24-992D-AF6E45FBEFA7}" destId="{E970C68C-3981-4B48-8C26-579042D0ADAA}" srcOrd="0" destOrd="0" presId="urn:microsoft.com/office/officeart/2005/8/layout/vList4"/>
    <dgm:cxn modelId="{00A15A89-7D98-47CB-8676-28EC2DDDA3FA}" type="presParOf" srcId="{0CEC98A7-206B-4D24-992D-AF6E45FBEFA7}" destId="{59EEB6FD-FB31-4A92-893A-0D136718FEBA}" srcOrd="1" destOrd="0" presId="urn:microsoft.com/office/officeart/2005/8/layout/vList4"/>
    <dgm:cxn modelId="{9E9D353F-0E9A-40F4-921D-1AEE3D8B0CE9}" type="presParOf" srcId="{0CEC98A7-206B-4D24-992D-AF6E45FBEFA7}" destId="{EA9476CF-31E4-4D17-863C-604E5729DB0E}" srcOrd="2" destOrd="0" presId="urn:microsoft.com/office/officeart/2005/8/layout/vList4"/>
    <dgm:cxn modelId="{D986FED0-D27F-4A0B-BD84-0D7B603F6935}" type="presParOf" srcId="{3856B4E6-DAC9-4EA2-A7F7-9361717FA391}" destId="{254CAE3A-3183-445E-9ECD-2AA3163B4123}" srcOrd="1" destOrd="0" presId="urn:microsoft.com/office/officeart/2005/8/layout/vList4"/>
    <dgm:cxn modelId="{E6730EEA-D89D-401F-A249-B1479CC555FE}" type="presParOf" srcId="{3856B4E6-DAC9-4EA2-A7F7-9361717FA391}" destId="{6B788ADB-5D17-4F45-BED8-206446499FF6}" srcOrd="2" destOrd="0" presId="urn:microsoft.com/office/officeart/2005/8/layout/vList4"/>
    <dgm:cxn modelId="{EDF56C81-726B-4708-BC67-8679B2556031}" type="presParOf" srcId="{6B788ADB-5D17-4F45-BED8-206446499FF6}" destId="{45525870-3520-4B09-B612-710A06A42BEC}" srcOrd="0" destOrd="0" presId="urn:microsoft.com/office/officeart/2005/8/layout/vList4"/>
    <dgm:cxn modelId="{71ED5709-FEC5-4E82-8E87-D824511DBE36}" type="presParOf" srcId="{6B788ADB-5D17-4F45-BED8-206446499FF6}" destId="{EA542183-4E5F-4964-A40B-B9DD1F977925}" srcOrd="1" destOrd="0" presId="urn:microsoft.com/office/officeart/2005/8/layout/vList4"/>
    <dgm:cxn modelId="{AC80001B-52DA-43E4-AB53-C595BF281276}" type="presParOf" srcId="{6B788ADB-5D17-4F45-BED8-206446499FF6}" destId="{5E440148-3681-44C3-9812-2707DD901D1B}" srcOrd="2" destOrd="0" presId="urn:microsoft.com/office/officeart/2005/8/layout/vList4"/>
    <dgm:cxn modelId="{7A7AF5C1-6AFF-4250-A524-F21D190E8641}" type="presParOf" srcId="{3856B4E6-DAC9-4EA2-A7F7-9361717FA391}" destId="{68FE3356-6795-4C62-8843-83F33557F304}" srcOrd="3" destOrd="0" presId="urn:microsoft.com/office/officeart/2005/8/layout/vList4"/>
    <dgm:cxn modelId="{2CE0CF91-C9F9-41CB-8FCE-35D9EB0EF2F2}" type="presParOf" srcId="{3856B4E6-DAC9-4EA2-A7F7-9361717FA391}" destId="{09C81AC5-5939-44F9-858B-BC6C36773688}" srcOrd="4" destOrd="0" presId="urn:microsoft.com/office/officeart/2005/8/layout/vList4"/>
    <dgm:cxn modelId="{6CE7BBDD-BB51-45B6-854A-DEC6B5476CC4}" type="presParOf" srcId="{09C81AC5-5939-44F9-858B-BC6C36773688}" destId="{6B9021A4-EFD7-4051-AF55-B72C4BB86992}" srcOrd="0" destOrd="0" presId="urn:microsoft.com/office/officeart/2005/8/layout/vList4"/>
    <dgm:cxn modelId="{CAF9139B-97B2-4C64-BA67-169FAFC89726}" type="presParOf" srcId="{09C81AC5-5939-44F9-858B-BC6C36773688}" destId="{D5ACFDBA-98C5-40A6-8A58-8B868FA31A24}" srcOrd="1" destOrd="0" presId="urn:microsoft.com/office/officeart/2005/8/layout/vList4"/>
    <dgm:cxn modelId="{1E16187F-4E00-4FC5-B188-7B7C09464D4C}" type="presParOf" srcId="{09C81AC5-5939-44F9-858B-BC6C36773688}" destId="{043195D7-E55E-4E8C-95E1-1CE97984E620}" srcOrd="2" destOrd="0" presId="urn:microsoft.com/office/officeart/2005/8/layout/vList4"/>
    <dgm:cxn modelId="{BFAACF87-4615-4DCA-951E-1A5C12AC6BC3}" type="presParOf" srcId="{3856B4E6-DAC9-4EA2-A7F7-9361717FA391}" destId="{6ADAC9FD-F4E6-4859-8DC0-85FE04954A71}" srcOrd="5" destOrd="0" presId="urn:microsoft.com/office/officeart/2005/8/layout/vList4"/>
    <dgm:cxn modelId="{C64E84EB-38FE-431B-BC23-AFD136F9308E}" type="presParOf" srcId="{3856B4E6-DAC9-4EA2-A7F7-9361717FA391}" destId="{0B8F7C9E-8994-45F7-8D20-5522F4D82498}" srcOrd="6" destOrd="0" presId="urn:microsoft.com/office/officeart/2005/8/layout/vList4"/>
    <dgm:cxn modelId="{4A29B34C-1CE5-4523-BD17-700A5C57C2D5}" type="presParOf" srcId="{0B8F7C9E-8994-45F7-8D20-5522F4D82498}" destId="{5A832492-7001-4108-9D8E-04F57AA47B44}" srcOrd="0" destOrd="0" presId="urn:microsoft.com/office/officeart/2005/8/layout/vList4"/>
    <dgm:cxn modelId="{BBC69CEE-767B-4E34-9ABF-89B32A14109A}" type="presParOf" srcId="{0B8F7C9E-8994-45F7-8D20-5522F4D82498}" destId="{8EFA9A23-327C-462E-8F56-2B0E89D19647}" srcOrd="1" destOrd="0" presId="urn:microsoft.com/office/officeart/2005/8/layout/vList4"/>
    <dgm:cxn modelId="{BE294352-8828-4FC2-9937-1C24EDF59807}" type="presParOf" srcId="{0B8F7C9E-8994-45F7-8D20-5522F4D82498}" destId="{B0347E9F-C332-41F6-AE13-1288A8886F3B}" srcOrd="2" destOrd="0" presId="urn:microsoft.com/office/officeart/2005/8/layout/vList4"/>
    <dgm:cxn modelId="{A04EA848-0B1F-42A5-847D-306CCD7D4E83}" type="presParOf" srcId="{3856B4E6-DAC9-4EA2-A7F7-9361717FA391}" destId="{29CB0DD4-C63D-4CC6-AA6A-CB1430DFCA40}" srcOrd="7" destOrd="0" presId="urn:microsoft.com/office/officeart/2005/8/layout/vList4"/>
    <dgm:cxn modelId="{270C3F14-211A-4B25-951E-3022E595DEF9}" type="presParOf" srcId="{3856B4E6-DAC9-4EA2-A7F7-9361717FA391}" destId="{A9563C2B-E48F-4B05-BCAF-1472C90BC07F}" srcOrd="8" destOrd="0" presId="urn:microsoft.com/office/officeart/2005/8/layout/vList4"/>
    <dgm:cxn modelId="{5C448F21-E100-43E3-AB27-FD8E0934E79D}" type="presParOf" srcId="{A9563C2B-E48F-4B05-BCAF-1472C90BC07F}" destId="{F3C91E56-3350-4DFD-9DD6-0CBED0ED33D1}" srcOrd="0" destOrd="0" presId="urn:microsoft.com/office/officeart/2005/8/layout/vList4"/>
    <dgm:cxn modelId="{9B15B4A2-FB17-4E95-9A2D-F334697BCEF3}" type="presParOf" srcId="{A9563C2B-E48F-4B05-BCAF-1472C90BC07F}" destId="{6FD093A4-A359-4459-A264-EAE6943C8A26}" srcOrd="1" destOrd="0" presId="urn:microsoft.com/office/officeart/2005/8/layout/vList4"/>
    <dgm:cxn modelId="{0DC48370-3B0C-4C3E-8AED-B065BA22EE4C}" type="presParOf" srcId="{A9563C2B-E48F-4B05-BCAF-1472C90BC07F}" destId="{B468FEA4-B762-48C8-B892-1BCB29802690}" srcOrd="2" destOrd="0" presId="urn:microsoft.com/office/officeart/2005/8/layout/vList4"/>
    <dgm:cxn modelId="{6ADFD3DE-FC12-4AEE-9E2C-32F004D6E975}" type="presParOf" srcId="{3856B4E6-DAC9-4EA2-A7F7-9361717FA391}" destId="{84C674EB-163A-41BA-B727-091F11A45521}" srcOrd="9" destOrd="0" presId="urn:microsoft.com/office/officeart/2005/8/layout/vList4"/>
    <dgm:cxn modelId="{A510F69C-6892-4001-94AA-0D53CE5C2BD8}" type="presParOf" srcId="{3856B4E6-DAC9-4EA2-A7F7-9361717FA391}" destId="{D49BA1B9-0429-4DD2-A276-FEAA29E5D212}" srcOrd="10" destOrd="0" presId="urn:microsoft.com/office/officeart/2005/8/layout/vList4"/>
    <dgm:cxn modelId="{1D99CF3E-B5E1-4B5A-9B77-1A53D9790739}" type="presParOf" srcId="{D49BA1B9-0429-4DD2-A276-FEAA29E5D212}" destId="{AB9CEFEA-EDF3-4157-A114-69B4FC43BD16}" srcOrd="0" destOrd="0" presId="urn:microsoft.com/office/officeart/2005/8/layout/vList4"/>
    <dgm:cxn modelId="{52022FB6-9AE4-4FE0-80AF-DBB23D124650}" type="presParOf" srcId="{D49BA1B9-0429-4DD2-A276-FEAA29E5D212}" destId="{D907B420-2BC1-4302-8D7D-E48F83FA4D30}" srcOrd="1" destOrd="0" presId="urn:microsoft.com/office/officeart/2005/8/layout/vList4"/>
    <dgm:cxn modelId="{31E58AA5-3DE2-4A66-8595-78061C4185E2}" type="presParOf" srcId="{D49BA1B9-0429-4DD2-A276-FEAA29E5D212}" destId="{11D5DA61-A090-46A9-AF64-DC284D918757}"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42AF7D7-3A59-4963-BBCB-CFA4505F803C}" type="doc">
      <dgm:prSet loTypeId="urn:microsoft.com/office/officeart/2005/8/layout/lProcess3" loCatId="process" qsTypeId="urn:microsoft.com/office/officeart/2005/8/quickstyle/simple5" qsCatId="simple" csTypeId="urn:microsoft.com/office/officeart/2005/8/colors/accent0_3" csCatId="mainScheme" phldr="1"/>
      <dgm:spPr/>
      <dgm:t>
        <a:bodyPr/>
        <a:lstStyle/>
        <a:p>
          <a:endParaRPr lang="zh-CN" altLang="en-US"/>
        </a:p>
      </dgm:t>
    </dgm:pt>
    <dgm:pt modelId="{14759E90-DC56-46CB-8E0F-AED1EC2027B8}">
      <dgm:prSet phldrT="[文本]" custT="1"/>
      <dgm:spPr>
        <a:solidFill>
          <a:schemeClr val="bg2">
            <a:lumMod val="50000"/>
          </a:schemeClr>
        </a:solidFill>
      </dgm:spPr>
      <dgm:t>
        <a:bodyPr/>
        <a:lstStyle/>
        <a:p>
          <a:r>
            <a:rPr lang="zh-CN" altLang="en-US" sz="3600" b="1" dirty="0" smtClean="0"/>
            <a:t>信</a:t>
          </a:r>
          <a:endParaRPr lang="zh-CN" altLang="en-US" sz="3600" b="1" dirty="0"/>
        </a:p>
      </dgm:t>
    </dgm:pt>
    <dgm:pt modelId="{C9AE0672-A8CF-4307-B7FE-AF15E1A0FB4E}" type="parTrans" cxnId="{11273A54-D0FE-4813-90B4-00B52861DF7D}">
      <dgm:prSet/>
      <dgm:spPr/>
      <dgm:t>
        <a:bodyPr/>
        <a:lstStyle/>
        <a:p>
          <a:endParaRPr lang="zh-CN" altLang="en-US" b="1"/>
        </a:p>
      </dgm:t>
    </dgm:pt>
    <dgm:pt modelId="{2204B73D-86A0-4261-A834-EB7C0032F5BB}" type="sibTrans" cxnId="{11273A54-D0FE-4813-90B4-00B52861DF7D}">
      <dgm:prSet/>
      <dgm:spPr/>
      <dgm:t>
        <a:bodyPr/>
        <a:lstStyle/>
        <a:p>
          <a:endParaRPr lang="zh-CN" altLang="en-US" b="1"/>
        </a:p>
      </dgm:t>
    </dgm:pt>
    <dgm:pt modelId="{BA7A3949-B8F9-4C08-98F7-C0F621113ACB}">
      <dgm:prSet phldrT="[文本]" custT="1"/>
      <dgm:spPr>
        <a:solidFill>
          <a:schemeClr val="bg2">
            <a:lumMod val="90000"/>
            <a:alpha val="90000"/>
          </a:schemeClr>
        </a:solidFill>
      </dgm:spPr>
      <dgm:t>
        <a:bodyPr/>
        <a:lstStyle/>
        <a:p>
          <a:r>
            <a:rPr lang="zh-CN" altLang="en-US" sz="2000" b="1" dirty="0" smtClean="0"/>
            <a:t>以智慧家庭信息网关和新型电视机为中心的家庭信息化</a:t>
          </a:r>
          <a:endParaRPr lang="zh-CN" altLang="en-US" sz="2000" b="1" dirty="0"/>
        </a:p>
      </dgm:t>
    </dgm:pt>
    <dgm:pt modelId="{7D5016E2-BE22-4F20-BD9A-8D452A56FF2C}" type="parTrans" cxnId="{B7573CF2-F578-40EB-A745-E21829B7324C}">
      <dgm:prSet/>
      <dgm:spPr/>
      <dgm:t>
        <a:bodyPr/>
        <a:lstStyle/>
        <a:p>
          <a:endParaRPr lang="zh-CN" altLang="en-US" b="1"/>
        </a:p>
      </dgm:t>
    </dgm:pt>
    <dgm:pt modelId="{239DC35B-A4C3-4051-9F05-EB8DA39C9DF2}" type="sibTrans" cxnId="{B7573CF2-F578-40EB-A745-E21829B7324C}">
      <dgm:prSet/>
      <dgm:spPr/>
      <dgm:t>
        <a:bodyPr/>
        <a:lstStyle/>
        <a:p>
          <a:endParaRPr lang="zh-CN" altLang="en-US" b="1"/>
        </a:p>
      </dgm:t>
    </dgm:pt>
    <dgm:pt modelId="{E3770395-C3C7-4D03-9A1A-7AFFAB9680DD}">
      <dgm:prSet phldrT="[文本]" custT="1"/>
      <dgm:spPr>
        <a:solidFill>
          <a:schemeClr val="bg2">
            <a:lumMod val="50000"/>
          </a:schemeClr>
        </a:solidFill>
      </dgm:spPr>
      <dgm:t>
        <a:bodyPr/>
        <a:lstStyle/>
        <a:p>
          <a:r>
            <a:rPr lang="zh-CN" altLang="en-US" sz="3600" b="1" dirty="0" smtClean="0"/>
            <a:t>息</a:t>
          </a:r>
          <a:endParaRPr lang="zh-CN" altLang="en-US" sz="3600" b="1" dirty="0"/>
        </a:p>
      </dgm:t>
    </dgm:pt>
    <dgm:pt modelId="{E4DE412E-5593-4EEC-AD85-490A23D2FD31}" type="parTrans" cxnId="{0C501C08-8E19-4BA7-86C4-1CA7C9C9BD00}">
      <dgm:prSet/>
      <dgm:spPr/>
      <dgm:t>
        <a:bodyPr/>
        <a:lstStyle/>
        <a:p>
          <a:endParaRPr lang="zh-CN" altLang="en-US" b="1"/>
        </a:p>
      </dgm:t>
    </dgm:pt>
    <dgm:pt modelId="{C5055FC0-46F1-44DB-8332-D2987C86287B}" type="sibTrans" cxnId="{0C501C08-8E19-4BA7-86C4-1CA7C9C9BD00}">
      <dgm:prSet/>
      <dgm:spPr/>
      <dgm:t>
        <a:bodyPr/>
        <a:lstStyle/>
        <a:p>
          <a:endParaRPr lang="zh-CN" altLang="en-US" b="1"/>
        </a:p>
      </dgm:t>
    </dgm:pt>
    <dgm:pt modelId="{99176664-03E6-47A8-B418-9CCF46257261}">
      <dgm:prSet phldrT="[文本]" custT="1"/>
      <dgm:spPr>
        <a:solidFill>
          <a:schemeClr val="bg2">
            <a:lumMod val="90000"/>
            <a:alpha val="90000"/>
          </a:schemeClr>
        </a:solidFill>
      </dgm:spPr>
      <dgm:t>
        <a:bodyPr/>
        <a:lstStyle/>
        <a:p>
          <a:r>
            <a:rPr lang="zh-CN" altLang="en-US" sz="2400" b="1" dirty="0" smtClean="0"/>
            <a:t>以宽带有线网络为基础的国家信息化</a:t>
          </a:r>
          <a:endParaRPr lang="zh-CN" altLang="en-US" sz="2400" b="1" dirty="0"/>
        </a:p>
      </dgm:t>
    </dgm:pt>
    <dgm:pt modelId="{27B27E55-CB5A-4C38-81BC-AF126760896A}" type="parTrans" cxnId="{00D4BC34-1C1E-4A10-913A-7A315662D78E}">
      <dgm:prSet/>
      <dgm:spPr/>
      <dgm:t>
        <a:bodyPr/>
        <a:lstStyle/>
        <a:p>
          <a:endParaRPr lang="zh-CN" altLang="en-US" b="1"/>
        </a:p>
      </dgm:t>
    </dgm:pt>
    <dgm:pt modelId="{DB8EF794-654C-4B9B-800A-57CB2A7AB629}" type="sibTrans" cxnId="{00D4BC34-1C1E-4A10-913A-7A315662D78E}">
      <dgm:prSet/>
      <dgm:spPr/>
      <dgm:t>
        <a:bodyPr/>
        <a:lstStyle/>
        <a:p>
          <a:endParaRPr lang="zh-CN" altLang="en-US" b="1"/>
        </a:p>
      </dgm:t>
    </dgm:pt>
    <dgm:pt modelId="{39F92F76-5E71-46A6-92E0-F645EA7CE5C6}">
      <dgm:prSet phldrT="[文本]" custT="1"/>
      <dgm:spPr>
        <a:solidFill>
          <a:schemeClr val="bg2">
            <a:lumMod val="50000"/>
          </a:schemeClr>
        </a:solidFill>
      </dgm:spPr>
      <dgm:t>
        <a:bodyPr/>
        <a:lstStyle/>
        <a:p>
          <a:r>
            <a:rPr lang="zh-CN" altLang="en-US" sz="3600" b="1" dirty="0" smtClean="0"/>
            <a:t>化</a:t>
          </a:r>
          <a:endParaRPr lang="zh-CN" altLang="en-US" sz="3600" b="1" dirty="0"/>
        </a:p>
      </dgm:t>
    </dgm:pt>
    <dgm:pt modelId="{C543F65D-37FD-48FA-9278-DE3714134D67}" type="parTrans" cxnId="{B1F9C1A4-02F4-437C-A53D-F854A468D914}">
      <dgm:prSet/>
      <dgm:spPr/>
      <dgm:t>
        <a:bodyPr/>
        <a:lstStyle/>
        <a:p>
          <a:endParaRPr lang="zh-CN" altLang="en-US" b="1"/>
        </a:p>
      </dgm:t>
    </dgm:pt>
    <dgm:pt modelId="{96CD8807-5B10-44EF-AFA0-A011652562BF}" type="sibTrans" cxnId="{B1F9C1A4-02F4-437C-A53D-F854A468D914}">
      <dgm:prSet/>
      <dgm:spPr/>
      <dgm:t>
        <a:bodyPr/>
        <a:lstStyle/>
        <a:p>
          <a:endParaRPr lang="zh-CN" altLang="en-US" b="1"/>
        </a:p>
      </dgm:t>
    </dgm:pt>
    <dgm:pt modelId="{B62C3B6E-3015-4B88-983E-F10DB2A8406E}">
      <dgm:prSet phldrT="[文本]"/>
      <dgm:spPr>
        <a:solidFill>
          <a:schemeClr val="accent1">
            <a:lumMod val="20000"/>
            <a:lumOff val="80000"/>
            <a:alpha val="90000"/>
          </a:schemeClr>
        </a:solidFill>
      </dgm:spPr>
      <dgm:t>
        <a:bodyPr/>
        <a:lstStyle/>
        <a:p>
          <a:r>
            <a:rPr lang="zh-CN" altLang="en-US" b="1" dirty="0" smtClean="0"/>
            <a:t>作为</a:t>
          </a:r>
          <a:r>
            <a:rPr lang="en-US" altLang="zh-CN" b="1" dirty="0" smtClean="0"/>
            <a:t>NGB</a:t>
          </a:r>
          <a:r>
            <a:rPr lang="zh-CN" altLang="en-US" b="1" dirty="0" smtClean="0"/>
            <a:t>网络家庭服务中心的新型电视机产业</a:t>
          </a:r>
          <a:endParaRPr lang="zh-CN" altLang="en-US" b="1" dirty="0"/>
        </a:p>
      </dgm:t>
    </dgm:pt>
    <dgm:pt modelId="{4AAEE81B-EF98-4665-BF5C-64CED622495F}" type="parTrans" cxnId="{1C3298AA-ED97-479E-9ED1-4B639A45A0C2}">
      <dgm:prSet/>
      <dgm:spPr/>
      <dgm:t>
        <a:bodyPr/>
        <a:lstStyle/>
        <a:p>
          <a:endParaRPr lang="zh-CN" altLang="en-US" b="1"/>
        </a:p>
      </dgm:t>
    </dgm:pt>
    <dgm:pt modelId="{953AAE97-7FDE-4B15-8A88-76DDEB19F341}" type="sibTrans" cxnId="{1C3298AA-ED97-479E-9ED1-4B639A45A0C2}">
      <dgm:prSet/>
      <dgm:spPr/>
      <dgm:t>
        <a:bodyPr/>
        <a:lstStyle/>
        <a:p>
          <a:endParaRPr lang="zh-CN" altLang="en-US" b="1"/>
        </a:p>
      </dgm:t>
    </dgm:pt>
    <dgm:pt modelId="{44852691-B3E1-4BD7-AD4C-06F7831E83C7}">
      <dgm:prSet phldrT="[文本]" custT="1"/>
      <dgm:spPr>
        <a:solidFill>
          <a:schemeClr val="accent1"/>
        </a:solidFill>
      </dgm:spPr>
      <dgm:t>
        <a:bodyPr/>
        <a:lstStyle/>
        <a:p>
          <a:r>
            <a:rPr lang="zh-CN" altLang="en-US" sz="3600" b="1" dirty="0" smtClean="0">
              <a:solidFill>
                <a:schemeClr val="tx2"/>
              </a:solidFill>
            </a:rPr>
            <a:t>业</a:t>
          </a:r>
          <a:endParaRPr lang="zh-CN" altLang="en-US" sz="3600" b="1" dirty="0">
            <a:solidFill>
              <a:schemeClr val="tx2"/>
            </a:solidFill>
          </a:endParaRPr>
        </a:p>
      </dgm:t>
    </dgm:pt>
    <dgm:pt modelId="{56041C11-FACF-44FD-A203-B77A4BD4C0D3}" type="parTrans" cxnId="{C1CFEE34-EACF-4FB3-BE06-1A79111ACCF3}">
      <dgm:prSet/>
      <dgm:spPr/>
      <dgm:t>
        <a:bodyPr/>
        <a:lstStyle/>
        <a:p>
          <a:endParaRPr lang="zh-CN" altLang="en-US" b="1"/>
        </a:p>
      </dgm:t>
    </dgm:pt>
    <dgm:pt modelId="{713C4E34-0B22-4169-896C-B9B7E759B119}" type="sibTrans" cxnId="{C1CFEE34-EACF-4FB3-BE06-1A79111ACCF3}">
      <dgm:prSet/>
      <dgm:spPr/>
      <dgm:t>
        <a:bodyPr/>
        <a:lstStyle/>
        <a:p>
          <a:endParaRPr lang="zh-CN" altLang="en-US" b="1"/>
        </a:p>
      </dgm:t>
    </dgm:pt>
    <dgm:pt modelId="{66B2895C-B61C-42FB-BABB-6020DE9F2AA5}">
      <dgm:prSet phldrT="[文本]" custT="1"/>
      <dgm:spPr>
        <a:solidFill>
          <a:schemeClr val="accent1"/>
        </a:solidFill>
      </dgm:spPr>
      <dgm:t>
        <a:bodyPr/>
        <a:lstStyle/>
        <a:p>
          <a:r>
            <a:rPr lang="zh-CN" altLang="en-US" sz="3600" b="1" dirty="0" smtClean="0">
              <a:solidFill>
                <a:schemeClr val="tx2"/>
              </a:solidFill>
            </a:rPr>
            <a:t>产</a:t>
          </a:r>
          <a:endParaRPr lang="zh-CN" altLang="en-US" sz="3600" b="1" dirty="0">
            <a:solidFill>
              <a:schemeClr val="tx2"/>
            </a:solidFill>
          </a:endParaRPr>
        </a:p>
      </dgm:t>
    </dgm:pt>
    <dgm:pt modelId="{04054FCE-C842-453F-92D0-78F70F4DFACD}" type="parTrans" cxnId="{CB576237-EAC9-4602-AD76-720BEA1D4ABA}">
      <dgm:prSet/>
      <dgm:spPr/>
      <dgm:t>
        <a:bodyPr/>
        <a:lstStyle/>
        <a:p>
          <a:endParaRPr lang="zh-CN" altLang="en-US" b="1"/>
        </a:p>
      </dgm:t>
    </dgm:pt>
    <dgm:pt modelId="{92FEC192-EEF3-47A8-9C8A-0031909A2B22}" type="sibTrans" cxnId="{CB576237-EAC9-4602-AD76-720BEA1D4ABA}">
      <dgm:prSet/>
      <dgm:spPr/>
      <dgm:t>
        <a:bodyPr/>
        <a:lstStyle/>
        <a:p>
          <a:endParaRPr lang="zh-CN" altLang="en-US" b="1"/>
        </a:p>
      </dgm:t>
    </dgm:pt>
    <dgm:pt modelId="{58EBE662-6E96-4E72-AA45-6E9B4A16598F}">
      <dgm:prSet phldrT="[文本]" custT="1"/>
      <dgm:spPr>
        <a:solidFill>
          <a:schemeClr val="accent1"/>
        </a:solidFill>
      </dgm:spPr>
      <dgm:t>
        <a:bodyPr/>
        <a:lstStyle/>
        <a:p>
          <a:r>
            <a:rPr lang="zh-CN" altLang="en-US" sz="3600" b="1" dirty="0" smtClean="0">
              <a:solidFill>
                <a:schemeClr val="tx2"/>
              </a:solidFill>
            </a:rPr>
            <a:t>化</a:t>
          </a:r>
          <a:endParaRPr lang="zh-CN" altLang="en-US" sz="3600" b="1" dirty="0">
            <a:solidFill>
              <a:schemeClr val="tx2"/>
            </a:solidFill>
          </a:endParaRPr>
        </a:p>
      </dgm:t>
    </dgm:pt>
    <dgm:pt modelId="{5D5FDACF-CBA7-41E9-B57C-50D3C672FA55}" type="parTrans" cxnId="{E2D7E245-2F34-4BAF-A58D-B5E9E43CA6F6}">
      <dgm:prSet/>
      <dgm:spPr/>
      <dgm:t>
        <a:bodyPr/>
        <a:lstStyle/>
        <a:p>
          <a:endParaRPr lang="zh-CN" altLang="en-US" b="1"/>
        </a:p>
      </dgm:t>
    </dgm:pt>
    <dgm:pt modelId="{5E3E24D5-8BB2-4CE0-85A0-38E3B82F7EB5}" type="sibTrans" cxnId="{E2D7E245-2F34-4BAF-A58D-B5E9E43CA6F6}">
      <dgm:prSet/>
      <dgm:spPr/>
      <dgm:t>
        <a:bodyPr/>
        <a:lstStyle/>
        <a:p>
          <a:endParaRPr lang="zh-CN" altLang="en-US" b="1"/>
        </a:p>
      </dgm:t>
    </dgm:pt>
    <dgm:pt modelId="{FD7620BF-A688-4193-BDC6-F33E164D1748}">
      <dgm:prSet custT="1"/>
      <dgm:spPr>
        <a:solidFill>
          <a:schemeClr val="bg2">
            <a:lumMod val="90000"/>
            <a:alpha val="90000"/>
          </a:schemeClr>
        </a:solidFill>
      </dgm:spPr>
      <dgm:t>
        <a:bodyPr/>
        <a:lstStyle/>
        <a:p>
          <a:r>
            <a:rPr lang="zh-CN" altLang="en-US" sz="2400" b="1" dirty="0" smtClean="0"/>
            <a:t>以家庭为主要服务对象的现代信息服务业</a:t>
          </a:r>
          <a:endParaRPr lang="zh-CN" altLang="en-US" sz="2400" b="1" dirty="0"/>
        </a:p>
      </dgm:t>
    </dgm:pt>
    <dgm:pt modelId="{893EAC79-D729-43F9-AB69-CE8CB7F9E6C7}" type="parTrans" cxnId="{70A661A2-997C-495D-8460-FDAF0A7BA8A2}">
      <dgm:prSet/>
      <dgm:spPr/>
      <dgm:t>
        <a:bodyPr/>
        <a:lstStyle/>
        <a:p>
          <a:endParaRPr lang="zh-CN" altLang="en-US" b="1"/>
        </a:p>
      </dgm:t>
    </dgm:pt>
    <dgm:pt modelId="{0070B868-F315-43CD-ABEE-6ABA98AA5C9B}" type="sibTrans" cxnId="{70A661A2-997C-495D-8460-FDAF0A7BA8A2}">
      <dgm:prSet/>
      <dgm:spPr/>
      <dgm:t>
        <a:bodyPr/>
        <a:lstStyle/>
        <a:p>
          <a:endParaRPr lang="zh-CN" altLang="en-US" b="1"/>
        </a:p>
      </dgm:t>
    </dgm:pt>
    <dgm:pt modelId="{9B1520C0-FB24-43E7-8B3D-8CDDDD7C17FC}">
      <dgm:prSet/>
      <dgm:spPr>
        <a:solidFill>
          <a:schemeClr val="accent1">
            <a:lumMod val="20000"/>
            <a:lumOff val="80000"/>
            <a:alpha val="89804"/>
          </a:schemeClr>
        </a:solidFill>
      </dgm:spPr>
      <dgm:t>
        <a:bodyPr/>
        <a:lstStyle/>
        <a:p>
          <a:r>
            <a:rPr lang="zh-CN" altLang="en-US" b="1" dirty="0" smtClean="0"/>
            <a:t>支撑自主创新网络体制的设备产业</a:t>
          </a:r>
          <a:endParaRPr lang="zh-CN" altLang="en-US" b="1" dirty="0"/>
        </a:p>
      </dgm:t>
    </dgm:pt>
    <dgm:pt modelId="{AE547BF7-78AA-452A-BCF3-A71994309045}" type="parTrans" cxnId="{82670F42-32CE-4ECC-AA53-7A7D4BA99E78}">
      <dgm:prSet/>
      <dgm:spPr/>
      <dgm:t>
        <a:bodyPr/>
        <a:lstStyle/>
        <a:p>
          <a:endParaRPr lang="zh-CN" altLang="en-US" b="1"/>
        </a:p>
      </dgm:t>
    </dgm:pt>
    <dgm:pt modelId="{C3AFE537-0E0E-4F4E-B8EB-A2DD64E442E2}" type="sibTrans" cxnId="{82670F42-32CE-4ECC-AA53-7A7D4BA99E78}">
      <dgm:prSet/>
      <dgm:spPr/>
      <dgm:t>
        <a:bodyPr/>
        <a:lstStyle/>
        <a:p>
          <a:endParaRPr lang="zh-CN" altLang="en-US" b="1"/>
        </a:p>
      </dgm:t>
    </dgm:pt>
    <dgm:pt modelId="{25559455-97CB-41CF-A7E5-13C99C238B69}">
      <dgm:prSet/>
      <dgm:spPr>
        <a:solidFill>
          <a:schemeClr val="accent1">
            <a:lumMod val="20000"/>
            <a:lumOff val="80000"/>
            <a:alpha val="90000"/>
          </a:schemeClr>
        </a:solidFill>
      </dgm:spPr>
      <dgm:t>
        <a:bodyPr/>
        <a:lstStyle/>
        <a:p>
          <a:r>
            <a:rPr lang="en-US" altLang="zh-CN" b="1" dirty="0" smtClean="0"/>
            <a:t>NGB</a:t>
          </a:r>
          <a:r>
            <a:rPr lang="zh-CN" altLang="en-US" b="1" dirty="0" smtClean="0"/>
            <a:t>相关的核心芯片、系统软件产业</a:t>
          </a:r>
          <a:endParaRPr lang="zh-CN" altLang="en-US" b="1" dirty="0"/>
        </a:p>
      </dgm:t>
    </dgm:pt>
    <dgm:pt modelId="{01C999E7-481A-4438-A799-02F89981157A}" type="parTrans" cxnId="{E1CD1C56-5A56-41AD-A290-5C256C6C0AE1}">
      <dgm:prSet/>
      <dgm:spPr/>
      <dgm:t>
        <a:bodyPr/>
        <a:lstStyle/>
        <a:p>
          <a:endParaRPr lang="zh-CN" altLang="en-US" b="1"/>
        </a:p>
      </dgm:t>
    </dgm:pt>
    <dgm:pt modelId="{07BE69C3-ADBA-47AC-BCCB-6C1462F1C73D}" type="sibTrans" cxnId="{E1CD1C56-5A56-41AD-A290-5C256C6C0AE1}">
      <dgm:prSet/>
      <dgm:spPr/>
      <dgm:t>
        <a:bodyPr/>
        <a:lstStyle/>
        <a:p>
          <a:endParaRPr lang="zh-CN" altLang="en-US" b="1"/>
        </a:p>
      </dgm:t>
    </dgm:pt>
    <dgm:pt modelId="{E969BCE2-D066-4AF1-A43F-34A0EE5BB2BC}" type="pres">
      <dgm:prSet presAssocID="{142AF7D7-3A59-4963-BBCB-CFA4505F803C}" presName="Name0" presStyleCnt="0">
        <dgm:presLayoutVars>
          <dgm:chPref val="3"/>
          <dgm:dir/>
          <dgm:animLvl val="lvl"/>
          <dgm:resizeHandles/>
        </dgm:presLayoutVars>
      </dgm:prSet>
      <dgm:spPr/>
      <dgm:t>
        <a:bodyPr/>
        <a:lstStyle/>
        <a:p>
          <a:endParaRPr lang="zh-CN" altLang="en-US"/>
        </a:p>
      </dgm:t>
    </dgm:pt>
    <dgm:pt modelId="{D850C665-DFE8-4B80-B12D-EB6F56E3F74B}" type="pres">
      <dgm:prSet presAssocID="{14759E90-DC56-46CB-8E0F-AED1EC2027B8}" presName="horFlow" presStyleCnt="0"/>
      <dgm:spPr/>
      <dgm:t>
        <a:bodyPr/>
        <a:lstStyle/>
        <a:p>
          <a:endParaRPr lang="zh-CN" altLang="en-US"/>
        </a:p>
      </dgm:t>
    </dgm:pt>
    <dgm:pt modelId="{1F885170-B230-4532-A4E2-904A2FCBD8F1}" type="pres">
      <dgm:prSet presAssocID="{14759E90-DC56-46CB-8E0F-AED1EC2027B8}" presName="bigChev" presStyleLbl="node1" presStyleIdx="0" presStyleCnt="6" custScaleX="81036"/>
      <dgm:spPr/>
      <dgm:t>
        <a:bodyPr/>
        <a:lstStyle/>
        <a:p>
          <a:endParaRPr lang="zh-CN" altLang="en-US"/>
        </a:p>
      </dgm:t>
    </dgm:pt>
    <dgm:pt modelId="{A273C9FE-C364-4A0C-BAD1-3DE628A4EAE9}" type="pres">
      <dgm:prSet presAssocID="{7D5016E2-BE22-4F20-BD9A-8D452A56FF2C}" presName="parTrans" presStyleCnt="0"/>
      <dgm:spPr/>
      <dgm:t>
        <a:bodyPr/>
        <a:lstStyle/>
        <a:p>
          <a:endParaRPr lang="zh-CN" altLang="en-US"/>
        </a:p>
      </dgm:t>
    </dgm:pt>
    <dgm:pt modelId="{6ACEA049-19D9-4AC2-BC72-B4811368CDA3}" type="pres">
      <dgm:prSet presAssocID="{BA7A3949-B8F9-4C08-98F7-C0F621113ACB}" presName="node" presStyleLbl="alignAccFollowNode1" presStyleIdx="0" presStyleCnt="6" custScaleX="460466">
        <dgm:presLayoutVars>
          <dgm:bulletEnabled val="1"/>
        </dgm:presLayoutVars>
      </dgm:prSet>
      <dgm:spPr/>
      <dgm:t>
        <a:bodyPr/>
        <a:lstStyle/>
        <a:p>
          <a:endParaRPr lang="zh-CN" altLang="en-US"/>
        </a:p>
      </dgm:t>
    </dgm:pt>
    <dgm:pt modelId="{37C0C428-4CBE-48DD-ADEF-03DCFF832D93}" type="pres">
      <dgm:prSet presAssocID="{14759E90-DC56-46CB-8E0F-AED1EC2027B8}" presName="vSp" presStyleCnt="0"/>
      <dgm:spPr/>
      <dgm:t>
        <a:bodyPr/>
        <a:lstStyle/>
        <a:p>
          <a:endParaRPr lang="zh-CN" altLang="en-US"/>
        </a:p>
      </dgm:t>
    </dgm:pt>
    <dgm:pt modelId="{34D42A03-2A69-449F-8126-628C82C7DE22}" type="pres">
      <dgm:prSet presAssocID="{E3770395-C3C7-4D03-9A1A-7AFFAB9680DD}" presName="horFlow" presStyleCnt="0"/>
      <dgm:spPr/>
      <dgm:t>
        <a:bodyPr/>
        <a:lstStyle/>
        <a:p>
          <a:endParaRPr lang="zh-CN" altLang="en-US"/>
        </a:p>
      </dgm:t>
    </dgm:pt>
    <dgm:pt modelId="{2ABE41B7-46EA-4B49-8548-FE42460C2718}" type="pres">
      <dgm:prSet presAssocID="{E3770395-C3C7-4D03-9A1A-7AFFAB9680DD}" presName="bigChev" presStyleLbl="node1" presStyleIdx="1" presStyleCnt="6" custScaleX="81036"/>
      <dgm:spPr/>
      <dgm:t>
        <a:bodyPr/>
        <a:lstStyle/>
        <a:p>
          <a:endParaRPr lang="zh-CN" altLang="en-US"/>
        </a:p>
      </dgm:t>
    </dgm:pt>
    <dgm:pt modelId="{C87F0292-64FA-40E6-B897-B77C6F2DF02F}" type="pres">
      <dgm:prSet presAssocID="{27B27E55-CB5A-4C38-81BC-AF126760896A}" presName="parTrans" presStyleCnt="0"/>
      <dgm:spPr/>
      <dgm:t>
        <a:bodyPr/>
        <a:lstStyle/>
        <a:p>
          <a:endParaRPr lang="zh-CN" altLang="en-US"/>
        </a:p>
      </dgm:t>
    </dgm:pt>
    <dgm:pt modelId="{D64FEB88-CCC5-43F5-A64F-6BDE593B68FD}" type="pres">
      <dgm:prSet presAssocID="{99176664-03E6-47A8-B418-9CCF46257261}" presName="node" presStyleLbl="alignAccFollowNode1" presStyleIdx="1" presStyleCnt="6" custScaleX="460466">
        <dgm:presLayoutVars>
          <dgm:bulletEnabled val="1"/>
        </dgm:presLayoutVars>
      </dgm:prSet>
      <dgm:spPr/>
      <dgm:t>
        <a:bodyPr/>
        <a:lstStyle/>
        <a:p>
          <a:endParaRPr lang="zh-CN" altLang="en-US"/>
        </a:p>
      </dgm:t>
    </dgm:pt>
    <dgm:pt modelId="{60E30BDC-6350-4279-9813-E86674373ED5}" type="pres">
      <dgm:prSet presAssocID="{E3770395-C3C7-4D03-9A1A-7AFFAB9680DD}" presName="vSp" presStyleCnt="0"/>
      <dgm:spPr/>
      <dgm:t>
        <a:bodyPr/>
        <a:lstStyle/>
        <a:p>
          <a:endParaRPr lang="zh-CN" altLang="en-US"/>
        </a:p>
      </dgm:t>
    </dgm:pt>
    <dgm:pt modelId="{D41065AE-2FDC-45C6-A101-7F438AB8A612}" type="pres">
      <dgm:prSet presAssocID="{39F92F76-5E71-46A6-92E0-F645EA7CE5C6}" presName="horFlow" presStyleCnt="0"/>
      <dgm:spPr/>
      <dgm:t>
        <a:bodyPr/>
        <a:lstStyle/>
        <a:p>
          <a:endParaRPr lang="zh-CN" altLang="en-US"/>
        </a:p>
      </dgm:t>
    </dgm:pt>
    <dgm:pt modelId="{17AC5836-8689-4DF1-837C-05E77BEE2FA6}" type="pres">
      <dgm:prSet presAssocID="{39F92F76-5E71-46A6-92E0-F645EA7CE5C6}" presName="bigChev" presStyleLbl="node1" presStyleIdx="2" presStyleCnt="6" custScaleX="81036"/>
      <dgm:spPr/>
      <dgm:t>
        <a:bodyPr/>
        <a:lstStyle/>
        <a:p>
          <a:endParaRPr lang="zh-CN" altLang="en-US"/>
        </a:p>
      </dgm:t>
    </dgm:pt>
    <dgm:pt modelId="{87ACA10A-8F65-4BD9-B2F0-7E13FFA35404}" type="pres">
      <dgm:prSet presAssocID="{893EAC79-D729-43F9-AB69-CE8CB7F9E6C7}" presName="parTrans" presStyleCnt="0"/>
      <dgm:spPr/>
      <dgm:t>
        <a:bodyPr/>
        <a:lstStyle/>
        <a:p>
          <a:endParaRPr lang="zh-CN" altLang="en-US"/>
        </a:p>
      </dgm:t>
    </dgm:pt>
    <dgm:pt modelId="{0EFD53A9-E7B5-4E30-9645-9CAD2A3D9AC9}" type="pres">
      <dgm:prSet presAssocID="{FD7620BF-A688-4193-BDC6-F33E164D1748}" presName="node" presStyleLbl="alignAccFollowNode1" presStyleIdx="2" presStyleCnt="6" custScaleX="460466">
        <dgm:presLayoutVars>
          <dgm:bulletEnabled val="1"/>
        </dgm:presLayoutVars>
      </dgm:prSet>
      <dgm:spPr/>
      <dgm:t>
        <a:bodyPr/>
        <a:lstStyle/>
        <a:p>
          <a:endParaRPr lang="zh-CN" altLang="en-US"/>
        </a:p>
      </dgm:t>
    </dgm:pt>
    <dgm:pt modelId="{2B691713-50E8-4CED-9B99-53B3A8B19953}" type="pres">
      <dgm:prSet presAssocID="{39F92F76-5E71-46A6-92E0-F645EA7CE5C6}" presName="vSp" presStyleCnt="0"/>
      <dgm:spPr/>
      <dgm:t>
        <a:bodyPr/>
        <a:lstStyle/>
        <a:p>
          <a:endParaRPr lang="zh-CN" altLang="en-US"/>
        </a:p>
      </dgm:t>
    </dgm:pt>
    <dgm:pt modelId="{010293AD-D296-42F2-97B5-2052D3CF4235}" type="pres">
      <dgm:prSet presAssocID="{66B2895C-B61C-42FB-BABB-6020DE9F2AA5}" presName="horFlow" presStyleCnt="0"/>
      <dgm:spPr/>
      <dgm:t>
        <a:bodyPr/>
        <a:lstStyle/>
        <a:p>
          <a:endParaRPr lang="zh-CN" altLang="en-US"/>
        </a:p>
      </dgm:t>
    </dgm:pt>
    <dgm:pt modelId="{3C2D108E-7FC4-4871-A9BC-4124F0A94C4C}" type="pres">
      <dgm:prSet presAssocID="{66B2895C-B61C-42FB-BABB-6020DE9F2AA5}" presName="bigChev" presStyleLbl="node1" presStyleIdx="3" presStyleCnt="6" custScaleX="81036"/>
      <dgm:spPr/>
      <dgm:t>
        <a:bodyPr/>
        <a:lstStyle/>
        <a:p>
          <a:endParaRPr lang="zh-CN" altLang="en-US"/>
        </a:p>
      </dgm:t>
    </dgm:pt>
    <dgm:pt modelId="{936D4F9F-8CF8-49E4-94B7-D4DC1EBAC701}" type="pres">
      <dgm:prSet presAssocID="{AE547BF7-78AA-452A-BCF3-A71994309045}" presName="parTrans" presStyleCnt="0"/>
      <dgm:spPr/>
      <dgm:t>
        <a:bodyPr/>
        <a:lstStyle/>
        <a:p>
          <a:endParaRPr lang="zh-CN" altLang="en-US"/>
        </a:p>
      </dgm:t>
    </dgm:pt>
    <dgm:pt modelId="{C1249FBD-285F-46C5-8063-68BB7FF24F4A}" type="pres">
      <dgm:prSet presAssocID="{9B1520C0-FB24-43E7-8B3D-8CDDDD7C17FC}" presName="node" presStyleLbl="alignAccFollowNode1" presStyleIdx="3" presStyleCnt="6" custScaleX="460466">
        <dgm:presLayoutVars>
          <dgm:bulletEnabled val="1"/>
        </dgm:presLayoutVars>
      </dgm:prSet>
      <dgm:spPr/>
      <dgm:t>
        <a:bodyPr/>
        <a:lstStyle/>
        <a:p>
          <a:endParaRPr lang="zh-CN" altLang="en-US"/>
        </a:p>
      </dgm:t>
    </dgm:pt>
    <dgm:pt modelId="{DD35E5C9-6AE7-4F02-BB2D-FE695980FE70}" type="pres">
      <dgm:prSet presAssocID="{66B2895C-B61C-42FB-BABB-6020DE9F2AA5}" presName="vSp" presStyleCnt="0"/>
      <dgm:spPr/>
      <dgm:t>
        <a:bodyPr/>
        <a:lstStyle/>
        <a:p>
          <a:endParaRPr lang="zh-CN" altLang="en-US"/>
        </a:p>
      </dgm:t>
    </dgm:pt>
    <dgm:pt modelId="{4A91217C-A387-47E6-8A86-629AAD02E496}" type="pres">
      <dgm:prSet presAssocID="{44852691-B3E1-4BD7-AD4C-06F7831E83C7}" presName="horFlow" presStyleCnt="0"/>
      <dgm:spPr/>
      <dgm:t>
        <a:bodyPr/>
        <a:lstStyle/>
        <a:p>
          <a:endParaRPr lang="zh-CN" altLang="en-US"/>
        </a:p>
      </dgm:t>
    </dgm:pt>
    <dgm:pt modelId="{DF5C00D1-BFE7-4E7A-B38D-49438BED6AD3}" type="pres">
      <dgm:prSet presAssocID="{44852691-B3E1-4BD7-AD4C-06F7831E83C7}" presName="bigChev" presStyleLbl="node1" presStyleIdx="4" presStyleCnt="6" custScaleX="81036"/>
      <dgm:spPr/>
      <dgm:t>
        <a:bodyPr/>
        <a:lstStyle/>
        <a:p>
          <a:endParaRPr lang="zh-CN" altLang="en-US"/>
        </a:p>
      </dgm:t>
    </dgm:pt>
    <dgm:pt modelId="{0FB5DB80-D53B-4D57-8D50-F04BB446729C}" type="pres">
      <dgm:prSet presAssocID="{01C999E7-481A-4438-A799-02F89981157A}" presName="parTrans" presStyleCnt="0"/>
      <dgm:spPr/>
      <dgm:t>
        <a:bodyPr/>
        <a:lstStyle/>
        <a:p>
          <a:endParaRPr lang="zh-CN" altLang="en-US"/>
        </a:p>
      </dgm:t>
    </dgm:pt>
    <dgm:pt modelId="{36F84790-B540-4A75-828C-B6FBE130290E}" type="pres">
      <dgm:prSet presAssocID="{25559455-97CB-41CF-A7E5-13C99C238B69}" presName="node" presStyleLbl="alignAccFollowNode1" presStyleIdx="4" presStyleCnt="6" custScaleX="460466">
        <dgm:presLayoutVars>
          <dgm:bulletEnabled val="1"/>
        </dgm:presLayoutVars>
      </dgm:prSet>
      <dgm:spPr/>
      <dgm:t>
        <a:bodyPr/>
        <a:lstStyle/>
        <a:p>
          <a:endParaRPr lang="zh-CN" altLang="en-US"/>
        </a:p>
      </dgm:t>
    </dgm:pt>
    <dgm:pt modelId="{ECAC0737-1D95-4340-B344-1114DAC4CA58}" type="pres">
      <dgm:prSet presAssocID="{44852691-B3E1-4BD7-AD4C-06F7831E83C7}" presName="vSp" presStyleCnt="0"/>
      <dgm:spPr/>
      <dgm:t>
        <a:bodyPr/>
        <a:lstStyle/>
        <a:p>
          <a:endParaRPr lang="zh-CN" altLang="en-US"/>
        </a:p>
      </dgm:t>
    </dgm:pt>
    <dgm:pt modelId="{58E16DC0-DA49-41DC-9DE7-2B9586EF8245}" type="pres">
      <dgm:prSet presAssocID="{58EBE662-6E96-4E72-AA45-6E9B4A16598F}" presName="horFlow" presStyleCnt="0"/>
      <dgm:spPr/>
      <dgm:t>
        <a:bodyPr/>
        <a:lstStyle/>
        <a:p>
          <a:endParaRPr lang="zh-CN" altLang="en-US"/>
        </a:p>
      </dgm:t>
    </dgm:pt>
    <dgm:pt modelId="{3331B8AF-80B7-4D8E-9A88-DE43F79B9D05}" type="pres">
      <dgm:prSet presAssocID="{58EBE662-6E96-4E72-AA45-6E9B4A16598F}" presName="bigChev" presStyleLbl="node1" presStyleIdx="5" presStyleCnt="6" custScaleX="81036"/>
      <dgm:spPr/>
      <dgm:t>
        <a:bodyPr/>
        <a:lstStyle/>
        <a:p>
          <a:endParaRPr lang="zh-CN" altLang="en-US"/>
        </a:p>
      </dgm:t>
    </dgm:pt>
    <dgm:pt modelId="{E2235151-B897-4025-B742-01D95779E171}" type="pres">
      <dgm:prSet presAssocID="{4AAEE81B-EF98-4665-BF5C-64CED622495F}" presName="parTrans" presStyleCnt="0"/>
      <dgm:spPr/>
      <dgm:t>
        <a:bodyPr/>
        <a:lstStyle/>
        <a:p>
          <a:endParaRPr lang="zh-CN" altLang="en-US"/>
        </a:p>
      </dgm:t>
    </dgm:pt>
    <dgm:pt modelId="{77B669A9-86BD-4130-8EE6-E457E47D2AE8}" type="pres">
      <dgm:prSet presAssocID="{B62C3B6E-3015-4B88-983E-F10DB2A8406E}" presName="node" presStyleLbl="alignAccFollowNode1" presStyleIdx="5" presStyleCnt="6" custScaleX="460466">
        <dgm:presLayoutVars>
          <dgm:bulletEnabled val="1"/>
        </dgm:presLayoutVars>
      </dgm:prSet>
      <dgm:spPr/>
      <dgm:t>
        <a:bodyPr/>
        <a:lstStyle/>
        <a:p>
          <a:endParaRPr lang="zh-CN" altLang="en-US"/>
        </a:p>
      </dgm:t>
    </dgm:pt>
  </dgm:ptLst>
  <dgm:cxnLst>
    <dgm:cxn modelId="{1C3298AA-ED97-479E-9ED1-4B639A45A0C2}" srcId="{58EBE662-6E96-4E72-AA45-6E9B4A16598F}" destId="{B62C3B6E-3015-4B88-983E-F10DB2A8406E}" srcOrd="0" destOrd="0" parTransId="{4AAEE81B-EF98-4665-BF5C-64CED622495F}" sibTransId="{953AAE97-7FDE-4B15-8A88-76DDEB19F341}"/>
    <dgm:cxn modelId="{0C501C08-8E19-4BA7-86C4-1CA7C9C9BD00}" srcId="{142AF7D7-3A59-4963-BBCB-CFA4505F803C}" destId="{E3770395-C3C7-4D03-9A1A-7AFFAB9680DD}" srcOrd="1" destOrd="0" parTransId="{E4DE412E-5593-4EEC-AD85-490A23D2FD31}" sibTransId="{C5055FC0-46F1-44DB-8332-D2987C86287B}"/>
    <dgm:cxn modelId="{3E6255F6-FB02-4686-A82A-D167BB7FE3DF}" type="presOf" srcId="{FD7620BF-A688-4193-BDC6-F33E164D1748}" destId="{0EFD53A9-E7B5-4E30-9645-9CAD2A3D9AC9}" srcOrd="0" destOrd="0" presId="urn:microsoft.com/office/officeart/2005/8/layout/lProcess3"/>
    <dgm:cxn modelId="{E1CD1C56-5A56-41AD-A290-5C256C6C0AE1}" srcId="{44852691-B3E1-4BD7-AD4C-06F7831E83C7}" destId="{25559455-97CB-41CF-A7E5-13C99C238B69}" srcOrd="0" destOrd="0" parTransId="{01C999E7-481A-4438-A799-02F89981157A}" sibTransId="{07BE69C3-ADBA-47AC-BCCB-6C1462F1C73D}"/>
    <dgm:cxn modelId="{B1F9C1A4-02F4-437C-A53D-F854A468D914}" srcId="{142AF7D7-3A59-4963-BBCB-CFA4505F803C}" destId="{39F92F76-5E71-46A6-92E0-F645EA7CE5C6}" srcOrd="2" destOrd="0" parTransId="{C543F65D-37FD-48FA-9278-DE3714134D67}" sibTransId="{96CD8807-5B10-44EF-AFA0-A011652562BF}"/>
    <dgm:cxn modelId="{73FAA076-1FEA-4A5B-93F7-8914771DF255}" type="presOf" srcId="{39F92F76-5E71-46A6-92E0-F645EA7CE5C6}" destId="{17AC5836-8689-4DF1-837C-05E77BEE2FA6}" srcOrd="0" destOrd="0" presId="urn:microsoft.com/office/officeart/2005/8/layout/lProcess3"/>
    <dgm:cxn modelId="{179F574B-4E2A-4298-9B85-73EF8CD3E36C}" type="presOf" srcId="{B62C3B6E-3015-4B88-983E-F10DB2A8406E}" destId="{77B669A9-86BD-4130-8EE6-E457E47D2AE8}" srcOrd="0" destOrd="0" presId="urn:microsoft.com/office/officeart/2005/8/layout/lProcess3"/>
    <dgm:cxn modelId="{CB576237-EAC9-4602-AD76-720BEA1D4ABA}" srcId="{142AF7D7-3A59-4963-BBCB-CFA4505F803C}" destId="{66B2895C-B61C-42FB-BABB-6020DE9F2AA5}" srcOrd="3" destOrd="0" parTransId="{04054FCE-C842-453F-92D0-78F70F4DFACD}" sibTransId="{92FEC192-EEF3-47A8-9C8A-0031909A2B22}"/>
    <dgm:cxn modelId="{C1CFEE34-EACF-4FB3-BE06-1A79111ACCF3}" srcId="{142AF7D7-3A59-4963-BBCB-CFA4505F803C}" destId="{44852691-B3E1-4BD7-AD4C-06F7831E83C7}" srcOrd="4" destOrd="0" parTransId="{56041C11-FACF-44FD-A203-B77A4BD4C0D3}" sibTransId="{713C4E34-0B22-4169-896C-B9B7E759B119}"/>
    <dgm:cxn modelId="{E2D7E245-2F34-4BAF-A58D-B5E9E43CA6F6}" srcId="{142AF7D7-3A59-4963-BBCB-CFA4505F803C}" destId="{58EBE662-6E96-4E72-AA45-6E9B4A16598F}" srcOrd="5" destOrd="0" parTransId="{5D5FDACF-CBA7-41E9-B57C-50D3C672FA55}" sibTransId="{5E3E24D5-8BB2-4CE0-85A0-38E3B82F7EB5}"/>
    <dgm:cxn modelId="{70A661A2-997C-495D-8460-FDAF0A7BA8A2}" srcId="{39F92F76-5E71-46A6-92E0-F645EA7CE5C6}" destId="{FD7620BF-A688-4193-BDC6-F33E164D1748}" srcOrd="0" destOrd="0" parTransId="{893EAC79-D729-43F9-AB69-CE8CB7F9E6C7}" sibTransId="{0070B868-F315-43CD-ABEE-6ABA98AA5C9B}"/>
    <dgm:cxn modelId="{66B19F7E-10EB-4082-B94C-A36E392F0021}" type="presOf" srcId="{25559455-97CB-41CF-A7E5-13C99C238B69}" destId="{36F84790-B540-4A75-828C-B6FBE130290E}" srcOrd="0" destOrd="0" presId="urn:microsoft.com/office/officeart/2005/8/layout/lProcess3"/>
    <dgm:cxn modelId="{CF4B8F2F-4DBC-4FA0-A10B-69544575973A}" type="presOf" srcId="{99176664-03E6-47A8-B418-9CCF46257261}" destId="{D64FEB88-CCC5-43F5-A64F-6BDE593B68FD}" srcOrd="0" destOrd="0" presId="urn:microsoft.com/office/officeart/2005/8/layout/lProcess3"/>
    <dgm:cxn modelId="{E1A871A5-5DE5-49B8-B84F-E3866CA35261}" type="presOf" srcId="{58EBE662-6E96-4E72-AA45-6E9B4A16598F}" destId="{3331B8AF-80B7-4D8E-9A88-DE43F79B9D05}" srcOrd="0" destOrd="0" presId="urn:microsoft.com/office/officeart/2005/8/layout/lProcess3"/>
    <dgm:cxn modelId="{11273A54-D0FE-4813-90B4-00B52861DF7D}" srcId="{142AF7D7-3A59-4963-BBCB-CFA4505F803C}" destId="{14759E90-DC56-46CB-8E0F-AED1EC2027B8}" srcOrd="0" destOrd="0" parTransId="{C9AE0672-A8CF-4307-B7FE-AF15E1A0FB4E}" sibTransId="{2204B73D-86A0-4261-A834-EB7C0032F5BB}"/>
    <dgm:cxn modelId="{A5C260AB-8DAD-4609-92ED-ECA15A76DE29}" type="presOf" srcId="{9B1520C0-FB24-43E7-8B3D-8CDDDD7C17FC}" destId="{C1249FBD-285F-46C5-8063-68BB7FF24F4A}" srcOrd="0" destOrd="0" presId="urn:microsoft.com/office/officeart/2005/8/layout/lProcess3"/>
    <dgm:cxn modelId="{82670F42-32CE-4ECC-AA53-7A7D4BA99E78}" srcId="{66B2895C-B61C-42FB-BABB-6020DE9F2AA5}" destId="{9B1520C0-FB24-43E7-8B3D-8CDDDD7C17FC}" srcOrd="0" destOrd="0" parTransId="{AE547BF7-78AA-452A-BCF3-A71994309045}" sibTransId="{C3AFE537-0E0E-4F4E-B8EB-A2DD64E442E2}"/>
    <dgm:cxn modelId="{C439DE27-FE43-4123-8AAA-077C2A339499}" type="presOf" srcId="{66B2895C-B61C-42FB-BABB-6020DE9F2AA5}" destId="{3C2D108E-7FC4-4871-A9BC-4124F0A94C4C}" srcOrd="0" destOrd="0" presId="urn:microsoft.com/office/officeart/2005/8/layout/lProcess3"/>
    <dgm:cxn modelId="{38FFA056-A396-4D6D-81A5-6D989D476742}" type="presOf" srcId="{142AF7D7-3A59-4963-BBCB-CFA4505F803C}" destId="{E969BCE2-D066-4AF1-A43F-34A0EE5BB2BC}" srcOrd="0" destOrd="0" presId="urn:microsoft.com/office/officeart/2005/8/layout/lProcess3"/>
    <dgm:cxn modelId="{F4879B82-073E-46A9-888E-D3EDF36DA503}" type="presOf" srcId="{44852691-B3E1-4BD7-AD4C-06F7831E83C7}" destId="{DF5C00D1-BFE7-4E7A-B38D-49438BED6AD3}" srcOrd="0" destOrd="0" presId="urn:microsoft.com/office/officeart/2005/8/layout/lProcess3"/>
    <dgm:cxn modelId="{046758C1-1B88-4B26-8CD3-16A73DE9A5EA}" type="presOf" srcId="{E3770395-C3C7-4D03-9A1A-7AFFAB9680DD}" destId="{2ABE41B7-46EA-4B49-8548-FE42460C2718}" srcOrd="0" destOrd="0" presId="urn:microsoft.com/office/officeart/2005/8/layout/lProcess3"/>
    <dgm:cxn modelId="{B7573CF2-F578-40EB-A745-E21829B7324C}" srcId="{14759E90-DC56-46CB-8E0F-AED1EC2027B8}" destId="{BA7A3949-B8F9-4C08-98F7-C0F621113ACB}" srcOrd="0" destOrd="0" parTransId="{7D5016E2-BE22-4F20-BD9A-8D452A56FF2C}" sibTransId="{239DC35B-A4C3-4051-9F05-EB8DA39C9DF2}"/>
    <dgm:cxn modelId="{00D4BC34-1C1E-4A10-913A-7A315662D78E}" srcId="{E3770395-C3C7-4D03-9A1A-7AFFAB9680DD}" destId="{99176664-03E6-47A8-B418-9CCF46257261}" srcOrd="0" destOrd="0" parTransId="{27B27E55-CB5A-4C38-81BC-AF126760896A}" sibTransId="{DB8EF794-654C-4B9B-800A-57CB2A7AB629}"/>
    <dgm:cxn modelId="{718AEAEA-19D1-4441-B353-1E1BB300E98A}" type="presOf" srcId="{14759E90-DC56-46CB-8E0F-AED1EC2027B8}" destId="{1F885170-B230-4532-A4E2-904A2FCBD8F1}" srcOrd="0" destOrd="0" presId="urn:microsoft.com/office/officeart/2005/8/layout/lProcess3"/>
    <dgm:cxn modelId="{420FE892-28CB-4E9B-A8FA-20636A61A0C9}" type="presOf" srcId="{BA7A3949-B8F9-4C08-98F7-C0F621113ACB}" destId="{6ACEA049-19D9-4AC2-BC72-B4811368CDA3}" srcOrd="0" destOrd="0" presId="urn:microsoft.com/office/officeart/2005/8/layout/lProcess3"/>
    <dgm:cxn modelId="{5816971B-A2D5-4539-8A7D-3C44C457463F}" type="presParOf" srcId="{E969BCE2-D066-4AF1-A43F-34A0EE5BB2BC}" destId="{D850C665-DFE8-4B80-B12D-EB6F56E3F74B}" srcOrd="0" destOrd="0" presId="urn:microsoft.com/office/officeart/2005/8/layout/lProcess3"/>
    <dgm:cxn modelId="{BA5AD271-1A97-464D-B0B6-F29DFE366B7D}" type="presParOf" srcId="{D850C665-DFE8-4B80-B12D-EB6F56E3F74B}" destId="{1F885170-B230-4532-A4E2-904A2FCBD8F1}" srcOrd="0" destOrd="0" presId="urn:microsoft.com/office/officeart/2005/8/layout/lProcess3"/>
    <dgm:cxn modelId="{E4C0AA0D-7172-4DBF-88D6-FA838EF98656}" type="presParOf" srcId="{D850C665-DFE8-4B80-B12D-EB6F56E3F74B}" destId="{A273C9FE-C364-4A0C-BAD1-3DE628A4EAE9}" srcOrd="1" destOrd="0" presId="urn:microsoft.com/office/officeart/2005/8/layout/lProcess3"/>
    <dgm:cxn modelId="{256A4812-EC40-4281-9B49-D7AC6ED9A10B}" type="presParOf" srcId="{D850C665-DFE8-4B80-B12D-EB6F56E3F74B}" destId="{6ACEA049-19D9-4AC2-BC72-B4811368CDA3}" srcOrd="2" destOrd="0" presId="urn:microsoft.com/office/officeart/2005/8/layout/lProcess3"/>
    <dgm:cxn modelId="{E8D1CB0B-1C93-4A13-A4CD-8FB316A812A9}" type="presParOf" srcId="{E969BCE2-D066-4AF1-A43F-34A0EE5BB2BC}" destId="{37C0C428-4CBE-48DD-ADEF-03DCFF832D93}" srcOrd="1" destOrd="0" presId="urn:microsoft.com/office/officeart/2005/8/layout/lProcess3"/>
    <dgm:cxn modelId="{67000F5C-1B17-464B-A03C-90D442D71382}" type="presParOf" srcId="{E969BCE2-D066-4AF1-A43F-34A0EE5BB2BC}" destId="{34D42A03-2A69-449F-8126-628C82C7DE22}" srcOrd="2" destOrd="0" presId="urn:microsoft.com/office/officeart/2005/8/layout/lProcess3"/>
    <dgm:cxn modelId="{2F92707D-B8AE-475F-8565-5E25657B7FDC}" type="presParOf" srcId="{34D42A03-2A69-449F-8126-628C82C7DE22}" destId="{2ABE41B7-46EA-4B49-8548-FE42460C2718}" srcOrd="0" destOrd="0" presId="urn:microsoft.com/office/officeart/2005/8/layout/lProcess3"/>
    <dgm:cxn modelId="{6D88794C-D003-47D1-94EB-426726EB8E85}" type="presParOf" srcId="{34D42A03-2A69-449F-8126-628C82C7DE22}" destId="{C87F0292-64FA-40E6-B897-B77C6F2DF02F}" srcOrd="1" destOrd="0" presId="urn:microsoft.com/office/officeart/2005/8/layout/lProcess3"/>
    <dgm:cxn modelId="{A24EDE89-3FBC-485A-AA29-1773931A25FA}" type="presParOf" srcId="{34D42A03-2A69-449F-8126-628C82C7DE22}" destId="{D64FEB88-CCC5-43F5-A64F-6BDE593B68FD}" srcOrd="2" destOrd="0" presId="urn:microsoft.com/office/officeart/2005/8/layout/lProcess3"/>
    <dgm:cxn modelId="{64764B59-272E-47D8-B288-BEF2A10F9C30}" type="presParOf" srcId="{E969BCE2-D066-4AF1-A43F-34A0EE5BB2BC}" destId="{60E30BDC-6350-4279-9813-E86674373ED5}" srcOrd="3" destOrd="0" presId="urn:microsoft.com/office/officeart/2005/8/layout/lProcess3"/>
    <dgm:cxn modelId="{A7402227-14FD-471F-9CC0-9CF631F793D4}" type="presParOf" srcId="{E969BCE2-D066-4AF1-A43F-34A0EE5BB2BC}" destId="{D41065AE-2FDC-45C6-A101-7F438AB8A612}" srcOrd="4" destOrd="0" presId="urn:microsoft.com/office/officeart/2005/8/layout/lProcess3"/>
    <dgm:cxn modelId="{149454E4-E330-4877-BE52-B77D7811EF2F}" type="presParOf" srcId="{D41065AE-2FDC-45C6-A101-7F438AB8A612}" destId="{17AC5836-8689-4DF1-837C-05E77BEE2FA6}" srcOrd="0" destOrd="0" presId="urn:microsoft.com/office/officeart/2005/8/layout/lProcess3"/>
    <dgm:cxn modelId="{18F6731C-91A2-4273-B6D0-EDF9CD637C79}" type="presParOf" srcId="{D41065AE-2FDC-45C6-A101-7F438AB8A612}" destId="{87ACA10A-8F65-4BD9-B2F0-7E13FFA35404}" srcOrd="1" destOrd="0" presId="urn:microsoft.com/office/officeart/2005/8/layout/lProcess3"/>
    <dgm:cxn modelId="{CF26670E-AA9A-4EE0-815F-E07D01CFAF6E}" type="presParOf" srcId="{D41065AE-2FDC-45C6-A101-7F438AB8A612}" destId="{0EFD53A9-E7B5-4E30-9645-9CAD2A3D9AC9}" srcOrd="2" destOrd="0" presId="urn:microsoft.com/office/officeart/2005/8/layout/lProcess3"/>
    <dgm:cxn modelId="{AF011CB7-E250-4E12-B286-1C2B4CEE8EAA}" type="presParOf" srcId="{E969BCE2-D066-4AF1-A43F-34A0EE5BB2BC}" destId="{2B691713-50E8-4CED-9B99-53B3A8B19953}" srcOrd="5" destOrd="0" presId="urn:microsoft.com/office/officeart/2005/8/layout/lProcess3"/>
    <dgm:cxn modelId="{2C7A0E3D-65CA-4E3B-8E8A-97CEC0419E23}" type="presParOf" srcId="{E969BCE2-D066-4AF1-A43F-34A0EE5BB2BC}" destId="{010293AD-D296-42F2-97B5-2052D3CF4235}" srcOrd="6" destOrd="0" presId="urn:microsoft.com/office/officeart/2005/8/layout/lProcess3"/>
    <dgm:cxn modelId="{44185BA6-36B9-4993-A975-0DEA9656B6E8}" type="presParOf" srcId="{010293AD-D296-42F2-97B5-2052D3CF4235}" destId="{3C2D108E-7FC4-4871-A9BC-4124F0A94C4C}" srcOrd="0" destOrd="0" presId="urn:microsoft.com/office/officeart/2005/8/layout/lProcess3"/>
    <dgm:cxn modelId="{899030E7-34F5-480F-8A78-83162B4C5E54}" type="presParOf" srcId="{010293AD-D296-42F2-97B5-2052D3CF4235}" destId="{936D4F9F-8CF8-49E4-94B7-D4DC1EBAC701}" srcOrd="1" destOrd="0" presId="urn:microsoft.com/office/officeart/2005/8/layout/lProcess3"/>
    <dgm:cxn modelId="{13BC5116-D74F-426C-A595-11924D90293C}" type="presParOf" srcId="{010293AD-D296-42F2-97B5-2052D3CF4235}" destId="{C1249FBD-285F-46C5-8063-68BB7FF24F4A}" srcOrd="2" destOrd="0" presId="urn:microsoft.com/office/officeart/2005/8/layout/lProcess3"/>
    <dgm:cxn modelId="{22911A46-CE2D-47DC-B43F-109B80F3D6F2}" type="presParOf" srcId="{E969BCE2-D066-4AF1-A43F-34A0EE5BB2BC}" destId="{DD35E5C9-6AE7-4F02-BB2D-FE695980FE70}" srcOrd="7" destOrd="0" presId="urn:microsoft.com/office/officeart/2005/8/layout/lProcess3"/>
    <dgm:cxn modelId="{17904C85-27C3-40AB-B480-FF745E681566}" type="presParOf" srcId="{E969BCE2-D066-4AF1-A43F-34A0EE5BB2BC}" destId="{4A91217C-A387-47E6-8A86-629AAD02E496}" srcOrd="8" destOrd="0" presId="urn:microsoft.com/office/officeart/2005/8/layout/lProcess3"/>
    <dgm:cxn modelId="{4590BEC1-7959-42D7-8C2A-BBDFA6F462DC}" type="presParOf" srcId="{4A91217C-A387-47E6-8A86-629AAD02E496}" destId="{DF5C00D1-BFE7-4E7A-B38D-49438BED6AD3}" srcOrd="0" destOrd="0" presId="urn:microsoft.com/office/officeart/2005/8/layout/lProcess3"/>
    <dgm:cxn modelId="{084CBF68-D624-4EBD-9E1E-E6C5FAF03639}" type="presParOf" srcId="{4A91217C-A387-47E6-8A86-629AAD02E496}" destId="{0FB5DB80-D53B-4D57-8D50-F04BB446729C}" srcOrd="1" destOrd="0" presId="urn:microsoft.com/office/officeart/2005/8/layout/lProcess3"/>
    <dgm:cxn modelId="{5A4E80E6-3863-4087-A479-ADA96C92F7EE}" type="presParOf" srcId="{4A91217C-A387-47E6-8A86-629AAD02E496}" destId="{36F84790-B540-4A75-828C-B6FBE130290E}" srcOrd="2" destOrd="0" presId="urn:microsoft.com/office/officeart/2005/8/layout/lProcess3"/>
    <dgm:cxn modelId="{B043A68A-A370-4269-A198-FED111CBA02B}" type="presParOf" srcId="{E969BCE2-D066-4AF1-A43F-34A0EE5BB2BC}" destId="{ECAC0737-1D95-4340-B344-1114DAC4CA58}" srcOrd="9" destOrd="0" presId="urn:microsoft.com/office/officeart/2005/8/layout/lProcess3"/>
    <dgm:cxn modelId="{B5EA0AD8-BA5B-452A-B55B-E6A7049495A3}" type="presParOf" srcId="{E969BCE2-D066-4AF1-A43F-34A0EE5BB2BC}" destId="{58E16DC0-DA49-41DC-9DE7-2B9586EF8245}" srcOrd="10" destOrd="0" presId="urn:microsoft.com/office/officeart/2005/8/layout/lProcess3"/>
    <dgm:cxn modelId="{022E0865-82D3-450A-AE92-958B6D7CA91C}" type="presParOf" srcId="{58E16DC0-DA49-41DC-9DE7-2B9586EF8245}" destId="{3331B8AF-80B7-4D8E-9A88-DE43F79B9D05}" srcOrd="0" destOrd="0" presId="urn:microsoft.com/office/officeart/2005/8/layout/lProcess3"/>
    <dgm:cxn modelId="{CBA1CEFD-56A0-45C7-8256-DAB3501F6A62}" type="presParOf" srcId="{58E16DC0-DA49-41DC-9DE7-2B9586EF8245}" destId="{E2235151-B897-4025-B742-01D95779E171}" srcOrd="1" destOrd="0" presId="urn:microsoft.com/office/officeart/2005/8/layout/lProcess3"/>
    <dgm:cxn modelId="{53DE5A05-4C00-43EF-AED7-8BFA64C9024C}" type="presParOf" srcId="{58E16DC0-DA49-41DC-9DE7-2B9586EF8245}" destId="{77B669A9-86BD-4130-8EE6-E457E47D2AE8}"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3042C9C-8F3A-49FB-9D48-EC15B7E7C67F}"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zh-CN" altLang="en-US"/>
        </a:p>
      </dgm:t>
    </dgm:pt>
    <dgm:pt modelId="{CC0BB51B-D96B-4A25-A76F-19977930B6E8}">
      <dgm:prSet phldrT="[文本]" custT="1"/>
      <dgm:spPr>
        <a:solidFill>
          <a:srgbClr val="8D0D4A"/>
        </a:solidFill>
      </dgm:spPr>
      <dgm:t>
        <a:bodyPr/>
        <a:lstStyle/>
        <a:p>
          <a:r>
            <a:rPr lang="zh-CN" altLang="en-US" sz="2800" b="1" dirty="0" smtClean="0"/>
            <a:t>保障措施</a:t>
          </a:r>
          <a:endParaRPr lang="zh-CN" altLang="en-US" sz="2800" b="1" dirty="0"/>
        </a:p>
      </dgm:t>
    </dgm:pt>
    <dgm:pt modelId="{B2D067CC-514C-4290-80AA-B965F99517E9}" type="parTrans" cxnId="{E3C532F0-EA7F-49AE-A99D-858BB03C2D03}">
      <dgm:prSet/>
      <dgm:spPr/>
      <dgm:t>
        <a:bodyPr/>
        <a:lstStyle/>
        <a:p>
          <a:endParaRPr lang="zh-CN" altLang="en-US" sz="2400" b="1"/>
        </a:p>
      </dgm:t>
    </dgm:pt>
    <dgm:pt modelId="{92F43B18-1891-4EBA-A9B9-001E165D3F93}" type="sibTrans" cxnId="{E3C532F0-EA7F-49AE-A99D-858BB03C2D03}">
      <dgm:prSet/>
      <dgm:spPr/>
      <dgm:t>
        <a:bodyPr/>
        <a:lstStyle/>
        <a:p>
          <a:endParaRPr lang="zh-CN" altLang="en-US" sz="2400" b="1"/>
        </a:p>
      </dgm:t>
    </dgm:pt>
    <dgm:pt modelId="{9F7A7B7E-9B55-4554-A4FD-3B5D04EF8C19}">
      <dgm:prSet phldrT="[文本]" custT="1"/>
      <dgm:spPr/>
      <dgm:t>
        <a:bodyPr/>
        <a:lstStyle/>
        <a:p>
          <a:r>
            <a:rPr lang="zh-CN" altLang="en-US" sz="2400" b="1" dirty="0" smtClean="0"/>
            <a:t>组织保障</a:t>
          </a:r>
          <a:endParaRPr lang="zh-CN" altLang="en-US" sz="2400" b="1" dirty="0"/>
        </a:p>
      </dgm:t>
    </dgm:pt>
    <dgm:pt modelId="{9ED4C216-B8DD-4CE8-9ADB-106437C58F7D}" type="parTrans" cxnId="{A5C77613-C9A1-4576-9495-8CC401BAC77C}">
      <dgm:prSet/>
      <dgm:spPr/>
      <dgm:t>
        <a:bodyPr/>
        <a:lstStyle/>
        <a:p>
          <a:endParaRPr lang="zh-CN" altLang="en-US" sz="2400" b="1"/>
        </a:p>
      </dgm:t>
    </dgm:pt>
    <dgm:pt modelId="{5F0535EC-174B-414F-B310-E21CEAA23688}" type="sibTrans" cxnId="{A5C77613-C9A1-4576-9495-8CC401BAC77C}">
      <dgm:prSet/>
      <dgm:spPr/>
      <dgm:t>
        <a:bodyPr/>
        <a:lstStyle/>
        <a:p>
          <a:endParaRPr lang="zh-CN" altLang="en-US" sz="2400" b="1"/>
        </a:p>
      </dgm:t>
    </dgm:pt>
    <dgm:pt modelId="{DF51B0E4-E9AF-4CBA-805B-AA828F15F170}">
      <dgm:prSet phldrT="[文本]" custT="1"/>
      <dgm:spPr>
        <a:solidFill>
          <a:schemeClr val="accent1"/>
        </a:solidFill>
      </dgm:spPr>
      <dgm:t>
        <a:bodyPr/>
        <a:lstStyle/>
        <a:p>
          <a:r>
            <a:rPr lang="zh-CN" altLang="en-US" sz="2800" b="1" dirty="0" smtClean="0"/>
            <a:t>创新体系建设</a:t>
          </a:r>
          <a:endParaRPr lang="zh-CN" altLang="en-US" sz="2800" b="1" dirty="0"/>
        </a:p>
      </dgm:t>
    </dgm:pt>
    <dgm:pt modelId="{8D031090-D8DF-4907-8107-A59C106C4054}" type="parTrans" cxnId="{15E293D1-5AC3-43CB-A916-9A29991ADD61}">
      <dgm:prSet/>
      <dgm:spPr/>
      <dgm:t>
        <a:bodyPr/>
        <a:lstStyle/>
        <a:p>
          <a:endParaRPr lang="zh-CN" altLang="en-US" sz="2400" b="1"/>
        </a:p>
      </dgm:t>
    </dgm:pt>
    <dgm:pt modelId="{D917FCF3-C483-4EC0-996D-8131468428AF}" type="sibTrans" cxnId="{15E293D1-5AC3-43CB-A916-9A29991ADD61}">
      <dgm:prSet/>
      <dgm:spPr/>
      <dgm:t>
        <a:bodyPr/>
        <a:lstStyle/>
        <a:p>
          <a:endParaRPr lang="zh-CN" altLang="en-US" sz="2400" b="1"/>
        </a:p>
      </dgm:t>
    </dgm:pt>
    <dgm:pt modelId="{128C8390-AA1D-4BCA-B228-8CA02BA165C2}">
      <dgm:prSet phldrT="[文本]" custT="1"/>
      <dgm:spPr/>
      <dgm:t>
        <a:bodyPr/>
        <a:lstStyle/>
        <a:p>
          <a:r>
            <a:rPr lang="zh-CN" altLang="en-US" sz="2400" b="1" dirty="0" smtClean="0"/>
            <a:t>创新联盟</a:t>
          </a:r>
          <a:endParaRPr lang="zh-CN" altLang="en-US" sz="2400" b="1" dirty="0"/>
        </a:p>
      </dgm:t>
    </dgm:pt>
    <dgm:pt modelId="{0F3C6CE6-8BBD-4812-9C14-32D7CD74022F}" type="parTrans" cxnId="{7B6C8A0B-9872-4179-8242-CF3F29EF7B73}">
      <dgm:prSet/>
      <dgm:spPr/>
      <dgm:t>
        <a:bodyPr/>
        <a:lstStyle/>
        <a:p>
          <a:endParaRPr lang="zh-CN" altLang="en-US" sz="2400" b="1"/>
        </a:p>
      </dgm:t>
    </dgm:pt>
    <dgm:pt modelId="{B367BCA4-18EB-4C91-B53A-ED07A264EEA1}" type="sibTrans" cxnId="{7B6C8A0B-9872-4179-8242-CF3F29EF7B73}">
      <dgm:prSet/>
      <dgm:spPr/>
      <dgm:t>
        <a:bodyPr/>
        <a:lstStyle/>
        <a:p>
          <a:endParaRPr lang="zh-CN" altLang="en-US" sz="2400" b="1"/>
        </a:p>
      </dgm:t>
    </dgm:pt>
    <dgm:pt modelId="{19CDB673-CE58-4EF3-B910-F3C063475E07}">
      <dgm:prSet phldrT="[文本]" custT="1"/>
      <dgm:spPr>
        <a:solidFill>
          <a:schemeClr val="bg2">
            <a:lumMod val="50000"/>
          </a:schemeClr>
        </a:solidFill>
      </dgm:spPr>
      <dgm:t>
        <a:bodyPr/>
        <a:lstStyle/>
        <a:p>
          <a:r>
            <a:rPr lang="zh-CN" altLang="en-US" sz="2800" b="1" dirty="0" smtClean="0"/>
            <a:t>经费概算与筹措</a:t>
          </a:r>
          <a:endParaRPr lang="zh-CN" altLang="en-US" sz="2800" b="1" dirty="0"/>
        </a:p>
      </dgm:t>
    </dgm:pt>
    <dgm:pt modelId="{0A6C7875-46D5-4C5E-AF83-903F41E16DD9}" type="parTrans" cxnId="{85738C4D-4EF8-4D38-BA89-9CB04B269F8B}">
      <dgm:prSet/>
      <dgm:spPr/>
      <dgm:t>
        <a:bodyPr/>
        <a:lstStyle/>
        <a:p>
          <a:endParaRPr lang="zh-CN" altLang="en-US" sz="2400" b="1"/>
        </a:p>
      </dgm:t>
    </dgm:pt>
    <dgm:pt modelId="{4C6ED5AA-9E95-4066-98F5-14299C800824}" type="sibTrans" cxnId="{85738C4D-4EF8-4D38-BA89-9CB04B269F8B}">
      <dgm:prSet/>
      <dgm:spPr/>
      <dgm:t>
        <a:bodyPr/>
        <a:lstStyle/>
        <a:p>
          <a:endParaRPr lang="zh-CN" altLang="en-US" sz="2400" b="1"/>
        </a:p>
      </dgm:t>
    </dgm:pt>
    <dgm:pt modelId="{A30EDA9E-7E2A-4B08-90A8-261F841253D7}">
      <dgm:prSet phldrT="[文本]" custT="1"/>
      <dgm:spPr/>
      <dgm:t>
        <a:bodyPr/>
        <a:lstStyle/>
        <a:p>
          <a:r>
            <a:rPr lang="zh-CN" altLang="en-US" sz="2400" b="1" dirty="0" smtClean="0"/>
            <a:t>经费概算</a:t>
          </a:r>
          <a:endParaRPr lang="zh-CN" altLang="en-US" sz="2400" b="1" dirty="0"/>
        </a:p>
      </dgm:t>
    </dgm:pt>
    <dgm:pt modelId="{1CA6C202-0D7B-4842-93A1-7DAEA886524B}" type="parTrans" cxnId="{273AAF43-BCBE-4B7C-997C-6E21AB2D8C81}">
      <dgm:prSet/>
      <dgm:spPr/>
      <dgm:t>
        <a:bodyPr/>
        <a:lstStyle/>
        <a:p>
          <a:endParaRPr lang="zh-CN" altLang="en-US" sz="2400" b="1"/>
        </a:p>
      </dgm:t>
    </dgm:pt>
    <dgm:pt modelId="{A147C8D0-BB94-490C-9F26-94D519145F6E}" type="sibTrans" cxnId="{273AAF43-BCBE-4B7C-997C-6E21AB2D8C81}">
      <dgm:prSet/>
      <dgm:spPr/>
      <dgm:t>
        <a:bodyPr/>
        <a:lstStyle/>
        <a:p>
          <a:endParaRPr lang="zh-CN" altLang="en-US" sz="2400" b="1"/>
        </a:p>
      </dgm:t>
    </dgm:pt>
    <dgm:pt modelId="{2A502133-700A-4D9C-A843-2F787AED6DD7}">
      <dgm:prSet custT="1"/>
      <dgm:spPr/>
      <dgm:t>
        <a:bodyPr/>
        <a:lstStyle/>
        <a:p>
          <a:r>
            <a:rPr lang="zh-CN" altLang="en-US" sz="2400" b="1" smtClean="0"/>
            <a:t>平台建设</a:t>
          </a:r>
          <a:endParaRPr lang="en-US" altLang="zh-CN" sz="2400" b="1" dirty="0" smtClean="0"/>
        </a:p>
      </dgm:t>
    </dgm:pt>
    <dgm:pt modelId="{81D08875-DCE9-430B-9A2C-AF02B023320E}" type="parTrans" cxnId="{33DDFE15-C83B-4A9F-9B44-06688ECD6F38}">
      <dgm:prSet/>
      <dgm:spPr/>
      <dgm:t>
        <a:bodyPr/>
        <a:lstStyle/>
        <a:p>
          <a:endParaRPr lang="zh-CN" altLang="en-US" sz="2400" b="1"/>
        </a:p>
      </dgm:t>
    </dgm:pt>
    <dgm:pt modelId="{0F4A3A2B-F453-49C4-BFDB-7BE9B5909CF4}" type="sibTrans" cxnId="{33DDFE15-C83B-4A9F-9B44-06688ECD6F38}">
      <dgm:prSet/>
      <dgm:spPr/>
      <dgm:t>
        <a:bodyPr/>
        <a:lstStyle/>
        <a:p>
          <a:endParaRPr lang="zh-CN" altLang="en-US" sz="2400" b="1"/>
        </a:p>
      </dgm:t>
    </dgm:pt>
    <dgm:pt modelId="{F61EF496-E244-4452-8DB8-ABA978BBEF58}">
      <dgm:prSet custT="1"/>
      <dgm:spPr/>
      <dgm:t>
        <a:bodyPr/>
        <a:lstStyle/>
        <a:p>
          <a:r>
            <a:rPr lang="zh-CN" altLang="en-US" sz="2400" b="1" dirty="0" smtClean="0"/>
            <a:t>战略性新兴产业群</a:t>
          </a:r>
          <a:endParaRPr lang="zh-CN" altLang="en-US" sz="2400" b="1" dirty="0"/>
        </a:p>
      </dgm:t>
    </dgm:pt>
    <dgm:pt modelId="{33E2EFB4-979D-463F-967B-78319CA903CB}" type="parTrans" cxnId="{1F95BEBA-AD26-4320-B7F1-C78D937E2485}">
      <dgm:prSet/>
      <dgm:spPr/>
      <dgm:t>
        <a:bodyPr/>
        <a:lstStyle/>
        <a:p>
          <a:endParaRPr lang="zh-CN" altLang="en-US" sz="2400" b="1"/>
        </a:p>
      </dgm:t>
    </dgm:pt>
    <dgm:pt modelId="{D3285299-A818-4B7B-A7CD-F2C52DCD899D}" type="sibTrans" cxnId="{1F95BEBA-AD26-4320-B7F1-C78D937E2485}">
      <dgm:prSet/>
      <dgm:spPr/>
      <dgm:t>
        <a:bodyPr/>
        <a:lstStyle/>
        <a:p>
          <a:endParaRPr lang="zh-CN" altLang="en-US" sz="2400" b="1"/>
        </a:p>
      </dgm:t>
    </dgm:pt>
    <dgm:pt modelId="{CED2549D-737F-48CC-A2DE-C8202D83370E}">
      <dgm:prSet custT="1"/>
      <dgm:spPr/>
      <dgm:t>
        <a:bodyPr/>
        <a:lstStyle/>
        <a:p>
          <a:r>
            <a:rPr lang="zh-CN" altLang="en-US" sz="2400" b="1" smtClean="0"/>
            <a:t>产业政策</a:t>
          </a:r>
          <a:endParaRPr lang="en-US" altLang="zh-CN" sz="2400" b="1" dirty="0" smtClean="0"/>
        </a:p>
      </dgm:t>
    </dgm:pt>
    <dgm:pt modelId="{FF3CCB76-9B56-4364-85F9-8651EBBC2C7B}" type="parTrans" cxnId="{7C2DD89F-43E3-4523-8B4B-21E590D8B9A8}">
      <dgm:prSet/>
      <dgm:spPr/>
      <dgm:t>
        <a:bodyPr/>
        <a:lstStyle/>
        <a:p>
          <a:endParaRPr lang="zh-CN" altLang="en-US" sz="2400" b="1"/>
        </a:p>
      </dgm:t>
    </dgm:pt>
    <dgm:pt modelId="{8CF51BD2-0EE0-49BB-968F-E402C44C4BF4}" type="sibTrans" cxnId="{7C2DD89F-43E3-4523-8B4B-21E590D8B9A8}">
      <dgm:prSet/>
      <dgm:spPr/>
      <dgm:t>
        <a:bodyPr/>
        <a:lstStyle/>
        <a:p>
          <a:endParaRPr lang="zh-CN" altLang="en-US" sz="2400" b="1"/>
        </a:p>
      </dgm:t>
    </dgm:pt>
    <dgm:pt modelId="{7B7E4E14-4B3C-487E-889E-AF74491A2276}">
      <dgm:prSet custT="1"/>
      <dgm:spPr/>
      <dgm:t>
        <a:bodyPr/>
        <a:lstStyle/>
        <a:p>
          <a:r>
            <a:rPr lang="zh-CN" altLang="en-US" sz="2400" b="1" smtClean="0"/>
            <a:t>市场机制</a:t>
          </a:r>
          <a:endParaRPr lang="zh-CN" altLang="en-US" sz="2400" b="1" dirty="0"/>
        </a:p>
      </dgm:t>
    </dgm:pt>
    <dgm:pt modelId="{A877F4CE-6185-4715-9699-C7BD3C4CD14A}" type="parTrans" cxnId="{D0AB1984-C0A1-4F12-AD7B-9FA653360278}">
      <dgm:prSet/>
      <dgm:spPr/>
      <dgm:t>
        <a:bodyPr/>
        <a:lstStyle/>
        <a:p>
          <a:endParaRPr lang="zh-CN" altLang="en-US" sz="2400" b="1"/>
        </a:p>
      </dgm:t>
    </dgm:pt>
    <dgm:pt modelId="{D9ECDAF2-F4DF-4FB5-844B-344CCC655B74}" type="sibTrans" cxnId="{D0AB1984-C0A1-4F12-AD7B-9FA653360278}">
      <dgm:prSet/>
      <dgm:spPr/>
      <dgm:t>
        <a:bodyPr/>
        <a:lstStyle/>
        <a:p>
          <a:endParaRPr lang="zh-CN" altLang="en-US" sz="2400" b="1"/>
        </a:p>
      </dgm:t>
    </dgm:pt>
    <dgm:pt modelId="{3D2FC03C-7029-4AD3-B79F-1EE7FCEA780A}">
      <dgm:prSet phldrT="[文本]" custT="1"/>
      <dgm:spPr/>
      <dgm:t>
        <a:bodyPr/>
        <a:lstStyle/>
        <a:p>
          <a:r>
            <a:rPr lang="zh-CN" altLang="en-US" sz="2400" b="1" dirty="0" smtClean="0"/>
            <a:t>筹措方法</a:t>
          </a:r>
          <a:endParaRPr lang="zh-CN" altLang="en-US" sz="2400" b="1" dirty="0"/>
        </a:p>
      </dgm:t>
    </dgm:pt>
    <dgm:pt modelId="{4E18CBE4-9972-4BAF-AEC2-B77B8810984F}" type="parTrans" cxnId="{8C900460-C075-4034-8917-B68394D55684}">
      <dgm:prSet/>
      <dgm:spPr/>
      <dgm:t>
        <a:bodyPr/>
        <a:lstStyle/>
        <a:p>
          <a:endParaRPr lang="zh-CN" altLang="en-US"/>
        </a:p>
      </dgm:t>
    </dgm:pt>
    <dgm:pt modelId="{8407009C-6B09-458D-BF5A-0A87DF30DC00}" type="sibTrans" cxnId="{8C900460-C075-4034-8917-B68394D55684}">
      <dgm:prSet/>
      <dgm:spPr/>
      <dgm:t>
        <a:bodyPr/>
        <a:lstStyle/>
        <a:p>
          <a:endParaRPr lang="zh-CN" altLang="en-US"/>
        </a:p>
      </dgm:t>
    </dgm:pt>
    <dgm:pt modelId="{35A638F0-715F-43D6-BA72-85DE4E08EAD1}" type="pres">
      <dgm:prSet presAssocID="{93042C9C-8F3A-49FB-9D48-EC15B7E7C67F}" presName="Name0" presStyleCnt="0">
        <dgm:presLayoutVars>
          <dgm:dir/>
          <dgm:animLvl val="lvl"/>
          <dgm:resizeHandles val="exact"/>
        </dgm:presLayoutVars>
      </dgm:prSet>
      <dgm:spPr/>
      <dgm:t>
        <a:bodyPr/>
        <a:lstStyle/>
        <a:p>
          <a:endParaRPr lang="zh-CN" altLang="en-US"/>
        </a:p>
      </dgm:t>
    </dgm:pt>
    <dgm:pt modelId="{1EEAE837-2E5B-4478-A63C-FE6262EE9C2D}" type="pres">
      <dgm:prSet presAssocID="{93042C9C-8F3A-49FB-9D48-EC15B7E7C67F}" presName="tSp" presStyleCnt="0"/>
      <dgm:spPr/>
    </dgm:pt>
    <dgm:pt modelId="{CDD6DBFF-62EB-4313-ABDC-A75C41404641}" type="pres">
      <dgm:prSet presAssocID="{93042C9C-8F3A-49FB-9D48-EC15B7E7C67F}" presName="bSp" presStyleCnt="0"/>
      <dgm:spPr/>
    </dgm:pt>
    <dgm:pt modelId="{020C57DB-E215-4478-84F1-77689C92D8EC}" type="pres">
      <dgm:prSet presAssocID="{93042C9C-8F3A-49FB-9D48-EC15B7E7C67F}" presName="process" presStyleCnt="0"/>
      <dgm:spPr/>
    </dgm:pt>
    <dgm:pt modelId="{09BAA719-74F2-40A3-9696-7DD402647055}" type="pres">
      <dgm:prSet presAssocID="{CC0BB51B-D96B-4A25-A76F-19977930B6E8}" presName="composite1" presStyleCnt="0"/>
      <dgm:spPr/>
    </dgm:pt>
    <dgm:pt modelId="{3216709F-8903-4823-B132-9F2F5774F63F}" type="pres">
      <dgm:prSet presAssocID="{CC0BB51B-D96B-4A25-A76F-19977930B6E8}" presName="dummyNode1" presStyleLbl="node1" presStyleIdx="0" presStyleCnt="3"/>
      <dgm:spPr/>
    </dgm:pt>
    <dgm:pt modelId="{00C8F83D-CDCE-4643-8E0D-AAEDB7F14D7B}" type="pres">
      <dgm:prSet presAssocID="{CC0BB51B-D96B-4A25-A76F-19977930B6E8}" presName="childNode1" presStyleLbl="bgAcc1" presStyleIdx="0" presStyleCnt="3" custScaleY="109767" custLinFactNeighborY="-35">
        <dgm:presLayoutVars>
          <dgm:bulletEnabled val="1"/>
        </dgm:presLayoutVars>
      </dgm:prSet>
      <dgm:spPr/>
      <dgm:t>
        <a:bodyPr/>
        <a:lstStyle/>
        <a:p>
          <a:endParaRPr lang="zh-CN" altLang="en-US"/>
        </a:p>
      </dgm:t>
    </dgm:pt>
    <dgm:pt modelId="{1C3CB62E-3B57-4BCF-863C-B71E2F77A271}" type="pres">
      <dgm:prSet presAssocID="{CC0BB51B-D96B-4A25-A76F-19977930B6E8}" presName="childNode1tx" presStyleLbl="bgAcc1" presStyleIdx="0" presStyleCnt="3">
        <dgm:presLayoutVars>
          <dgm:bulletEnabled val="1"/>
        </dgm:presLayoutVars>
      </dgm:prSet>
      <dgm:spPr/>
      <dgm:t>
        <a:bodyPr/>
        <a:lstStyle/>
        <a:p>
          <a:endParaRPr lang="zh-CN" altLang="en-US"/>
        </a:p>
      </dgm:t>
    </dgm:pt>
    <dgm:pt modelId="{07DB9246-4EDA-4858-9286-86F8042E4799}" type="pres">
      <dgm:prSet presAssocID="{CC0BB51B-D96B-4A25-A76F-19977930B6E8}" presName="parentNode1" presStyleLbl="node1" presStyleIdx="0" presStyleCnt="3">
        <dgm:presLayoutVars>
          <dgm:chMax val="1"/>
          <dgm:bulletEnabled val="1"/>
        </dgm:presLayoutVars>
      </dgm:prSet>
      <dgm:spPr/>
      <dgm:t>
        <a:bodyPr/>
        <a:lstStyle/>
        <a:p>
          <a:endParaRPr lang="zh-CN" altLang="en-US"/>
        </a:p>
      </dgm:t>
    </dgm:pt>
    <dgm:pt modelId="{DCE336CF-B418-442C-975C-155CC0D9977C}" type="pres">
      <dgm:prSet presAssocID="{CC0BB51B-D96B-4A25-A76F-19977930B6E8}" presName="connSite1" presStyleCnt="0"/>
      <dgm:spPr/>
    </dgm:pt>
    <dgm:pt modelId="{13E6F351-4619-4830-9189-C9BA8A732519}" type="pres">
      <dgm:prSet presAssocID="{92F43B18-1891-4EBA-A9B9-001E165D3F93}" presName="Name9" presStyleLbl="sibTrans2D1" presStyleIdx="0" presStyleCnt="2"/>
      <dgm:spPr/>
      <dgm:t>
        <a:bodyPr/>
        <a:lstStyle/>
        <a:p>
          <a:endParaRPr lang="zh-CN" altLang="en-US"/>
        </a:p>
      </dgm:t>
    </dgm:pt>
    <dgm:pt modelId="{5A20E2D5-04C8-49D9-9642-2AD5C9FC13D5}" type="pres">
      <dgm:prSet presAssocID="{DF51B0E4-E9AF-4CBA-805B-AA828F15F170}" presName="composite2" presStyleCnt="0"/>
      <dgm:spPr/>
    </dgm:pt>
    <dgm:pt modelId="{7837515D-9881-46B6-AAD4-7851EC335EFE}" type="pres">
      <dgm:prSet presAssocID="{DF51B0E4-E9AF-4CBA-805B-AA828F15F170}" presName="dummyNode2" presStyleLbl="node1" presStyleIdx="0" presStyleCnt="3"/>
      <dgm:spPr/>
    </dgm:pt>
    <dgm:pt modelId="{1FD17481-1C47-42DE-97FF-122EF9B2C331}" type="pres">
      <dgm:prSet presAssocID="{DF51B0E4-E9AF-4CBA-805B-AA828F15F170}" presName="childNode2" presStyleLbl="bgAcc1" presStyleIdx="1" presStyleCnt="3" custScaleY="166966" custLinFactNeighborX="4176">
        <dgm:presLayoutVars>
          <dgm:bulletEnabled val="1"/>
        </dgm:presLayoutVars>
      </dgm:prSet>
      <dgm:spPr/>
      <dgm:t>
        <a:bodyPr/>
        <a:lstStyle/>
        <a:p>
          <a:endParaRPr lang="zh-CN" altLang="en-US"/>
        </a:p>
      </dgm:t>
    </dgm:pt>
    <dgm:pt modelId="{639CE1B2-38A2-49E7-803F-E4CE1FCDCBD3}" type="pres">
      <dgm:prSet presAssocID="{DF51B0E4-E9AF-4CBA-805B-AA828F15F170}" presName="childNode2tx" presStyleLbl="bgAcc1" presStyleIdx="1" presStyleCnt="3">
        <dgm:presLayoutVars>
          <dgm:bulletEnabled val="1"/>
        </dgm:presLayoutVars>
      </dgm:prSet>
      <dgm:spPr/>
      <dgm:t>
        <a:bodyPr/>
        <a:lstStyle/>
        <a:p>
          <a:endParaRPr lang="zh-CN" altLang="en-US"/>
        </a:p>
      </dgm:t>
    </dgm:pt>
    <dgm:pt modelId="{4BBA11F9-3BCA-43C8-8A62-2EDC6F659DB4}" type="pres">
      <dgm:prSet presAssocID="{DF51B0E4-E9AF-4CBA-805B-AA828F15F170}" presName="parentNode2" presStyleLbl="node1" presStyleIdx="1" presStyleCnt="3" custScaleY="136621" custLinFactNeighborY="-89191">
        <dgm:presLayoutVars>
          <dgm:chMax val="0"/>
          <dgm:bulletEnabled val="1"/>
        </dgm:presLayoutVars>
      </dgm:prSet>
      <dgm:spPr/>
      <dgm:t>
        <a:bodyPr/>
        <a:lstStyle/>
        <a:p>
          <a:endParaRPr lang="zh-CN" altLang="en-US"/>
        </a:p>
      </dgm:t>
    </dgm:pt>
    <dgm:pt modelId="{77959135-137D-43EA-B0C3-6F43AFE442C2}" type="pres">
      <dgm:prSet presAssocID="{DF51B0E4-E9AF-4CBA-805B-AA828F15F170}" presName="connSite2" presStyleCnt="0"/>
      <dgm:spPr/>
    </dgm:pt>
    <dgm:pt modelId="{CDAA9167-8E52-4CAF-B632-89732A4A2A93}" type="pres">
      <dgm:prSet presAssocID="{D917FCF3-C483-4EC0-996D-8131468428AF}" presName="Name18" presStyleLbl="sibTrans2D1" presStyleIdx="1" presStyleCnt="2" custScaleY="99480" custLinFactNeighborX="-1462" custLinFactNeighborY="7686"/>
      <dgm:spPr/>
      <dgm:t>
        <a:bodyPr/>
        <a:lstStyle/>
        <a:p>
          <a:endParaRPr lang="zh-CN" altLang="en-US"/>
        </a:p>
      </dgm:t>
    </dgm:pt>
    <dgm:pt modelId="{7C971BF1-A270-4A92-822E-5A965BEE2510}" type="pres">
      <dgm:prSet presAssocID="{19CDB673-CE58-4EF3-B910-F3C063475E07}" presName="composite1" presStyleCnt="0"/>
      <dgm:spPr/>
    </dgm:pt>
    <dgm:pt modelId="{BE8953E1-FE4B-4F7F-B603-CC204BC9C62E}" type="pres">
      <dgm:prSet presAssocID="{19CDB673-CE58-4EF3-B910-F3C063475E07}" presName="dummyNode1" presStyleLbl="node1" presStyleIdx="1" presStyleCnt="3"/>
      <dgm:spPr/>
    </dgm:pt>
    <dgm:pt modelId="{52B9D279-B81C-4589-8952-FE80DAF75F64}" type="pres">
      <dgm:prSet presAssocID="{19CDB673-CE58-4EF3-B910-F3C063475E07}" presName="childNode1" presStyleLbl="bgAcc1" presStyleIdx="2" presStyleCnt="3">
        <dgm:presLayoutVars>
          <dgm:bulletEnabled val="1"/>
        </dgm:presLayoutVars>
      </dgm:prSet>
      <dgm:spPr/>
      <dgm:t>
        <a:bodyPr/>
        <a:lstStyle/>
        <a:p>
          <a:endParaRPr lang="zh-CN" altLang="en-US"/>
        </a:p>
      </dgm:t>
    </dgm:pt>
    <dgm:pt modelId="{AF7F92B0-3050-4291-967E-E09164621612}" type="pres">
      <dgm:prSet presAssocID="{19CDB673-CE58-4EF3-B910-F3C063475E07}" presName="childNode1tx" presStyleLbl="bgAcc1" presStyleIdx="2" presStyleCnt="3">
        <dgm:presLayoutVars>
          <dgm:bulletEnabled val="1"/>
        </dgm:presLayoutVars>
      </dgm:prSet>
      <dgm:spPr/>
      <dgm:t>
        <a:bodyPr/>
        <a:lstStyle/>
        <a:p>
          <a:endParaRPr lang="zh-CN" altLang="en-US"/>
        </a:p>
      </dgm:t>
    </dgm:pt>
    <dgm:pt modelId="{5A162688-AA05-41CF-A26A-315855F1D594}" type="pres">
      <dgm:prSet presAssocID="{19CDB673-CE58-4EF3-B910-F3C063475E07}" presName="parentNode1" presStyleLbl="node1" presStyleIdx="2" presStyleCnt="3" custScaleY="136622">
        <dgm:presLayoutVars>
          <dgm:chMax val="1"/>
          <dgm:bulletEnabled val="1"/>
        </dgm:presLayoutVars>
      </dgm:prSet>
      <dgm:spPr/>
      <dgm:t>
        <a:bodyPr/>
        <a:lstStyle/>
        <a:p>
          <a:endParaRPr lang="zh-CN" altLang="en-US"/>
        </a:p>
      </dgm:t>
    </dgm:pt>
    <dgm:pt modelId="{EA59763B-5E7E-4D8B-9580-F25FF313B3C2}" type="pres">
      <dgm:prSet presAssocID="{19CDB673-CE58-4EF3-B910-F3C063475E07}" presName="connSite1" presStyleCnt="0"/>
      <dgm:spPr/>
    </dgm:pt>
  </dgm:ptLst>
  <dgm:cxnLst>
    <dgm:cxn modelId="{33DDFE15-C83B-4A9F-9B44-06688ECD6F38}" srcId="{DF51B0E4-E9AF-4CBA-805B-AA828F15F170}" destId="{2A502133-700A-4D9C-A843-2F787AED6DD7}" srcOrd="1" destOrd="0" parTransId="{81D08875-DCE9-430B-9A2C-AF02B023320E}" sibTransId="{0F4A3A2B-F453-49C4-BFDB-7BE9B5909CF4}"/>
    <dgm:cxn modelId="{AA218D9D-F71D-4604-9F50-410E0DB0D767}" type="presOf" srcId="{F61EF496-E244-4452-8DB8-ABA978BBEF58}" destId="{1FD17481-1C47-42DE-97FF-122EF9B2C331}" srcOrd="0" destOrd="2" presId="urn:microsoft.com/office/officeart/2005/8/layout/hProcess4"/>
    <dgm:cxn modelId="{15E293D1-5AC3-43CB-A916-9A29991ADD61}" srcId="{93042C9C-8F3A-49FB-9D48-EC15B7E7C67F}" destId="{DF51B0E4-E9AF-4CBA-805B-AA828F15F170}" srcOrd="1" destOrd="0" parTransId="{8D031090-D8DF-4907-8107-A59C106C4054}" sibTransId="{D917FCF3-C483-4EC0-996D-8131468428AF}"/>
    <dgm:cxn modelId="{066A9813-B82E-4BBA-85D4-865B4EF26E0C}" type="presOf" srcId="{19CDB673-CE58-4EF3-B910-F3C063475E07}" destId="{5A162688-AA05-41CF-A26A-315855F1D594}" srcOrd="0" destOrd="0" presId="urn:microsoft.com/office/officeart/2005/8/layout/hProcess4"/>
    <dgm:cxn modelId="{E25304AE-1C8D-4001-8815-7E45CE6F7104}" type="presOf" srcId="{2A502133-700A-4D9C-A843-2F787AED6DD7}" destId="{1FD17481-1C47-42DE-97FF-122EF9B2C331}" srcOrd="0" destOrd="1" presId="urn:microsoft.com/office/officeart/2005/8/layout/hProcess4"/>
    <dgm:cxn modelId="{EA87A3A5-D2F9-4576-9CB6-8B36F0B1D319}" type="presOf" srcId="{3D2FC03C-7029-4AD3-B79F-1EE7FCEA780A}" destId="{AF7F92B0-3050-4291-967E-E09164621612}" srcOrd="1" destOrd="1" presId="urn:microsoft.com/office/officeart/2005/8/layout/hProcess4"/>
    <dgm:cxn modelId="{1F95BEBA-AD26-4320-B7F1-C78D937E2485}" srcId="{DF51B0E4-E9AF-4CBA-805B-AA828F15F170}" destId="{F61EF496-E244-4452-8DB8-ABA978BBEF58}" srcOrd="2" destOrd="0" parTransId="{33E2EFB4-979D-463F-967B-78319CA903CB}" sibTransId="{D3285299-A818-4B7B-A7CD-F2C52DCD899D}"/>
    <dgm:cxn modelId="{7B6C8A0B-9872-4179-8242-CF3F29EF7B73}" srcId="{DF51B0E4-E9AF-4CBA-805B-AA828F15F170}" destId="{128C8390-AA1D-4BCA-B228-8CA02BA165C2}" srcOrd="0" destOrd="0" parTransId="{0F3C6CE6-8BBD-4812-9C14-32D7CD74022F}" sibTransId="{B367BCA4-18EB-4C91-B53A-ED07A264EEA1}"/>
    <dgm:cxn modelId="{6AB21902-BD13-48FB-AA35-4E302BD77693}" type="presOf" srcId="{9F7A7B7E-9B55-4554-A4FD-3B5D04EF8C19}" destId="{00C8F83D-CDCE-4643-8E0D-AAEDB7F14D7B}" srcOrd="0" destOrd="0" presId="urn:microsoft.com/office/officeart/2005/8/layout/hProcess4"/>
    <dgm:cxn modelId="{D3985D76-EDFD-41E8-97B7-E7343298F261}" type="presOf" srcId="{128C8390-AA1D-4BCA-B228-8CA02BA165C2}" destId="{1FD17481-1C47-42DE-97FF-122EF9B2C331}" srcOrd="0" destOrd="0" presId="urn:microsoft.com/office/officeart/2005/8/layout/hProcess4"/>
    <dgm:cxn modelId="{5A4338D7-628C-43E7-8CF5-E6209BCEC17A}" type="presOf" srcId="{93042C9C-8F3A-49FB-9D48-EC15B7E7C67F}" destId="{35A638F0-715F-43D6-BA72-85DE4E08EAD1}" srcOrd="0" destOrd="0" presId="urn:microsoft.com/office/officeart/2005/8/layout/hProcess4"/>
    <dgm:cxn modelId="{E3C532F0-EA7F-49AE-A99D-858BB03C2D03}" srcId="{93042C9C-8F3A-49FB-9D48-EC15B7E7C67F}" destId="{CC0BB51B-D96B-4A25-A76F-19977930B6E8}" srcOrd="0" destOrd="0" parTransId="{B2D067CC-514C-4290-80AA-B965F99517E9}" sibTransId="{92F43B18-1891-4EBA-A9B9-001E165D3F93}"/>
    <dgm:cxn modelId="{0C787273-AC66-4431-B567-D2073623F65F}" type="presOf" srcId="{D917FCF3-C483-4EC0-996D-8131468428AF}" destId="{CDAA9167-8E52-4CAF-B632-89732A4A2A93}" srcOrd="0" destOrd="0" presId="urn:microsoft.com/office/officeart/2005/8/layout/hProcess4"/>
    <dgm:cxn modelId="{D3247BC5-B272-4587-BCDE-B39FE2E80AD6}" type="presOf" srcId="{A30EDA9E-7E2A-4B08-90A8-261F841253D7}" destId="{AF7F92B0-3050-4291-967E-E09164621612}" srcOrd="1" destOrd="0" presId="urn:microsoft.com/office/officeart/2005/8/layout/hProcess4"/>
    <dgm:cxn modelId="{29673F12-D3E7-4DCB-A5CD-F8B14412461B}" type="presOf" srcId="{CED2549D-737F-48CC-A2DE-C8202D83370E}" destId="{00C8F83D-CDCE-4643-8E0D-AAEDB7F14D7B}" srcOrd="0" destOrd="1" presId="urn:microsoft.com/office/officeart/2005/8/layout/hProcess4"/>
    <dgm:cxn modelId="{8C900460-C075-4034-8917-B68394D55684}" srcId="{19CDB673-CE58-4EF3-B910-F3C063475E07}" destId="{3D2FC03C-7029-4AD3-B79F-1EE7FCEA780A}" srcOrd="1" destOrd="0" parTransId="{4E18CBE4-9972-4BAF-AEC2-B77B8810984F}" sibTransId="{8407009C-6B09-458D-BF5A-0A87DF30DC00}"/>
    <dgm:cxn modelId="{85738C4D-4EF8-4D38-BA89-9CB04B269F8B}" srcId="{93042C9C-8F3A-49FB-9D48-EC15B7E7C67F}" destId="{19CDB673-CE58-4EF3-B910-F3C063475E07}" srcOrd="2" destOrd="0" parTransId="{0A6C7875-46D5-4C5E-AF83-903F41E16DD9}" sibTransId="{4C6ED5AA-9E95-4066-98F5-14299C800824}"/>
    <dgm:cxn modelId="{2F3D8C19-1127-4053-AAB4-E46BAD5999C3}" type="presOf" srcId="{A30EDA9E-7E2A-4B08-90A8-261F841253D7}" destId="{52B9D279-B81C-4589-8952-FE80DAF75F64}" srcOrd="0" destOrd="0" presId="urn:microsoft.com/office/officeart/2005/8/layout/hProcess4"/>
    <dgm:cxn modelId="{A5C77613-C9A1-4576-9495-8CC401BAC77C}" srcId="{CC0BB51B-D96B-4A25-A76F-19977930B6E8}" destId="{9F7A7B7E-9B55-4554-A4FD-3B5D04EF8C19}" srcOrd="0" destOrd="0" parTransId="{9ED4C216-B8DD-4CE8-9ADB-106437C58F7D}" sibTransId="{5F0535EC-174B-414F-B310-E21CEAA23688}"/>
    <dgm:cxn modelId="{3630A0DA-ECAD-406D-832F-E26AB43876EB}" type="presOf" srcId="{7B7E4E14-4B3C-487E-889E-AF74491A2276}" destId="{1C3CB62E-3B57-4BCF-863C-B71E2F77A271}" srcOrd="1" destOrd="2" presId="urn:microsoft.com/office/officeart/2005/8/layout/hProcess4"/>
    <dgm:cxn modelId="{EE93941B-C157-4AA9-BFCE-8BC32D6114EF}" type="presOf" srcId="{3D2FC03C-7029-4AD3-B79F-1EE7FCEA780A}" destId="{52B9D279-B81C-4589-8952-FE80DAF75F64}" srcOrd="0" destOrd="1" presId="urn:microsoft.com/office/officeart/2005/8/layout/hProcess4"/>
    <dgm:cxn modelId="{D0AB1984-C0A1-4F12-AD7B-9FA653360278}" srcId="{CC0BB51B-D96B-4A25-A76F-19977930B6E8}" destId="{7B7E4E14-4B3C-487E-889E-AF74491A2276}" srcOrd="2" destOrd="0" parTransId="{A877F4CE-6185-4715-9699-C7BD3C4CD14A}" sibTransId="{D9ECDAF2-F4DF-4FB5-844B-344CCC655B74}"/>
    <dgm:cxn modelId="{103E8E56-19DF-422E-88EF-951C51B603A0}" type="presOf" srcId="{2A502133-700A-4D9C-A843-2F787AED6DD7}" destId="{639CE1B2-38A2-49E7-803F-E4CE1FCDCBD3}" srcOrd="1" destOrd="1" presId="urn:microsoft.com/office/officeart/2005/8/layout/hProcess4"/>
    <dgm:cxn modelId="{62A89235-E3AD-4B68-A023-B689E3364582}" type="presOf" srcId="{92F43B18-1891-4EBA-A9B9-001E165D3F93}" destId="{13E6F351-4619-4830-9189-C9BA8A732519}" srcOrd="0" destOrd="0" presId="urn:microsoft.com/office/officeart/2005/8/layout/hProcess4"/>
    <dgm:cxn modelId="{96A26C60-7EF4-4146-AB7B-96C3F3DDA192}" type="presOf" srcId="{DF51B0E4-E9AF-4CBA-805B-AA828F15F170}" destId="{4BBA11F9-3BCA-43C8-8A62-2EDC6F659DB4}" srcOrd="0" destOrd="0" presId="urn:microsoft.com/office/officeart/2005/8/layout/hProcess4"/>
    <dgm:cxn modelId="{7C2DD89F-43E3-4523-8B4B-21E590D8B9A8}" srcId="{CC0BB51B-D96B-4A25-A76F-19977930B6E8}" destId="{CED2549D-737F-48CC-A2DE-C8202D83370E}" srcOrd="1" destOrd="0" parTransId="{FF3CCB76-9B56-4364-85F9-8651EBBC2C7B}" sibTransId="{8CF51BD2-0EE0-49BB-968F-E402C44C4BF4}"/>
    <dgm:cxn modelId="{CF487364-FE46-4F64-86CC-E0CE476E5927}" type="presOf" srcId="{F61EF496-E244-4452-8DB8-ABA978BBEF58}" destId="{639CE1B2-38A2-49E7-803F-E4CE1FCDCBD3}" srcOrd="1" destOrd="2" presId="urn:microsoft.com/office/officeart/2005/8/layout/hProcess4"/>
    <dgm:cxn modelId="{61F3A08C-33C4-4953-875F-4C8029E3799F}" type="presOf" srcId="{128C8390-AA1D-4BCA-B228-8CA02BA165C2}" destId="{639CE1B2-38A2-49E7-803F-E4CE1FCDCBD3}" srcOrd="1" destOrd="0" presId="urn:microsoft.com/office/officeart/2005/8/layout/hProcess4"/>
    <dgm:cxn modelId="{5A9F106D-1937-464C-84BF-6692FA5562CB}" type="presOf" srcId="{7B7E4E14-4B3C-487E-889E-AF74491A2276}" destId="{00C8F83D-CDCE-4643-8E0D-AAEDB7F14D7B}" srcOrd="0" destOrd="2" presId="urn:microsoft.com/office/officeart/2005/8/layout/hProcess4"/>
    <dgm:cxn modelId="{802FEE94-BD4B-49CB-8FF2-920A7A27B6FF}" type="presOf" srcId="{9F7A7B7E-9B55-4554-A4FD-3B5D04EF8C19}" destId="{1C3CB62E-3B57-4BCF-863C-B71E2F77A271}" srcOrd="1" destOrd="0" presId="urn:microsoft.com/office/officeart/2005/8/layout/hProcess4"/>
    <dgm:cxn modelId="{273AAF43-BCBE-4B7C-997C-6E21AB2D8C81}" srcId="{19CDB673-CE58-4EF3-B910-F3C063475E07}" destId="{A30EDA9E-7E2A-4B08-90A8-261F841253D7}" srcOrd="0" destOrd="0" parTransId="{1CA6C202-0D7B-4842-93A1-7DAEA886524B}" sibTransId="{A147C8D0-BB94-490C-9F26-94D519145F6E}"/>
    <dgm:cxn modelId="{6E7D8B00-613E-40AB-B8BC-3D358EC3C620}" type="presOf" srcId="{CC0BB51B-D96B-4A25-A76F-19977930B6E8}" destId="{07DB9246-4EDA-4858-9286-86F8042E4799}" srcOrd="0" destOrd="0" presId="urn:microsoft.com/office/officeart/2005/8/layout/hProcess4"/>
    <dgm:cxn modelId="{5C8A7419-FB40-47AC-9D13-288CAF616CC3}" type="presOf" srcId="{CED2549D-737F-48CC-A2DE-C8202D83370E}" destId="{1C3CB62E-3B57-4BCF-863C-B71E2F77A271}" srcOrd="1" destOrd="1" presId="urn:microsoft.com/office/officeart/2005/8/layout/hProcess4"/>
    <dgm:cxn modelId="{4CA2F105-80CD-410E-8AB9-3240B0E994DD}" type="presParOf" srcId="{35A638F0-715F-43D6-BA72-85DE4E08EAD1}" destId="{1EEAE837-2E5B-4478-A63C-FE6262EE9C2D}" srcOrd="0" destOrd="0" presId="urn:microsoft.com/office/officeart/2005/8/layout/hProcess4"/>
    <dgm:cxn modelId="{C14DE015-3CEE-4417-9FEE-24A4A6DDB93F}" type="presParOf" srcId="{35A638F0-715F-43D6-BA72-85DE4E08EAD1}" destId="{CDD6DBFF-62EB-4313-ABDC-A75C41404641}" srcOrd="1" destOrd="0" presId="urn:microsoft.com/office/officeart/2005/8/layout/hProcess4"/>
    <dgm:cxn modelId="{78DC7173-BD21-4DB3-A7CE-ADB84C4F1125}" type="presParOf" srcId="{35A638F0-715F-43D6-BA72-85DE4E08EAD1}" destId="{020C57DB-E215-4478-84F1-77689C92D8EC}" srcOrd="2" destOrd="0" presId="urn:microsoft.com/office/officeart/2005/8/layout/hProcess4"/>
    <dgm:cxn modelId="{244E0F4F-9AA3-4567-B043-0204F49564C3}" type="presParOf" srcId="{020C57DB-E215-4478-84F1-77689C92D8EC}" destId="{09BAA719-74F2-40A3-9696-7DD402647055}" srcOrd="0" destOrd="0" presId="urn:microsoft.com/office/officeart/2005/8/layout/hProcess4"/>
    <dgm:cxn modelId="{4E0F059C-80CE-46E6-BEFE-6B8C08C5F4B6}" type="presParOf" srcId="{09BAA719-74F2-40A3-9696-7DD402647055}" destId="{3216709F-8903-4823-B132-9F2F5774F63F}" srcOrd="0" destOrd="0" presId="urn:microsoft.com/office/officeart/2005/8/layout/hProcess4"/>
    <dgm:cxn modelId="{9925CBB7-0D1F-4AA5-8046-45B4FF1D0F52}" type="presParOf" srcId="{09BAA719-74F2-40A3-9696-7DD402647055}" destId="{00C8F83D-CDCE-4643-8E0D-AAEDB7F14D7B}" srcOrd="1" destOrd="0" presId="urn:microsoft.com/office/officeart/2005/8/layout/hProcess4"/>
    <dgm:cxn modelId="{61772A8F-417E-4985-B692-E93FBDC785FB}" type="presParOf" srcId="{09BAA719-74F2-40A3-9696-7DD402647055}" destId="{1C3CB62E-3B57-4BCF-863C-B71E2F77A271}" srcOrd="2" destOrd="0" presId="urn:microsoft.com/office/officeart/2005/8/layout/hProcess4"/>
    <dgm:cxn modelId="{21F6AF7E-60BD-40CE-8D44-7CE153FF57F2}" type="presParOf" srcId="{09BAA719-74F2-40A3-9696-7DD402647055}" destId="{07DB9246-4EDA-4858-9286-86F8042E4799}" srcOrd="3" destOrd="0" presId="urn:microsoft.com/office/officeart/2005/8/layout/hProcess4"/>
    <dgm:cxn modelId="{0BD6B127-35BD-47BF-B6E5-7851FB929D2D}" type="presParOf" srcId="{09BAA719-74F2-40A3-9696-7DD402647055}" destId="{DCE336CF-B418-442C-975C-155CC0D9977C}" srcOrd="4" destOrd="0" presId="urn:microsoft.com/office/officeart/2005/8/layout/hProcess4"/>
    <dgm:cxn modelId="{15C07F5B-49CE-4E37-8524-73E0B279C45B}" type="presParOf" srcId="{020C57DB-E215-4478-84F1-77689C92D8EC}" destId="{13E6F351-4619-4830-9189-C9BA8A732519}" srcOrd="1" destOrd="0" presId="urn:microsoft.com/office/officeart/2005/8/layout/hProcess4"/>
    <dgm:cxn modelId="{210BDCD6-5B9D-4510-8644-CF78F7874B17}" type="presParOf" srcId="{020C57DB-E215-4478-84F1-77689C92D8EC}" destId="{5A20E2D5-04C8-49D9-9642-2AD5C9FC13D5}" srcOrd="2" destOrd="0" presId="urn:microsoft.com/office/officeart/2005/8/layout/hProcess4"/>
    <dgm:cxn modelId="{DCF27AD6-E79F-4FB0-B4D1-92B94597B720}" type="presParOf" srcId="{5A20E2D5-04C8-49D9-9642-2AD5C9FC13D5}" destId="{7837515D-9881-46B6-AAD4-7851EC335EFE}" srcOrd="0" destOrd="0" presId="urn:microsoft.com/office/officeart/2005/8/layout/hProcess4"/>
    <dgm:cxn modelId="{49AC7DF7-35C5-43AA-B44C-A957FB8948CB}" type="presParOf" srcId="{5A20E2D5-04C8-49D9-9642-2AD5C9FC13D5}" destId="{1FD17481-1C47-42DE-97FF-122EF9B2C331}" srcOrd="1" destOrd="0" presId="urn:microsoft.com/office/officeart/2005/8/layout/hProcess4"/>
    <dgm:cxn modelId="{F3B2B70C-323B-4240-BEB7-22CC96FA9A76}" type="presParOf" srcId="{5A20E2D5-04C8-49D9-9642-2AD5C9FC13D5}" destId="{639CE1B2-38A2-49E7-803F-E4CE1FCDCBD3}" srcOrd="2" destOrd="0" presId="urn:microsoft.com/office/officeart/2005/8/layout/hProcess4"/>
    <dgm:cxn modelId="{96C73ED3-469A-42A9-BD56-821AF17D1F60}" type="presParOf" srcId="{5A20E2D5-04C8-49D9-9642-2AD5C9FC13D5}" destId="{4BBA11F9-3BCA-43C8-8A62-2EDC6F659DB4}" srcOrd="3" destOrd="0" presId="urn:microsoft.com/office/officeart/2005/8/layout/hProcess4"/>
    <dgm:cxn modelId="{EF4C8F23-EC2D-4B6E-929C-B62B76D7CA64}" type="presParOf" srcId="{5A20E2D5-04C8-49D9-9642-2AD5C9FC13D5}" destId="{77959135-137D-43EA-B0C3-6F43AFE442C2}" srcOrd="4" destOrd="0" presId="urn:microsoft.com/office/officeart/2005/8/layout/hProcess4"/>
    <dgm:cxn modelId="{499689A5-F06F-4DCD-93E3-9E62C4B74D9D}" type="presParOf" srcId="{020C57DB-E215-4478-84F1-77689C92D8EC}" destId="{CDAA9167-8E52-4CAF-B632-89732A4A2A93}" srcOrd="3" destOrd="0" presId="urn:microsoft.com/office/officeart/2005/8/layout/hProcess4"/>
    <dgm:cxn modelId="{0933F2DB-CFB2-4600-BE5D-19A4723BCF0C}" type="presParOf" srcId="{020C57DB-E215-4478-84F1-77689C92D8EC}" destId="{7C971BF1-A270-4A92-822E-5A965BEE2510}" srcOrd="4" destOrd="0" presId="urn:microsoft.com/office/officeart/2005/8/layout/hProcess4"/>
    <dgm:cxn modelId="{5A99879A-7DB4-4628-8051-AE914C1B0D11}" type="presParOf" srcId="{7C971BF1-A270-4A92-822E-5A965BEE2510}" destId="{BE8953E1-FE4B-4F7F-B603-CC204BC9C62E}" srcOrd="0" destOrd="0" presId="urn:microsoft.com/office/officeart/2005/8/layout/hProcess4"/>
    <dgm:cxn modelId="{799EE928-4294-4A80-910C-D1794571E499}" type="presParOf" srcId="{7C971BF1-A270-4A92-822E-5A965BEE2510}" destId="{52B9D279-B81C-4589-8952-FE80DAF75F64}" srcOrd="1" destOrd="0" presId="urn:microsoft.com/office/officeart/2005/8/layout/hProcess4"/>
    <dgm:cxn modelId="{B166B8BF-5559-4C55-8DF3-F2F754EF587B}" type="presParOf" srcId="{7C971BF1-A270-4A92-822E-5A965BEE2510}" destId="{AF7F92B0-3050-4291-967E-E09164621612}" srcOrd="2" destOrd="0" presId="urn:microsoft.com/office/officeart/2005/8/layout/hProcess4"/>
    <dgm:cxn modelId="{BD309DAC-4819-40F7-A589-B77F73236DF4}" type="presParOf" srcId="{7C971BF1-A270-4A92-822E-5A965BEE2510}" destId="{5A162688-AA05-41CF-A26A-315855F1D594}" srcOrd="3" destOrd="0" presId="urn:microsoft.com/office/officeart/2005/8/layout/hProcess4"/>
    <dgm:cxn modelId="{4A33A7E5-4BA6-4F07-AD0B-0CDEC9D603F9}" type="presParOf" srcId="{7C971BF1-A270-4A92-822E-5A965BEE2510}" destId="{EA59763B-5E7E-4D8B-9580-F25FF313B3C2}"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0F40EB-8C9C-464D-BC4C-44C12DB3C0B2}" type="doc">
      <dgm:prSet loTypeId="urn:microsoft.com/office/officeart/2005/8/layout/vList3" loCatId="list" qsTypeId="urn:microsoft.com/office/officeart/2005/8/quickstyle/simple5" qsCatId="simple" csTypeId="urn:microsoft.com/office/officeart/2005/8/colors/colorful1" csCatId="colorful" phldr="1"/>
      <dgm:spPr/>
      <dgm:t>
        <a:bodyPr/>
        <a:lstStyle/>
        <a:p>
          <a:endParaRPr lang="zh-CN" altLang="en-US"/>
        </a:p>
      </dgm:t>
    </dgm:pt>
    <dgm:pt modelId="{8E652D7D-CDDA-4D21-BB56-1C7F084BDEDD}">
      <dgm:prSet custT="1"/>
      <dgm:spPr>
        <a:solidFill>
          <a:srgbClr val="7030A0"/>
        </a:solidFill>
      </dgm:spPr>
      <dgm:t>
        <a:bodyPr/>
        <a:lstStyle/>
        <a:p>
          <a:pPr algn="l"/>
          <a:r>
            <a:rPr lang="zh-CN" altLang="en-US" sz="3200" b="1" dirty="0" smtClean="0"/>
            <a:t>  拓宽融资渠道</a:t>
          </a:r>
          <a:endParaRPr lang="zh-CN" altLang="en-US" sz="4000" dirty="0"/>
        </a:p>
      </dgm:t>
    </dgm:pt>
    <dgm:pt modelId="{70D5A397-F5DD-4859-8BCA-D5E0170F3651}" type="parTrans" cxnId="{BBF0508B-9295-4C7F-A7DF-D20DB8B91C70}">
      <dgm:prSet/>
      <dgm:spPr/>
      <dgm:t>
        <a:bodyPr/>
        <a:lstStyle/>
        <a:p>
          <a:pPr algn="l"/>
          <a:endParaRPr lang="zh-CN" altLang="en-US" sz="3200"/>
        </a:p>
      </dgm:t>
    </dgm:pt>
    <dgm:pt modelId="{169F7BDD-EFCE-4D63-AE7F-C71E25EB2A35}" type="sibTrans" cxnId="{BBF0508B-9295-4C7F-A7DF-D20DB8B91C70}">
      <dgm:prSet/>
      <dgm:spPr/>
      <dgm:t>
        <a:bodyPr/>
        <a:lstStyle/>
        <a:p>
          <a:pPr algn="l"/>
          <a:endParaRPr lang="zh-CN" altLang="en-US" sz="3200"/>
        </a:p>
      </dgm:t>
    </dgm:pt>
    <dgm:pt modelId="{1D82992D-7A6D-4CF7-8AC8-5387342DCFCD}">
      <dgm:prSet phldrT="[文本]" custT="1"/>
      <dgm:spPr>
        <a:solidFill>
          <a:srgbClr val="00B0F0"/>
        </a:solidFill>
      </dgm:spPr>
      <dgm:t>
        <a:bodyPr/>
        <a:lstStyle/>
        <a:p>
          <a:pPr algn="l"/>
          <a:r>
            <a:rPr lang="zh-CN" altLang="en-US" sz="3200" b="1" dirty="0" smtClean="0"/>
            <a:t>  加快整合重组</a:t>
          </a:r>
          <a:endParaRPr lang="zh-CN" altLang="en-US" sz="4000" dirty="0"/>
        </a:p>
      </dgm:t>
    </dgm:pt>
    <dgm:pt modelId="{974CA19A-081E-42CC-B689-2ECE51556D18}" type="parTrans" cxnId="{B55CACA7-AA06-4F1E-80F4-3979531B2031}">
      <dgm:prSet/>
      <dgm:spPr/>
      <dgm:t>
        <a:bodyPr/>
        <a:lstStyle/>
        <a:p>
          <a:pPr algn="l"/>
          <a:endParaRPr lang="zh-CN" altLang="en-US" sz="3200"/>
        </a:p>
      </dgm:t>
    </dgm:pt>
    <dgm:pt modelId="{48D7225C-DEAE-4EFC-93D9-AED315113EDA}" type="sibTrans" cxnId="{B55CACA7-AA06-4F1E-80F4-3979531B2031}">
      <dgm:prSet/>
      <dgm:spPr/>
      <dgm:t>
        <a:bodyPr/>
        <a:lstStyle/>
        <a:p>
          <a:pPr algn="l"/>
          <a:endParaRPr lang="zh-CN" altLang="en-US" sz="3200"/>
        </a:p>
      </dgm:t>
    </dgm:pt>
    <dgm:pt modelId="{82E9ECE5-E901-4E0C-A995-2335ACF9F48F}">
      <dgm:prSet custT="1"/>
      <dgm:spPr>
        <a:solidFill>
          <a:srgbClr val="FFC000"/>
        </a:solidFill>
      </dgm:spPr>
      <dgm:t>
        <a:bodyPr/>
        <a:lstStyle/>
        <a:p>
          <a:pPr algn="l"/>
          <a:r>
            <a:rPr lang="zh-CN" altLang="en-US" sz="3200" b="1" dirty="0" smtClean="0"/>
            <a:t>  提升产业水平</a:t>
          </a:r>
          <a:endParaRPr lang="zh-CN" altLang="en-US" sz="4000" dirty="0"/>
        </a:p>
      </dgm:t>
    </dgm:pt>
    <dgm:pt modelId="{E66FB47A-8F86-43A0-9CC5-C1D979C09D5D}" type="parTrans" cxnId="{40C9C0E5-F0A4-41CF-B9AF-92FAA042B5D7}">
      <dgm:prSet/>
      <dgm:spPr/>
      <dgm:t>
        <a:bodyPr/>
        <a:lstStyle/>
        <a:p>
          <a:pPr algn="l"/>
          <a:endParaRPr lang="zh-CN" altLang="en-US" sz="3200"/>
        </a:p>
      </dgm:t>
    </dgm:pt>
    <dgm:pt modelId="{A878B21C-5928-4922-B704-E1D24114C434}" type="sibTrans" cxnId="{40C9C0E5-F0A4-41CF-B9AF-92FAA042B5D7}">
      <dgm:prSet/>
      <dgm:spPr/>
      <dgm:t>
        <a:bodyPr/>
        <a:lstStyle/>
        <a:p>
          <a:pPr algn="l"/>
          <a:endParaRPr lang="zh-CN" altLang="en-US" sz="3200"/>
        </a:p>
      </dgm:t>
    </dgm:pt>
    <dgm:pt modelId="{C67F1238-8A11-4633-9976-D86EFC5E211B}">
      <dgm:prSet phldrT="[文本]" custT="1"/>
      <dgm:spPr>
        <a:solidFill>
          <a:schemeClr val="accent1"/>
        </a:solidFill>
      </dgm:spPr>
      <dgm:t>
        <a:bodyPr/>
        <a:lstStyle/>
        <a:p>
          <a:pPr algn="l"/>
          <a:r>
            <a:rPr lang="zh-CN" altLang="en-US" sz="3200" b="1" dirty="0" smtClean="0"/>
            <a:t>  加大财税支持力度</a:t>
          </a:r>
          <a:endParaRPr lang="zh-CN" altLang="en-US" sz="4000" dirty="0"/>
        </a:p>
      </dgm:t>
    </dgm:pt>
    <dgm:pt modelId="{088C100E-B5CA-431B-9C4B-DA319168C1F9}" type="parTrans" cxnId="{135BCC08-FB00-40C3-81C3-D0919E6F56F6}">
      <dgm:prSet/>
      <dgm:spPr/>
      <dgm:t>
        <a:bodyPr/>
        <a:lstStyle/>
        <a:p>
          <a:pPr algn="l"/>
          <a:endParaRPr lang="zh-CN" altLang="en-US" sz="3200"/>
        </a:p>
      </dgm:t>
    </dgm:pt>
    <dgm:pt modelId="{0648DB25-AB22-4113-BA57-7217FA459526}" type="sibTrans" cxnId="{135BCC08-FB00-40C3-81C3-D0919E6F56F6}">
      <dgm:prSet/>
      <dgm:spPr/>
      <dgm:t>
        <a:bodyPr/>
        <a:lstStyle/>
        <a:p>
          <a:pPr algn="l"/>
          <a:endParaRPr lang="zh-CN" altLang="en-US" sz="3200"/>
        </a:p>
      </dgm:t>
    </dgm:pt>
    <dgm:pt modelId="{4D65452E-6588-4E27-892C-62A23DC8B980}">
      <dgm:prSet phldrT="[文本]" custT="1"/>
      <dgm:spPr>
        <a:solidFill>
          <a:srgbClr val="FF0000"/>
        </a:solidFill>
      </dgm:spPr>
      <dgm:t>
        <a:bodyPr/>
        <a:lstStyle/>
        <a:p>
          <a:pPr algn="l"/>
          <a:r>
            <a:rPr lang="zh-CN" altLang="en-US" sz="3200" b="1" dirty="0" smtClean="0"/>
            <a:t>  完善产业政策</a:t>
          </a:r>
          <a:endParaRPr lang="zh-CN" altLang="en-US" sz="4000" dirty="0"/>
        </a:p>
      </dgm:t>
    </dgm:pt>
    <dgm:pt modelId="{F6F8E382-4D72-4170-873A-FF57E7F6E4B7}" type="parTrans" cxnId="{56D93658-81A6-4351-B0D6-0DD434962525}">
      <dgm:prSet/>
      <dgm:spPr/>
      <dgm:t>
        <a:bodyPr/>
        <a:lstStyle/>
        <a:p>
          <a:pPr algn="l"/>
          <a:endParaRPr lang="zh-CN" altLang="en-US" sz="3200"/>
        </a:p>
      </dgm:t>
    </dgm:pt>
    <dgm:pt modelId="{FCB5F4F8-BBDA-4D5E-93E5-84EE34335991}" type="sibTrans" cxnId="{56D93658-81A6-4351-B0D6-0DD434962525}">
      <dgm:prSet/>
      <dgm:spPr/>
      <dgm:t>
        <a:bodyPr/>
        <a:lstStyle/>
        <a:p>
          <a:pPr algn="l"/>
          <a:endParaRPr lang="zh-CN" altLang="en-US" sz="3200"/>
        </a:p>
      </dgm:t>
    </dgm:pt>
    <dgm:pt modelId="{4A9F25E7-FF52-4C08-9801-DBD458759780}" type="pres">
      <dgm:prSet presAssocID="{F40F40EB-8C9C-464D-BC4C-44C12DB3C0B2}" presName="linearFlow" presStyleCnt="0">
        <dgm:presLayoutVars>
          <dgm:dir/>
          <dgm:resizeHandles val="exact"/>
        </dgm:presLayoutVars>
      </dgm:prSet>
      <dgm:spPr/>
      <dgm:t>
        <a:bodyPr/>
        <a:lstStyle/>
        <a:p>
          <a:endParaRPr lang="zh-CN" altLang="en-US"/>
        </a:p>
      </dgm:t>
    </dgm:pt>
    <dgm:pt modelId="{B53E2955-9001-4C30-AD32-95DDAC3B0882}" type="pres">
      <dgm:prSet presAssocID="{4D65452E-6588-4E27-892C-62A23DC8B980}" presName="composite" presStyleCnt="0"/>
      <dgm:spPr/>
      <dgm:t>
        <a:bodyPr/>
        <a:lstStyle/>
        <a:p>
          <a:endParaRPr lang="zh-CN" altLang="en-US"/>
        </a:p>
      </dgm:t>
    </dgm:pt>
    <dgm:pt modelId="{F126B408-9395-46BA-AA13-E7E12CD6D7D3}" type="pres">
      <dgm:prSet presAssocID="{4D65452E-6588-4E27-892C-62A23DC8B980}" presName="imgShp" presStyleLbl="fgImgPlace1" presStyleIdx="0" presStyleCnt="5"/>
      <dgm:spPr>
        <a:blipFill rotWithShape="0">
          <a:blip xmlns:r="http://schemas.openxmlformats.org/officeDocument/2006/relationships" r:embed="rId1"/>
          <a:stretch>
            <a:fillRect/>
          </a:stretch>
        </a:blipFill>
      </dgm:spPr>
      <dgm:t>
        <a:bodyPr/>
        <a:lstStyle/>
        <a:p>
          <a:endParaRPr lang="zh-CN" altLang="en-US"/>
        </a:p>
      </dgm:t>
    </dgm:pt>
    <dgm:pt modelId="{F3FF1812-6E30-4DF4-BB44-F0B41196551B}" type="pres">
      <dgm:prSet presAssocID="{4D65452E-6588-4E27-892C-62A23DC8B980}" presName="txShp" presStyleLbl="node1" presStyleIdx="0" presStyleCnt="5">
        <dgm:presLayoutVars>
          <dgm:bulletEnabled val="1"/>
        </dgm:presLayoutVars>
      </dgm:prSet>
      <dgm:spPr/>
      <dgm:t>
        <a:bodyPr/>
        <a:lstStyle/>
        <a:p>
          <a:endParaRPr lang="zh-CN" altLang="en-US"/>
        </a:p>
      </dgm:t>
    </dgm:pt>
    <dgm:pt modelId="{B06561DB-C15C-4A1C-80A6-E25502F529F1}" type="pres">
      <dgm:prSet presAssocID="{FCB5F4F8-BBDA-4D5E-93E5-84EE34335991}" presName="spacing" presStyleCnt="0"/>
      <dgm:spPr/>
      <dgm:t>
        <a:bodyPr/>
        <a:lstStyle/>
        <a:p>
          <a:endParaRPr lang="zh-CN" altLang="en-US"/>
        </a:p>
      </dgm:t>
    </dgm:pt>
    <dgm:pt modelId="{19319CD2-5B63-48D5-BF2E-19C04F43FCF4}" type="pres">
      <dgm:prSet presAssocID="{C67F1238-8A11-4633-9976-D86EFC5E211B}" presName="composite" presStyleCnt="0"/>
      <dgm:spPr/>
      <dgm:t>
        <a:bodyPr/>
        <a:lstStyle/>
        <a:p>
          <a:endParaRPr lang="zh-CN" altLang="en-US"/>
        </a:p>
      </dgm:t>
    </dgm:pt>
    <dgm:pt modelId="{B99DB124-4564-4302-9636-8C81AD4A9BE1}" type="pres">
      <dgm:prSet presAssocID="{C67F1238-8A11-4633-9976-D86EFC5E211B}" presName="imgShp" presStyleLbl="fgImgPlace1" presStyleIdx="1" presStyleCnt="5"/>
      <dgm:spPr>
        <a:blipFill rotWithShape="0">
          <a:blip xmlns:r="http://schemas.openxmlformats.org/officeDocument/2006/relationships" r:embed="rId1"/>
          <a:stretch>
            <a:fillRect/>
          </a:stretch>
        </a:blipFill>
      </dgm:spPr>
      <dgm:t>
        <a:bodyPr/>
        <a:lstStyle/>
        <a:p>
          <a:endParaRPr lang="zh-CN" altLang="en-US"/>
        </a:p>
      </dgm:t>
    </dgm:pt>
    <dgm:pt modelId="{74C7F78D-FD04-4A46-B72B-CC47AB445FD1}" type="pres">
      <dgm:prSet presAssocID="{C67F1238-8A11-4633-9976-D86EFC5E211B}" presName="txShp" presStyleLbl="node1" presStyleIdx="1" presStyleCnt="5">
        <dgm:presLayoutVars>
          <dgm:bulletEnabled val="1"/>
        </dgm:presLayoutVars>
      </dgm:prSet>
      <dgm:spPr/>
      <dgm:t>
        <a:bodyPr/>
        <a:lstStyle/>
        <a:p>
          <a:endParaRPr lang="zh-CN" altLang="en-US"/>
        </a:p>
      </dgm:t>
    </dgm:pt>
    <dgm:pt modelId="{AB38F5A1-EC70-4A63-87E4-829CD9FC7EBB}" type="pres">
      <dgm:prSet presAssocID="{0648DB25-AB22-4113-BA57-7217FA459526}" presName="spacing" presStyleCnt="0"/>
      <dgm:spPr/>
      <dgm:t>
        <a:bodyPr/>
        <a:lstStyle/>
        <a:p>
          <a:endParaRPr lang="zh-CN" altLang="en-US"/>
        </a:p>
      </dgm:t>
    </dgm:pt>
    <dgm:pt modelId="{B561EDFE-5B8B-40ED-A354-1EAC90135BDB}" type="pres">
      <dgm:prSet presAssocID="{8E652D7D-CDDA-4D21-BB56-1C7F084BDEDD}" presName="composite" presStyleCnt="0"/>
      <dgm:spPr/>
      <dgm:t>
        <a:bodyPr/>
        <a:lstStyle/>
        <a:p>
          <a:endParaRPr lang="zh-CN" altLang="en-US"/>
        </a:p>
      </dgm:t>
    </dgm:pt>
    <dgm:pt modelId="{758764E0-48A2-4C11-8190-3DCD1F663DDC}" type="pres">
      <dgm:prSet presAssocID="{8E652D7D-CDDA-4D21-BB56-1C7F084BDEDD}" presName="imgShp" presStyleLbl="fgImgPlace1" presStyleIdx="2" presStyleCnt="5"/>
      <dgm:spPr>
        <a:blipFill rotWithShape="0">
          <a:blip xmlns:r="http://schemas.openxmlformats.org/officeDocument/2006/relationships" r:embed="rId1"/>
          <a:stretch>
            <a:fillRect/>
          </a:stretch>
        </a:blipFill>
      </dgm:spPr>
      <dgm:t>
        <a:bodyPr/>
        <a:lstStyle/>
        <a:p>
          <a:endParaRPr lang="zh-CN" altLang="en-US"/>
        </a:p>
      </dgm:t>
    </dgm:pt>
    <dgm:pt modelId="{82D69A28-7F37-4705-8734-9E01F8B7B8FD}" type="pres">
      <dgm:prSet presAssocID="{8E652D7D-CDDA-4D21-BB56-1C7F084BDEDD}" presName="txShp" presStyleLbl="node1" presStyleIdx="2" presStyleCnt="5">
        <dgm:presLayoutVars>
          <dgm:bulletEnabled val="1"/>
        </dgm:presLayoutVars>
      </dgm:prSet>
      <dgm:spPr/>
      <dgm:t>
        <a:bodyPr/>
        <a:lstStyle/>
        <a:p>
          <a:endParaRPr lang="zh-CN" altLang="en-US"/>
        </a:p>
      </dgm:t>
    </dgm:pt>
    <dgm:pt modelId="{A70A2C5A-00CD-4E8C-BE01-9446C2708175}" type="pres">
      <dgm:prSet presAssocID="{169F7BDD-EFCE-4D63-AE7F-C71E25EB2A35}" presName="spacing" presStyleCnt="0"/>
      <dgm:spPr/>
      <dgm:t>
        <a:bodyPr/>
        <a:lstStyle/>
        <a:p>
          <a:endParaRPr lang="zh-CN" altLang="en-US"/>
        </a:p>
      </dgm:t>
    </dgm:pt>
    <dgm:pt modelId="{AE1651BB-D247-4D9C-9995-FB9B863A67BC}" type="pres">
      <dgm:prSet presAssocID="{1D82992D-7A6D-4CF7-8AC8-5387342DCFCD}" presName="composite" presStyleCnt="0"/>
      <dgm:spPr/>
      <dgm:t>
        <a:bodyPr/>
        <a:lstStyle/>
        <a:p>
          <a:endParaRPr lang="zh-CN" altLang="en-US"/>
        </a:p>
      </dgm:t>
    </dgm:pt>
    <dgm:pt modelId="{ECEF24F6-0D55-4773-BBB5-E52FC9CC1255}" type="pres">
      <dgm:prSet presAssocID="{1D82992D-7A6D-4CF7-8AC8-5387342DCFCD}" presName="imgShp" presStyleLbl="fgImgPlace1" presStyleIdx="3" presStyleCnt="5"/>
      <dgm:spPr>
        <a:blipFill rotWithShape="0">
          <a:blip xmlns:r="http://schemas.openxmlformats.org/officeDocument/2006/relationships" r:embed="rId1"/>
          <a:stretch>
            <a:fillRect/>
          </a:stretch>
        </a:blipFill>
      </dgm:spPr>
      <dgm:t>
        <a:bodyPr/>
        <a:lstStyle/>
        <a:p>
          <a:endParaRPr lang="zh-CN" altLang="en-US"/>
        </a:p>
      </dgm:t>
    </dgm:pt>
    <dgm:pt modelId="{3F4A606C-F6C2-4460-A9B1-C4E38A7C08F0}" type="pres">
      <dgm:prSet presAssocID="{1D82992D-7A6D-4CF7-8AC8-5387342DCFCD}" presName="txShp" presStyleLbl="node1" presStyleIdx="3" presStyleCnt="5">
        <dgm:presLayoutVars>
          <dgm:bulletEnabled val="1"/>
        </dgm:presLayoutVars>
      </dgm:prSet>
      <dgm:spPr/>
      <dgm:t>
        <a:bodyPr/>
        <a:lstStyle/>
        <a:p>
          <a:endParaRPr lang="zh-CN" altLang="en-US"/>
        </a:p>
      </dgm:t>
    </dgm:pt>
    <dgm:pt modelId="{D0F5149D-8867-4946-9E77-759443667818}" type="pres">
      <dgm:prSet presAssocID="{48D7225C-DEAE-4EFC-93D9-AED315113EDA}" presName="spacing" presStyleCnt="0"/>
      <dgm:spPr/>
      <dgm:t>
        <a:bodyPr/>
        <a:lstStyle/>
        <a:p>
          <a:endParaRPr lang="zh-CN" altLang="en-US"/>
        </a:p>
      </dgm:t>
    </dgm:pt>
    <dgm:pt modelId="{16B03559-26A3-40E7-96F8-4E31D07ED61C}" type="pres">
      <dgm:prSet presAssocID="{82E9ECE5-E901-4E0C-A995-2335ACF9F48F}" presName="composite" presStyleCnt="0"/>
      <dgm:spPr/>
      <dgm:t>
        <a:bodyPr/>
        <a:lstStyle/>
        <a:p>
          <a:endParaRPr lang="zh-CN" altLang="en-US"/>
        </a:p>
      </dgm:t>
    </dgm:pt>
    <dgm:pt modelId="{73958038-8A67-462C-9AE0-63C93461750E}" type="pres">
      <dgm:prSet presAssocID="{82E9ECE5-E901-4E0C-A995-2335ACF9F48F}" presName="imgShp" presStyleLbl="fgImgPlace1" presStyleIdx="4" presStyleCnt="5"/>
      <dgm:spPr>
        <a:blipFill rotWithShape="0">
          <a:blip xmlns:r="http://schemas.openxmlformats.org/officeDocument/2006/relationships" r:embed="rId1"/>
          <a:stretch>
            <a:fillRect/>
          </a:stretch>
        </a:blipFill>
      </dgm:spPr>
      <dgm:t>
        <a:bodyPr/>
        <a:lstStyle/>
        <a:p>
          <a:endParaRPr lang="zh-CN" altLang="en-US"/>
        </a:p>
      </dgm:t>
    </dgm:pt>
    <dgm:pt modelId="{9B56E9A2-B1A4-4CF1-A6A0-118BC6A51030}" type="pres">
      <dgm:prSet presAssocID="{82E9ECE5-E901-4E0C-A995-2335ACF9F48F}" presName="txShp" presStyleLbl="node1" presStyleIdx="4" presStyleCnt="5">
        <dgm:presLayoutVars>
          <dgm:bulletEnabled val="1"/>
        </dgm:presLayoutVars>
      </dgm:prSet>
      <dgm:spPr/>
      <dgm:t>
        <a:bodyPr/>
        <a:lstStyle/>
        <a:p>
          <a:endParaRPr lang="zh-CN" altLang="en-US"/>
        </a:p>
      </dgm:t>
    </dgm:pt>
  </dgm:ptLst>
  <dgm:cxnLst>
    <dgm:cxn modelId="{A5C40DB5-4CAB-44DE-B213-DB1348F86B22}" type="presOf" srcId="{82E9ECE5-E901-4E0C-A995-2335ACF9F48F}" destId="{9B56E9A2-B1A4-4CF1-A6A0-118BC6A51030}" srcOrd="0" destOrd="0" presId="urn:microsoft.com/office/officeart/2005/8/layout/vList3"/>
    <dgm:cxn modelId="{B55CACA7-AA06-4F1E-80F4-3979531B2031}" srcId="{F40F40EB-8C9C-464D-BC4C-44C12DB3C0B2}" destId="{1D82992D-7A6D-4CF7-8AC8-5387342DCFCD}" srcOrd="3" destOrd="0" parTransId="{974CA19A-081E-42CC-B689-2ECE51556D18}" sibTransId="{48D7225C-DEAE-4EFC-93D9-AED315113EDA}"/>
    <dgm:cxn modelId="{56D93658-81A6-4351-B0D6-0DD434962525}" srcId="{F40F40EB-8C9C-464D-BC4C-44C12DB3C0B2}" destId="{4D65452E-6588-4E27-892C-62A23DC8B980}" srcOrd="0" destOrd="0" parTransId="{F6F8E382-4D72-4170-873A-FF57E7F6E4B7}" sibTransId="{FCB5F4F8-BBDA-4D5E-93E5-84EE34335991}"/>
    <dgm:cxn modelId="{BBF0508B-9295-4C7F-A7DF-D20DB8B91C70}" srcId="{F40F40EB-8C9C-464D-BC4C-44C12DB3C0B2}" destId="{8E652D7D-CDDA-4D21-BB56-1C7F084BDEDD}" srcOrd="2" destOrd="0" parTransId="{70D5A397-F5DD-4859-8BCA-D5E0170F3651}" sibTransId="{169F7BDD-EFCE-4D63-AE7F-C71E25EB2A35}"/>
    <dgm:cxn modelId="{135BCC08-FB00-40C3-81C3-D0919E6F56F6}" srcId="{F40F40EB-8C9C-464D-BC4C-44C12DB3C0B2}" destId="{C67F1238-8A11-4633-9976-D86EFC5E211B}" srcOrd="1" destOrd="0" parTransId="{088C100E-B5CA-431B-9C4B-DA319168C1F9}" sibTransId="{0648DB25-AB22-4113-BA57-7217FA459526}"/>
    <dgm:cxn modelId="{2919150D-6CB8-4047-BE30-968752B68A5F}" type="presOf" srcId="{4D65452E-6588-4E27-892C-62A23DC8B980}" destId="{F3FF1812-6E30-4DF4-BB44-F0B41196551B}" srcOrd="0" destOrd="0" presId="urn:microsoft.com/office/officeart/2005/8/layout/vList3"/>
    <dgm:cxn modelId="{40C9C0E5-F0A4-41CF-B9AF-92FAA042B5D7}" srcId="{F40F40EB-8C9C-464D-BC4C-44C12DB3C0B2}" destId="{82E9ECE5-E901-4E0C-A995-2335ACF9F48F}" srcOrd="4" destOrd="0" parTransId="{E66FB47A-8F86-43A0-9CC5-C1D979C09D5D}" sibTransId="{A878B21C-5928-4922-B704-E1D24114C434}"/>
    <dgm:cxn modelId="{E184B9CA-CBAD-4069-8DE3-E079E771D235}" type="presOf" srcId="{8E652D7D-CDDA-4D21-BB56-1C7F084BDEDD}" destId="{82D69A28-7F37-4705-8734-9E01F8B7B8FD}" srcOrd="0" destOrd="0" presId="urn:microsoft.com/office/officeart/2005/8/layout/vList3"/>
    <dgm:cxn modelId="{10F54226-F1DB-4B9B-81A1-673FB6C8D8A0}" type="presOf" srcId="{1D82992D-7A6D-4CF7-8AC8-5387342DCFCD}" destId="{3F4A606C-F6C2-4460-A9B1-C4E38A7C08F0}" srcOrd="0" destOrd="0" presId="urn:microsoft.com/office/officeart/2005/8/layout/vList3"/>
    <dgm:cxn modelId="{D6ABF236-6E6F-4DF1-B5E1-2E10E578BF19}" type="presOf" srcId="{C67F1238-8A11-4633-9976-D86EFC5E211B}" destId="{74C7F78D-FD04-4A46-B72B-CC47AB445FD1}" srcOrd="0" destOrd="0" presId="urn:microsoft.com/office/officeart/2005/8/layout/vList3"/>
    <dgm:cxn modelId="{057B1C30-1DAE-44E3-8B6B-F2EABC65B770}" type="presOf" srcId="{F40F40EB-8C9C-464D-BC4C-44C12DB3C0B2}" destId="{4A9F25E7-FF52-4C08-9801-DBD458759780}" srcOrd="0" destOrd="0" presId="urn:microsoft.com/office/officeart/2005/8/layout/vList3"/>
    <dgm:cxn modelId="{549BC789-C106-4708-9785-9DE4CEC386CF}" type="presParOf" srcId="{4A9F25E7-FF52-4C08-9801-DBD458759780}" destId="{B53E2955-9001-4C30-AD32-95DDAC3B0882}" srcOrd="0" destOrd="0" presId="urn:microsoft.com/office/officeart/2005/8/layout/vList3"/>
    <dgm:cxn modelId="{5BC52A3F-C30E-4EDA-ADA4-521E2E908E6B}" type="presParOf" srcId="{B53E2955-9001-4C30-AD32-95DDAC3B0882}" destId="{F126B408-9395-46BA-AA13-E7E12CD6D7D3}" srcOrd="0" destOrd="0" presId="urn:microsoft.com/office/officeart/2005/8/layout/vList3"/>
    <dgm:cxn modelId="{96EF99DB-7A4C-42F0-A777-C4EC83AB9875}" type="presParOf" srcId="{B53E2955-9001-4C30-AD32-95DDAC3B0882}" destId="{F3FF1812-6E30-4DF4-BB44-F0B41196551B}" srcOrd="1" destOrd="0" presId="urn:microsoft.com/office/officeart/2005/8/layout/vList3"/>
    <dgm:cxn modelId="{D5BCDABB-EA17-4A88-A91E-D12CDED400A4}" type="presParOf" srcId="{4A9F25E7-FF52-4C08-9801-DBD458759780}" destId="{B06561DB-C15C-4A1C-80A6-E25502F529F1}" srcOrd="1" destOrd="0" presId="urn:microsoft.com/office/officeart/2005/8/layout/vList3"/>
    <dgm:cxn modelId="{6A3BB245-2D28-4153-876B-F1659771A49D}" type="presParOf" srcId="{4A9F25E7-FF52-4C08-9801-DBD458759780}" destId="{19319CD2-5B63-48D5-BF2E-19C04F43FCF4}" srcOrd="2" destOrd="0" presId="urn:microsoft.com/office/officeart/2005/8/layout/vList3"/>
    <dgm:cxn modelId="{821EA461-110F-4F0A-A349-2005041BF09D}" type="presParOf" srcId="{19319CD2-5B63-48D5-BF2E-19C04F43FCF4}" destId="{B99DB124-4564-4302-9636-8C81AD4A9BE1}" srcOrd="0" destOrd="0" presId="urn:microsoft.com/office/officeart/2005/8/layout/vList3"/>
    <dgm:cxn modelId="{1C96548A-5675-420D-8A3D-294BAD55398D}" type="presParOf" srcId="{19319CD2-5B63-48D5-BF2E-19C04F43FCF4}" destId="{74C7F78D-FD04-4A46-B72B-CC47AB445FD1}" srcOrd="1" destOrd="0" presId="urn:microsoft.com/office/officeart/2005/8/layout/vList3"/>
    <dgm:cxn modelId="{5719F0F5-391A-4B3E-8BF1-8B128989C1EE}" type="presParOf" srcId="{4A9F25E7-FF52-4C08-9801-DBD458759780}" destId="{AB38F5A1-EC70-4A63-87E4-829CD9FC7EBB}" srcOrd="3" destOrd="0" presId="urn:microsoft.com/office/officeart/2005/8/layout/vList3"/>
    <dgm:cxn modelId="{A07D6B46-55BA-4AA9-859C-1272CF778952}" type="presParOf" srcId="{4A9F25E7-FF52-4C08-9801-DBD458759780}" destId="{B561EDFE-5B8B-40ED-A354-1EAC90135BDB}" srcOrd="4" destOrd="0" presId="urn:microsoft.com/office/officeart/2005/8/layout/vList3"/>
    <dgm:cxn modelId="{91D0FB8C-9A95-463F-988C-16C7237CAF42}" type="presParOf" srcId="{B561EDFE-5B8B-40ED-A354-1EAC90135BDB}" destId="{758764E0-48A2-4C11-8190-3DCD1F663DDC}" srcOrd="0" destOrd="0" presId="urn:microsoft.com/office/officeart/2005/8/layout/vList3"/>
    <dgm:cxn modelId="{C435338D-3D1D-4E22-AE09-21552E28EF2E}" type="presParOf" srcId="{B561EDFE-5B8B-40ED-A354-1EAC90135BDB}" destId="{82D69A28-7F37-4705-8734-9E01F8B7B8FD}" srcOrd="1" destOrd="0" presId="urn:microsoft.com/office/officeart/2005/8/layout/vList3"/>
    <dgm:cxn modelId="{EA924049-002F-4626-8B48-CEDD5A18E6FB}" type="presParOf" srcId="{4A9F25E7-FF52-4C08-9801-DBD458759780}" destId="{A70A2C5A-00CD-4E8C-BE01-9446C2708175}" srcOrd="5" destOrd="0" presId="urn:microsoft.com/office/officeart/2005/8/layout/vList3"/>
    <dgm:cxn modelId="{495834F3-D087-4E2C-A4B2-D39963024FF3}" type="presParOf" srcId="{4A9F25E7-FF52-4C08-9801-DBD458759780}" destId="{AE1651BB-D247-4D9C-9995-FB9B863A67BC}" srcOrd="6" destOrd="0" presId="urn:microsoft.com/office/officeart/2005/8/layout/vList3"/>
    <dgm:cxn modelId="{EEC33F0F-6853-4048-BCDE-7E4E810B4716}" type="presParOf" srcId="{AE1651BB-D247-4D9C-9995-FB9B863A67BC}" destId="{ECEF24F6-0D55-4773-BBB5-E52FC9CC1255}" srcOrd="0" destOrd="0" presId="urn:microsoft.com/office/officeart/2005/8/layout/vList3"/>
    <dgm:cxn modelId="{D86E6B83-17FF-4F17-AD8E-B0713AE8D2F5}" type="presParOf" srcId="{AE1651BB-D247-4D9C-9995-FB9B863A67BC}" destId="{3F4A606C-F6C2-4460-A9B1-C4E38A7C08F0}" srcOrd="1" destOrd="0" presId="urn:microsoft.com/office/officeart/2005/8/layout/vList3"/>
    <dgm:cxn modelId="{A524C2E7-8DAB-4B5E-8CD0-C5FF75DC596B}" type="presParOf" srcId="{4A9F25E7-FF52-4C08-9801-DBD458759780}" destId="{D0F5149D-8867-4946-9E77-759443667818}" srcOrd="7" destOrd="0" presId="urn:microsoft.com/office/officeart/2005/8/layout/vList3"/>
    <dgm:cxn modelId="{4E2D6717-6E77-4373-9B3E-FC8FEBB2F5A5}" type="presParOf" srcId="{4A9F25E7-FF52-4C08-9801-DBD458759780}" destId="{16B03559-26A3-40E7-96F8-4E31D07ED61C}" srcOrd="8" destOrd="0" presId="urn:microsoft.com/office/officeart/2005/8/layout/vList3"/>
    <dgm:cxn modelId="{E7846915-14F9-42B2-A597-20DA23BDD722}" type="presParOf" srcId="{16B03559-26A3-40E7-96F8-4E31D07ED61C}" destId="{73958038-8A67-462C-9AE0-63C93461750E}" srcOrd="0" destOrd="0" presId="urn:microsoft.com/office/officeart/2005/8/layout/vList3"/>
    <dgm:cxn modelId="{6C4506DB-6FDA-47CA-B72C-9C3DD9DE38DD}" type="presParOf" srcId="{16B03559-26A3-40E7-96F8-4E31D07ED61C}" destId="{9B56E9A2-B1A4-4CF1-A6A0-118BC6A51030}"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E2E80B9-3352-47F2-BD19-F46FD496826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0693FA78-9152-41FD-9622-3DA86EF87212}">
      <dgm:prSet phldrT="[文本]"/>
      <dgm:spPr>
        <a:solidFill>
          <a:srgbClr val="7030A0"/>
        </a:solidFill>
      </dgm:spPr>
      <dgm:t>
        <a:bodyPr/>
        <a:lstStyle/>
        <a:p>
          <a:r>
            <a:rPr lang="zh-CN" altLang="en-US" b="1" dirty="0" smtClean="0">
              <a:latin typeface="黑体" pitchFamily="49" charset="-122"/>
              <a:ea typeface="黑体" pitchFamily="49" charset="-122"/>
            </a:rPr>
            <a:t>标准研究，设备开发，网络建设，技术推动，市场推广，产业引领</a:t>
          </a:r>
          <a:endParaRPr lang="zh-CN" altLang="en-US" dirty="0"/>
        </a:p>
      </dgm:t>
    </dgm:pt>
    <dgm:pt modelId="{FB7D87DE-5666-41ED-B34A-FAF8C5C92575}" type="parTrans" cxnId="{41DFC9A2-18B9-446D-8F72-476DE7C393D7}">
      <dgm:prSet/>
      <dgm:spPr/>
      <dgm:t>
        <a:bodyPr/>
        <a:lstStyle/>
        <a:p>
          <a:endParaRPr lang="zh-CN" altLang="en-US"/>
        </a:p>
      </dgm:t>
    </dgm:pt>
    <dgm:pt modelId="{66A346FB-0C3B-486A-A089-0D921C902E06}" type="sibTrans" cxnId="{41DFC9A2-18B9-446D-8F72-476DE7C393D7}">
      <dgm:prSet/>
      <dgm:spPr/>
      <dgm:t>
        <a:bodyPr/>
        <a:lstStyle/>
        <a:p>
          <a:endParaRPr lang="zh-CN" altLang="en-US"/>
        </a:p>
      </dgm:t>
    </dgm:pt>
    <dgm:pt modelId="{DF3831C7-C56B-4DB0-816C-63439CF2D3B6}">
      <dgm:prSet phldrT="[文本]"/>
      <dgm:spPr>
        <a:solidFill>
          <a:schemeClr val="bg2">
            <a:lumMod val="50000"/>
          </a:schemeClr>
        </a:solidFill>
      </dgm:spPr>
      <dgm:t>
        <a:bodyPr/>
        <a:lstStyle/>
        <a:p>
          <a:r>
            <a:rPr lang="zh-CN" altLang="en-US" b="1" dirty="0" smtClean="0">
              <a:latin typeface="黑体" pitchFamily="49" charset="-122"/>
              <a:ea typeface="黑体" pitchFamily="49" charset="-122"/>
            </a:rPr>
            <a:t>创新环境，资源共享，公共服务，测试评估</a:t>
          </a:r>
          <a:endParaRPr lang="zh-CN" altLang="en-US" dirty="0"/>
        </a:p>
      </dgm:t>
    </dgm:pt>
    <dgm:pt modelId="{F0440A17-FBF5-4334-9D7A-C3AEAC750355}" type="parTrans" cxnId="{74247315-2E6E-43D1-A19D-570FBF391A86}">
      <dgm:prSet/>
      <dgm:spPr/>
      <dgm:t>
        <a:bodyPr/>
        <a:lstStyle/>
        <a:p>
          <a:endParaRPr lang="zh-CN" altLang="en-US"/>
        </a:p>
      </dgm:t>
    </dgm:pt>
    <dgm:pt modelId="{854738AE-6124-4480-98D0-A55866AEBC51}" type="sibTrans" cxnId="{74247315-2E6E-43D1-A19D-570FBF391A86}">
      <dgm:prSet/>
      <dgm:spPr/>
      <dgm:t>
        <a:bodyPr/>
        <a:lstStyle/>
        <a:p>
          <a:endParaRPr lang="zh-CN" altLang="en-US"/>
        </a:p>
      </dgm:t>
    </dgm:pt>
    <dgm:pt modelId="{B47448F4-6925-431C-B738-F5B9BCB9D963}">
      <dgm:prSet phldrT="[文本]"/>
      <dgm:spPr>
        <a:solidFill>
          <a:schemeClr val="accent1">
            <a:lumMod val="75000"/>
          </a:schemeClr>
        </a:solidFill>
      </dgm:spPr>
      <dgm:t>
        <a:bodyPr/>
        <a:lstStyle/>
        <a:p>
          <a:r>
            <a:rPr lang="zh-CN" altLang="en-US" b="1" dirty="0" smtClean="0">
              <a:latin typeface="+mn-ea"/>
              <a:ea typeface="+mn-ea"/>
            </a:rPr>
            <a:t>现代服务业，设备制造业，消费电子，软件，核心器件</a:t>
          </a:r>
          <a:endParaRPr lang="zh-CN" altLang="en-US" dirty="0"/>
        </a:p>
      </dgm:t>
    </dgm:pt>
    <dgm:pt modelId="{FEBE229A-1534-4764-AD3C-CF08414E7EF5}" type="parTrans" cxnId="{201BAC60-89A1-4CDE-A35D-13AD5382335D}">
      <dgm:prSet/>
      <dgm:spPr/>
      <dgm:t>
        <a:bodyPr/>
        <a:lstStyle/>
        <a:p>
          <a:endParaRPr lang="zh-CN" altLang="en-US"/>
        </a:p>
      </dgm:t>
    </dgm:pt>
    <dgm:pt modelId="{DC8E5CD9-7CA8-4E0C-B7F5-E9FE8B5A7922}" type="sibTrans" cxnId="{201BAC60-89A1-4CDE-A35D-13AD5382335D}">
      <dgm:prSet/>
      <dgm:spPr/>
      <dgm:t>
        <a:bodyPr/>
        <a:lstStyle/>
        <a:p>
          <a:endParaRPr lang="zh-CN" altLang="en-US"/>
        </a:p>
      </dgm:t>
    </dgm:pt>
    <dgm:pt modelId="{DF24C856-A43A-4FF6-B650-E65FCB7B5294}" type="pres">
      <dgm:prSet presAssocID="{7E2E80B9-3352-47F2-BD19-F46FD4968265}" presName="linear" presStyleCnt="0">
        <dgm:presLayoutVars>
          <dgm:animLvl val="lvl"/>
          <dgm:resizeHandles val="exact"/>
        </dgm:presLayoutVars>
      </dgm:prSet>
      <dgm:spPr/>
      <dgm:t>
        <a:bodyPr/>
        <a:lstStyle/>
        <a:p>
          <a:endParaRPr lang="zh-CN" altLang="en-US"/>
        </a:p>
      </dgm:t>
    </dgm:pt>
    <dgm:pt modelId="{BF4619CD-22C9-4C3E-8012-518392B0364D}" type="pres">
      <dgm:prSet presAssocID="{0693FA78-9152-41FD-9622-3DA86EF87212}" presName="parentText" presStyleLbl="node1" presStyleIdx="0" presStyleCnt="3">
        <dgm:presLayoutVars>
          <dgm:chMax val="0"/>
          <dgm:bulletEnabled val="1"/>
        </dgm:presLayoutVars>
      </dgm:prSet>
      <dgm:spPr/>
      <dgm:t>
        <a:bodyPr/>
        <a:lstStyle/>
        <a:p>
          <a:endParaRPr lang="zh-CN" altLang="en-US"/>
        </a:p>
      </dgm:t>
    </dgm:pt>
    <dgm:pt modelId="{5D3A002B-0F49-45A7-B8E7-92AE44C1EA81}" type="pres">
      <dgm:prSet presAssocID="{66A346FB-0C3B-486A-A089-0D921C902E06}" presName="spacer" presStyleCnt="0"/>
      <dgm:spPr/>
    </dgm:pt>
    <dgm:pt modelId="{45A8E5F3-FD3C-45B1-888F-3E3F4EE2F738}" type="pres">
      <dgm:prSet presAssocID="{DF3831C7-C56B-4DB0-816C-63439CF2D3B6}" presName="parentText" presStyleLbl="node1" presStyleIdx="1" presStyleCnt="3">
        <dgm:presLayoutVars>
          <dgm:chMax val="0"/>
          <dgm:bulletEnabled val="1"/>
        </dgm:presLayoutVars>
      </dgm:prSet>
      <dgm:spPr/>
      <dgm:t>
        <a:bodyPr/>
        <a:lstStyle/>
        <a:p>
          <a:endParaRPr lang="zh-CN" altLang="en-US"/>
        </a:p>
      </dgm:t>
    </dgm:pt>
    <dgm:pt modelId="{3E3EEAA4-ACDB-47B1-855F-D889CB69AB76}" type="pres">
      <dgm:prSet presAssocID="{854738AE-6124-4480-98D0-A55866AEBC51}" presName="spacer" presStyleCnt="0"/>
      <dgm:spPr/>
    </dgm:pt>
    <dgm:pt modelId="{D0A7F294-6E70-4CB0-9065-B074AD228630}" type="pres">
      <dgm:prSet presAssocID="{B47448F4-6925-431C-B738-F5B9BCB9D963}" presName="parentText" presStyleLbl="node1" presStyleIdx="2" presStyleCnt="3">
        <dgm:presLayoutVars>
          <dgm:chMax val="0"/>
          <dgm:bulletEnabled val="1"/>
        </dgm:presLayoutVars>
      </dgm:prSet>
      <dgm:spPr/>
      <dgm:t>
        <a:bodyPr/>
        <a:lstStyle/>
        <a:p>
          <a:endParaRPr lang="zh-CN" altLang="en-US"/>
        </a:p>
      </dgm:t>
    </dgm:pt>
  </dgm:ptLst>
  <dgm:cxnLst>
    <dgm:cxn modelId="{74247315-2E6E-43D1-A19D-570FBF391A86}" srcId="{7E2E80B9-3352-47F2-BD19-F46FD4968265}" destId="{DF3831C7-C56B-4DB0-816C-63439CF2D3B6}" srcOrd="1" destOrd="0" parTransId="{F0440A17-FBF5-4334-9D7A-C3AEAC750355}" sibTransId="{854738AE-6124-4480-98D0-A55866AEBC51}"/>
    <dgm:cxn modelId="{664061E2-6EBA-4B52-B693-96392AF8094E}" type="presOf" srcId="{7E2E80B9-3352-47F2-BD19-F46FD4968265}" destId="{DF24C856-A43A-4FF6-B650-E65FCB7B5294}" srcOrd="0" destOrd="0" presId="urn:microsoft.com/office/officeart/2005/8/layout/vList2"/>
    <dgm:cxn modelId="{37A2C162-2CC9-4D77-953E-D3E9F3CDB7ED}" type="presOf" srcId="{0693FA78-9152-41FD-9622-3DA86EF87212}" destId="{BF4619CD-22C9-4C3E-8012-518392B0364D}" srcOrd="0" destOrd="0" presId="urn:microsoft.com/office/officeart/2005/8/layout/vList2"/>
    <dgm:cxn modelId="{201BAC60-89A1-4CDE-A35D-13AD5382335D}" srcId="{7E2E80B9-3352-47F2-BD19-F46FD4968265}" destId="{B47448F4-6925-431C-B738-F5B9BCB9D963}" srcOrd="2" destOrd="0" parTransId="{FEBE229A-1534-4764-AD3C-CF08414E7EF5}" sibTransId="{DC8E5CD9-7CA8-4E0C-B7F5-E9FE8B5A7922}"/>
    <dgm:cxn modelId="{E23D8088-B0F2-4015-8C12-7C6C96971B8E}" type="presOf" srcId="{DF3831C7-C56B-4DB0-816C-63439CF2D3B6}" destId="{45A8E5F3-FD3C-45B1-888F-3E3F4EE2F738}" srcOrd="0" destOrd="0" presId="urn:microsoft.com/office/officeart/2005/8/layout/vList2"/>
    <dgm:cxn modelId="{41DFC9A2-18B9-446D-8F72-476DE7C393D7}" srcId="{7E2E80B9-3352-47F2-BD19-F46FD4968265}" destId="{0693FA78-9152-41FD-9622-3DA86EF87212}" srcOrd="0" destOrd="0" parTransId="{FB7D87DE-5666-41ED-B34A-FAF8C5C92575}" sibTransId="{66A346FB-0C3B-486A-A089-0D921C902E06}"/>
    <dgm:cxn modelId="{24511140-0A2B-40E8-A411-F92BC7BA607B}" type="presOf" srcId="{B47448F4-6925-431C-B738-F5B9BCB9D963}" destId="{D0A7F294-6E70-4CB0-9065-B074AD228630}" srcOrd="0" destOrd="0" presId="urn:microsoft.com/office/officeart/2005/8/layout/vList2"/>
    <dgm:cxn modelId="{D5055E04-FF07-4902-834D-E1F76D34DA18}" type="presParOf" srcId="{DF24C856-A43A-4FF6-B650-E65FCB7B5294}" destId="{BF4619CD-22C9-4C3E-8012-518392B0364D}" srcOrd="0" destOrd="0" presId="urn:microsoft.com/office/officeart/2005/8/layout/vList2"/>
    <dgm:cxn modelId="{E34FD129-1FF9-4334-91A3-30B1E62DD89F}" type="presParOf" srcId="{DF24C856-A43A-4FF6-B650-E65FCB7B5294}" destId="{5D3A002B-0F49-45A7-B8E7-92AE44C1EA81}" srcOrd="1" destOrd="0" presId="urn:microsoft.com/office/officeart/2005/8/layout/vList2"/>
    <dgm:cxn modelId="{298B8BB0-B1F2-4D50-96B7-04CB991002F0}" type="presParOf" srcId="{DF24C856-A43A-4FF6-B650-E65FCB7B5294}" destId="{45A8E5F3-FD3C-45B1-888F-3E3F4EE2F738}" srcOrd="2" destOrd="0" presId="urn:microsoft.com/office/officeart/2005/8/layout/vList2"/>
    <dgm:cxn modelId="{FF0DDA63-CB09-47E4-88CC-1BD4663FE896}" type="presParOf" srcId="{DF24C856-A43A-4FF6-B650-E65FCB7B5294}" destId="{3E3EEAA4-ACDB-47B1-855F-D889CB69AB76}" srcOrd="3" destOrd="0" presId="urn:microsoft.com/office/officeart/2005/8/layout/vList2"/>
    <dgm:cxn modelId="{B7D273BF-358B-4107-A1FA-BD2F790EA204}" type="presParOf" srcId="{DF24C856-A43A-4FF6-B650-E65FCB7B5294}" destId="{D0A7F294-6E70-4CB0-9065-B074AD228630}"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E2E80B9-3352-47F2-BD19-F46FD496826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0693FA78-9152-41FD-9622-3DA86EF87212}">
      <dgm:prSet phldrT="[文本]"/>
      <dgm:spPr>
        <a:solidFill>
          <a:srgbClr val="7030A0"/>
        </a:solidFill>
      </dgm:spPr>
      <dgm:t>
        <a:bodyPr/>
        <a:lstStyle/>
        <a:p>
          <a:pPr algn="ctr"/>
          <a:r>
            <a:rPr lang="zh-CN" altLang="en-US" b="1" dirty="0" smtClean="0"/>
            <a:t>创新联盟</a:t>
          </a:r>
          <a:endParaRPr lang="zh-CN" altLang="en-US" b="1" dirty="0"/>
        </a:p>
      </dgm:t>
    </dgm:pt>
    <dgm:pt modelId="{FB7D87DE-5666-41ED-B34A-FAF8C5C92575}" type="parTrans" cxnId="{41DFC9A2-18B9-446D-8F72-476DE7C393D7}">
      <dgm:prSet/>
      <dgm:spPr/>
      <dgm:t>
        <a:bodyPr/>
        <a:lstStyle/>
        <a:p>
          <a:pPr algn="ctr"/>
          <a:endParaRPr lang="zh-CN" altLang="en-US" b="1"/>
        </a:p>
      </dgm:t>
    </dgm:pt>
    <dgm:pt modelId="{66A346FB-0C3B-486A-A089-0D921C902E06}" type="sibTrans" cxnId="{41DFC9A2-18B9-446D-8F72-476DE7C393D7}">
      <dgm:prSet/>
      <dgm:spPr/>
      <dgm:t>
        <a:bodyPr/>
        <a:lstStyle/>
        <a:p>
          <a:pPr algn="ctr"/>
          <a:endParaRPr lang="zh-CN" altLang="en-US" b="1"/>
        </a:p>
      </dgm:t>
    </dgm:pt>
    <dgm:pt modelId="{DF3831C7-C56B-4DB0-816C-63439CF2D3B6}">
      <dgm:prSet phldrT="[文本]"/>
      <dgm:spPr>
        <a:solidFill>
          <a:schemeClr val="bg2">
            <a:lumMod val="50000"/>
          </a:schemeClr>
        </a:solidFill>
      </dgm:spPr>
      <dgm:t>
        <a:bodyPr/>
        <a:lstStyle/>
        <a:p>
          <a:pPr algn="ctr"/>
          <a:r>
            <a:rPr lang="zh-CN" altLang="en-US" b="1" dirty="0" smtClean="0"/>
            <a:t>服务平台</a:t>
          </a:r>
          <a:endParaRPr lang="zh-CN" altLang="en-US" b="1" dirty="0"/>
        </a:p>
      </dgm:t>
    </dgm:pt>
    <dgm:pt modelId="{F0440A17-FBF5-4334-9D7A-C3AEAC750355}" type="parTrans" cxnId="{74247315-2E6E-43D1-A19D-570FBF391A86}">
      <dgm:prSet/>
      <dgm:spPr/>
      <dgm:t>
        <a:bodyPr/>
        <a:lstStyle/>
        <a:p>
          <a:pPr algn="ctr"/>
          <a:endParaRPr lang="zh-CN" altLang="en-US" b="1"/>
        </a:p>
      </dgm:t>
    </dgm:pt>
    <dgm:pt modelId="{854738AE-6124-4480-98D0-A55866AEBC51}" type="sibTrans" cxnId="{74247315-2E6E-43D1-A19D-570FBF391A86}">
      <dgm:prSet/>
      <dgm:spPr/>
      <dgm:t>
        <a:bodyPr/>
        <a:lstStyle/>
        <a:p>
          <a:pPr algn="ctr"/>
          <a:endParaRPr lang="zh-CN" altLang="en-US" b="1"/>
        </a:p>
      </dgm:t>
    </dgm:pt>
    <dgm:pt modelId="{B47448F4-6925-431C-B738-F5B9BCB9D963}">
      <dgm:prSet phldrT="[文本]"/>
      <dgm:spPr>
        <a:solidFill>
          <a:schemeClr val="accent1">
            <a:lumMod val="75000"/>
          </a:schemeClr>
        </a:solidFill>
      </dgm:spPr>
      <dgm:t>
        <a:bodyPr/>
        <a:lstStyle/>
        <a:p>
          <a:pPr algn="ctr"/>
          <a:r>
            <a:rPr lang="zh-CN" altLang="en-US" b="1" dirty="0" smtClean="0"/>
            <a:t>战略性新兴产业群</a:t>
          </a:r>
          <a:endParaRPr lang="zh-CN" altLang="en-US" b="1" dirty="0"/>
        </a:p>
      </dgm:t>
    </dgm:pt>
    <dgm:pt modelId="{FEBE229A-1534-4764-AD3C-CF08414E7EF5}" type="parTrans" cxnId="{201BAC60-89A1-4CDE-A35D-13AD5382335D}">
      <dgm:prSet/>
      <dgm:spPr/>
      <dgm:t>
        <a:bodyPr/>
        <a:lstStyle/>
        <a:p>
          <a:pPr algn="ctr"/>
          <a:endParaRPr lang="zh-CN" altLang="en-US" b="1"/>
        </a:p>
      </dgm:t>
    </dgm:pt>
    <dgm:pt modelId="{DC8E5CD9-7CA8-4E0C-B7F5-E9FE8B5A7922}" type="sibTrans" cxnId="{201BAC60-89A1-4CDE-A35D-13AD5382335D}">
      <dgm:prSet/>
      <dgm:spPr/>
      <dgm:t>
        <a:bodyPr/>
        <a:lstStyle/>
        <a:p>
          <a:pPr algn="ctr"/>
          <a:endParaRPr lang="zh-CN" altLang="en-US" b="1"/>
        </a:p>
      </dgm:t>
    </dgm:pt>
    <dgm:pt modelId="{DF24C856-A43A-4FF6-B650-E65FCB7B5294}" type="pres">
      <dgm:prSet presAssocID="{7E2E80B9-3352-47F2-BD19-F46FD4968265}" presName="linear" presStyleCnt="0">
        <dgm:presLayoutVars>
          <dgm:animLvl val="lvl"/>
          <dgm:resizeHandles val="exact"/>
        </dgm:presLayoutVars>
      </dgm:prSet>
      <dgm:spPr/>
      <dgm:t>
        <a:bodyPr/>
        <a:lstStyle/>
        <a:p>
          <a:endParaRPr lang="zh-CN" altLang="en-US"/>
        </a:p>
      </dgm:t>
    </dgm:pt>
    <dgm:pt modelId="{BF4619CD-22C9-4C3E-8012-518392B0364D}" type="pres">
      <dgm:prSet presAssocID="{0693FA78-9152-41FD-9622-3DA86EF87212}" presName="parentText" presStyleLbl="node1" presStyleIdx="0" presStyleCnt="3">
        <dgm:presLayoutVars>
          <dgm:chMax val="0"/>
          <dgm:bulletEnabled val="1"/>
        </dgm:presLayoutVars>
      </dgm:prSet>
      <dgm:spPr/>
      <dgm:t>
        <a:bodyPr/>
        <a:lstStyle/>
        <a:p>
          <a:endParaRPr lang="zh-CN" altLang="en-US"/>
        </a:p>
      </dgm:t>
    </dgm:pt>
    <dgm:pt modelId="{5D3A002B-0F49-45A7-B8E7-92AE44C1EA81}" type="pres">
      <dgm:prSet presAssocID="{66A346FB-0C3B-486A-A089-0D921C902E06}" presName="spacer" presStyleCnt="0"/>
      <dgm:spPr/>
    </dgm:pt>
    <dgm:pt modelId="{45A8E5F3-FD3C-45B1-888F-3E3F4EE2F738}" type="pres">
      <dgm:prSet presAssocID="{DF3831C7-C56B-4DB0-816C-63439CF2D3B6}" presName="parentText" presStyleLbl="node1" presStyleIdx="1" presStyleCnt="3">
        <dgm:presLayoutVars>
          <dgm:chMax val="0"/>
          <dgm:bulletEnabled val="1"/>
        </dgm:presLayoutVars>
      </dgm:prSet>
      <dgm:spPr/>
      <dgm:t>
        <a:bodyPr/>
        <a:lstStyle/>
        <a:p>
          <a:endParaRPr lang="zh-CN" altLang="en-US"/>
        </a:p>
      </dgm:t>
    </dgm:pt>
    <dgm:pt modelId="{3E3EEAA4-ACDB-47B1-855F-D889CB69AB76}" type="pres">
      <dgm:prSet presAssocID="{854738AE-6124-4480-98D0-A55866AEBC51}" presName="spacer" presStyleCnt="0"/>
      <dgm:spPr/>
    </dgm:pt>
    <dgm:pt modelId="{D0A7F294-6E70-4CB0-9065-B074AD228630}" type="pres">
      <dgm:prSet presAssocID="{B47448F4-6925-431C-B738-F5B9BCB9D963}" presName="parentText" presStyleLbl="node1" presStyleIdx="2" presStyleCnt="3">
        <dgm:presLayoutVars>
          <dgm:chMax val="0"/>
          <dgm:bulletEnabled val="1"/>
        </dgm:presLayoutVars>
      </dgm:prSet>
      <dgm:spPr/>
      <dgm:t>
        <a:bodyPr/>
        <a:lstStyle/>
        <a:p>
          <a:endParaRPr lang="zh-CN" altLang="en-US"/>
        </a:p>
      </dgm:t>
    </dgm:pt>
  </dgm:ptLst>
  <dgm:cxnLst>
    <dgm:cxn modelId="{8E1C3916-E71D-434B-AB2B-C94A09ADF85E}" type="presOf" srcId="{0693FA78-9152-41FD-9622-3DA86EF87212}" destId="{BF4619CD-22C9-4C3E-8012-518392B0364D}" srcOrd="0" destOrd="0" presId="urn:microsoft.com/office/officeart/2005/8/layout/vList2"/>
    <dgm:cxn modelId="{AA01956D-9E5C-4AC9-92B8-C4CA884A62FC}" type="presOf" srcId="{7E2E80B9-3352-47F2-BD19-F46FD4968265}" destId="{DF24C856-A43A-4FF6-B650-E65FCB7B5294}" srcOrd="0" destOrd="0" presId="urn:microsoft.com/office/officeart/2005/8/layout/vList2"/>
    <dgm:cxn modelId="{B9118A08-5A8D-449E-AE16-33C535D2DF66}" type="presOf" srcId="{B47448F4-6925-431C-B738-F5B9BCB9D963}" destId="{D0A7F294-6E70-4CB0-9065-B074AD228630}" srcOrd="0" destOrd="0" presId="urn:microsoft.com/office/officeart/2005/8/layout/vList2"/>
    <dgm:cxn modelId="{74247315-2E6E-43D1-A19D-570FBF391A86}" srcId="{7E2E80B9-3352-47F2-BD19-F46FD4968265}" destId="{DF3831C7-C56B-4DB0-816C-63439CF2D3B6}" srcOrd="1" destOrd="0" parTransId="{F0440A17-FBF5-4334-9D7A-C3AEAC750355}" sibTransId="{854738AE-6124-4480-98D0-A55866AEBC51}"/>
    <dgm:cxn modelId="{437E407C-58A0-4117-874B-921BA769C543}" type="presOf" srcId="{DF3831C7-C56B-4DB0-816C-63439CF2D3B6}" destId="{45A8E5F3-FD3C-45B1-888F-3E3F4EE2F738}" srcOrd="0" destOrd="0" presId="urn:microsoft.com/office/officeart/2005/8/layout/vList2"/>
    <dgm:cxn modelId="{201BAC60-89A1-4CDE-A35D-13AD5382335D}" srcId="{7E2E80B9-3352-47F2-BD19-F46FD4968265}" destId="{B47448F4-6925-431C-B738-F5B9BCB9D963}" srcOrd="2" destOrd="0" parTransId="{FEBE229A-1534-4764-AD3C-CF08414E7EF5}" sibTransId="{DC8E5CD9-7CA8-4E0C-B7F5-E9FE8B5A7922}"/>
    <dgm:cxn modelId="{41DFC9A2-18B9-446D-8F72-476DE7C393D7}" srcId="{7E2E80B9-3352-47F2-BD19-F46FD4968265}" destId="{0693FA78-9152-41FD-9622-3DA86EF87212}" srcOrd="0" destOrd="0" parTransId="{FB7D87DE-5666-41ED-B34A-FAF8C5C92575}" sibTransId="{66A346FB-0C3B-486A-A089-0D921C902E06}"/>
    <dgm:cxn modelId="{A4710A78-84D6-4EBE-9D45-200891893765}" type="presParOf" srcId="{DF24C856-A43A-4FF6-B650-E65FCB7B5294}" destId="{BF4619CD-22C9-4C3E-8012-518392B0364D}" srcOrd="0" destOrd="0" presId="urn:microsoft.com/office/officeart/2005/8/layout/vList2"/>
    <dgm:cxn modelId="{D6721C31-B153-4137-BC92-C27B4F857168}" type="presParOf" srcId="{DF24C856-A43A-4FF6-B650-E65FCB7B5294}" destId="{5D3A002B-0F49-45A7-B8E7-92AE44C1EA81}" srcOrd="1" destOrd="0" presId="urn:microsoft.com/office/officeart/2005/8/layout/vList2"/>
    <dgm:cxn modelId="{4CEAFA8A-7811-454A-ADB5-91825E37C003}" type="presParOf" srcId="{DF24C856-A43A-4FF6-B650-E65FCB7B5294}" destId="{45A8E5F3-FD3C-45B1-888F-3E3F4EE2F738}" srcOrd="2" destOrd="0" presId="urn:microsoft.com/office/officeart/2005/8/layout/vList2"/>
    <dgm:cxn modelId="{9A69A99B-4278-4DBB-9915-FED779EE4C75}" type="presParOf" srcId="{DF24C856-A43A-4FF6-B650-E65FCB7B5294}" destId="{3E3EEAA4-ACDB-47B1-855F-D889CB69AB76}" srcOrd="3" destOrd="0" presId="urn:microsoft.com/office/officeart/2005/8/layout/vList2"/>
    <dgm:cxn modelId="{0C8B1797-1BB2-45D3-B341-C837DEF0FE89}" type="presParOf" srcId="{DF24C856-A43A-4FF6-B650-E65FCB7B5294}" destId="{D0A7F294-6E70-4CB0-9065-B074AD228630}"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673C3-763B-4C71-A9BB-2E7203FC897D}"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zh-CN" altLang="en-US"/>
        </a:p>
      </dgm:t>
    </dgm:pt>
    <dgm:pt modelId="{87D1D251-945B-4FCC-9C18-DFD681652B29}">
      <dgm:prSet phldrT="[文本]" custT="1">
        <dgm:style>
          <a:lnRef idx="0">
            <a:schemeClr val="accent3"/>
          </a:lnRef>
          <a:fillRef idx="3">
            <a:schemeClr val="accent3"/>
          </a:fillRef>
          <a:effectRef idx="3">
            <a:schemeClr val="accent3"/>
          </a:effectRef>
          <a:fontRef idx="minor">
            <a:schemeClr val="lt1"/>
          </a:fontRef>
        </dgm:style>
      </dgm:prSet>
      <dgm:spPr>
        <a:solidFill>
          <a:schemeClr val="accent1"/>
        </a:solidFill>
      </dgm:spPr>
      <dgm:t>
        <a:bodyPr/>
        <a:lstStyle/>
        <a:p>
          <a:r>
            <a:rPr lang="zh-CN" altLang="en-US" sz="3600" b="1" dirty="0" smtClean="0">
              <a:solidFill>
                <a:srgbClr val="FFFF00"/>
              </a:solidFill>
            </a:rPr>
            <a:t>国家“十一五”发展规划</a:t>
          </a:r>
          <a:endParaRPr lang="zh-CN" altLang="en-US" sz="3600" b="1" dirty="0">
            <a:solidFill>
              <a:srgbClr val="FFFF00"/>
            </a:solidFill>
          </a:endParaRPr>
        </a:p>
      </dgm:t>
    </dgm:pt>
    <dgm:pt modelId="{F8D53E74-9CC5-43C3-B9D3-C576F39A24A5}" type="parTrans" cxnId="{E7A2DD30-40BE-4200-BFF1-873DA2AFF0F8}">
      <dgm:prSet/>
      <dgm:spPr/>
      <dgm:t>
        <a:bodyPr/>
        <a:lstStyle/>
        <a:p>
          <a:endParaRPr lang="zh-CN" altLang="en-US" b="1"/>
        </a:p>
      </dgm:t>
    </dgm:pt>
    <dgm:pt modelId="{2A4FD04E-E4CB-40AA-A6CF-EBF80E3CB4AD}" type="sibTrans" cxnId="{E7A2DD30-40BE-4200-BFF1-873DA2AFF0F8}">
      <dgm:prSet/>
      <dgm:spPr/>
      <dgm:t>
        <a:bodyPr/>
        <a:lstStyle/>
        <a:p>
          <a:endParaRPr lang="zh-CN" altLang="en-US" b="1"/>
        </a:p>
      </dgm:t>
    </dgm:pt>
    <dgm:pt modelId="{1019A707-6AAD-42CA-A5F7-4CAE9E3895F3}">
      <dgm:prSet custT="1"/>
      <dgm:spPr>
        <a:ln>
          <a:solidFill>
            <a:srgbClr val="92D050"/>
          </a:solidFill>
        </a:ln>
      </dgm:spPr>
      <dgm:t>
        <a:bodyPr/>
        <a:lstStyle/>
        <a:p>
          <a:r>
            <a:rPr lang="zh-CN" altLang="en-US" sz="3600" b="1" dirty="0" smtClean="0">
              <a:solidFill>
                <a:prstClr val="black"/>
              </a:solidFill>
              <a:latin typeface="黑体" pitchFamily="49" charset="-122"/>
              <a:ea typeface="黑体" pitchFamily="49" charset="-122"/>
            </a:rPr>
            <a:t>加强宽带通信网、数字电视网和下一代互联网等信息基础设施建设，推进三网融合</a:t>
          </a:r>
          <a:endParaRPr lang="zh-CN" altLang="en-US" sz="3600" b="1" dirty="0"/>
        </a:p>
      </dgm:t>
    </dgm:pt>
    <dgm:pt modelId="{9D44A5E7-3444-42B2-AD49-0D1B0CBD03BE}" type="parTrans" cxnId="{B9C9704A-7DE7-4986-A2D7-14408194F94E}">
      <dgm:prSet/>
      <dgm:spPr/>
      <dgm:t>
        <a:bodyPr/>
        <a:lstStyle/>
        <a:p>
          <a:endParaRPr lang="zh-CN" altLang="en-US" b="1"/>
        </a:p>
      </dgm:t>
    </dgm:pt>
    <dgm:pt modelId="{FBD7EC08-F496-491F-8EC5-E0CD2BB2D24A}" type="sibTrans" cxnId="{B9C9704A-7DE7-4986-A2D7-14408194F94E}">
      <dgm:prSet/>
      <dgm:spPr/>
      <dgm:t>
        <a:bodyPr/>
        <a:lstStyle/>
        <a:p>
          <a:endParaRPr lang="zh-CN" altLang="en-US" b="1"/>
        </a:p>
      </dgm:t>
    </dgm:pt>
    <dgm:pt modelId="{DCC683E7-2A55-472B-B08D-DC09E1594154}" type="pres">
      <dgm:prSet presAssocID="{E63673C3-763B-4C71-A9BB-2E7203FC897D}" presName="linear" presStyleCnt="0">
        <dgm:presLayoutVars>
          <dgm:dir/>
          <dgm:animLvl val="lvl"/>
          <dgm:resizeHandles val="exact"/>
        </dgm:presLayoutVars>
      </dgm:prSet>
      <dgm:spPr/>
      <dgm:t>
        <a:bodyPr/>
        <a:lstStyle/>
        <a:p>
          <a:endParaRPr lang="zh-CN" altLang="en-US"/>
        </a:p>
      </dgm:t>
    </dgm:pt>
    <dgm:pt modelId="{248E6D07-3DDB-45CC-A7CB-4F6AE72EEB6D}" type="pres">
      <dgm:prSet presAssocID="{87D1D251-945B-4FCC-9C18-DFD681652B29}" presName="parentLin" presStyleCnt="0"/>
      <dgm:spPr/>
    </dgm:pt>
    <dgm:pt modelId="{80FF7D72-3C18-4968-9711-FF551154D805}" type="pres">
      <dgm:prSet presAssocID="{87D1D251-945B-4FCC-9C18-DFD681652B29}" presName="parentLeftMargin" presStyleLbl="node1" presStyleIdx="0" presStyleCnt="1"/>
      <dgm:spPr/>
      <dgm:t>
        <a:bodyPr/>
        <a:lstStyle/>
        <a:p>
          <a:endParaRPr lang="zh-CN" altLang="en-US"/>
        </a:p>
      </dgm:t>
    </dgm:pt>
    <dgm:pt modelId="{D833E559-739D-4336-8DA7-D6115B146CCA}" type="pres">
      <dgm:prSet presAssocID="{87D1D251-945B-4FCC-9C18-DFD681652B29}" presName="parentText" presStyleLbl="node1" presStyleIdx="0" presStyleCnt="1" custScaleY="85636" custLinFactNeighborX="39131" custLinFactNeighborY="-26272">
        <dgm:presLayoutVars>
          <dgm:chMax val="0"/>
          <dgm:bulletEnabled val="1"/>
        </dgm:presLayoutVars>
      </dgm:prSet>
      <dgm:spPr/>
      <dgm:t>
        <a:bodyPr/>
        <a:lstStyle/>
        <a:p>
          <a:endParaRPr lang="zh-CN" altLang="en-US"/>
        </a:p>
      </dgm:t>
    </dgm:pt>
    <dgm:pt modelId="{A62191EF-A94E-421C-9DC7-F3CBC4E52E94}" type="pres">
      <dgm:prSet presAssocID="{87D1D251-945B-4FCC-9C18-DFD681652B29}" presName="negativeSpace" presStyleCnt="0"/>
      <dgm:spPr/>
    </dgm:pt>
    <dgm:pt modelId="{EC6862AB-1F32-45AD-B264-13EA441A3BF8}" type="pres">
      <dgm:prSet presAssocID="{87D1D251-945B-4FCC-9C18-DFD681652B29}" presName="childText" presStyleLbl="conFgAcc1" presStyleIdx="0" presStyleCnt="1" custScaleY="119767" custLinFactNeighborX="-870" custLinFactNeighborY="3904">
        <dgm:presLayoutVars>
          <dgm:bulletEnabled val="1"/>
        </dgm:presLayoutVars>
      </dgm:prSet>
      <dgm:spPr/>
      <dgm:t>
        <a:bodyPr/>
        <a:lstStyle/>
        <a:p>
          <a:endParaRPr lang="zh-CN" altLang="en-US"/>
        </a:p>
      </dgm:t>
    </dgm:pt>
  </dgm:ptLst>
  <dgm:cxnLst>
    <dgm:cxn modelId="{E9A01BC8-359F-46A8-A22A-3A64EB99D505}" type="presOf" srcId="{E63673C3-763B-4C71-A9BB-2E7203FC897D}" destId="{DCC683E7-2A55-472B-B08D-DC09E1594154}" srcOrd="0" destOrd="0" presId="urn:microsoft.com/office/officeart/2005/8/layout/list1"/>
    <dgm:cxn modelId="{E7A2DD30-40BE-4200-BFF1-873DA2AFF0F8}" srcId="{E63673C3-763B-4C71-A9BB-2E7203FC897D}" destId="{87D1D251-945B-4FCC-9C18-DFD681652B29}" srcOrd="0" destOrd="0" parTransId="{F8D53E74-9CC5-43C3-B9D3-C576F39A24A5}" sibTransId="{2A4FD04E-E4CB-40AA-A6CF-EBF80E3CB4AD}"/>
    <dgm:cxn modelId="{04014A12-9236-44CE-9D8D-417E19965E7E}" type="presOf" srcId="{1019A707-6AAD-42CA-A5F7-4CAE9E3895F3}" destId="{EC6862AB-1F32-45AD-B264-13EA441A3BF8}" srcOrd="0" destOrd="0" presId="urn:microsoft.com/office/officeart/2005/8/layout/list1"/>
    <dgm:cxn modelId="{B9C9704A-7DE7-4986-A2D7-14408194F94E}" srcId="{87D1D251-945B-4FCC-9C18-DFD681652B29}" destId="{1019A707-6AAD-42CA-A5F7-4CAE9E3895F3}" srcOrd="0" destOrd="0" parTransId="{9D44A5E7-3444-42B2-AD49-0D1B0CBD03BE}" sibTransId="{FBD7EC08-F496-491F-8EC5-E0CD2BB2D24A}"/>
    <dgm:cxn modelId="{64626235-7447-46C1-954B-949A935FD19E}" type="presOf" srcId="{87D1D251-945B-4FCC-9C18-DFD681652B29}" destId="{80FF7D72-3C18-4968-9711-FF551154D805}" srcOrd="0" destOrd="0" presId="urn:microsoft.com/office/officeart/2005/8/layout/list1"/>
    <dgm:cxn modelId="{E7E7ACF9-D957-40F8-9275-2F02C49EE3F8}" type="presOf" srcId="{87D1D251-945B-4FCC-9C18-DFD681652B29}" destId="{D833E559-739D-4336-8DA7-D6115B146CCA}" srcOrd="1" destOrd="0" presId="urn:microsoft.com/office/officeart/2005/8/layout/list1"/>
    <dgm:cxn modelId="{A9021CEA-8B04-4B67-AE7A-442C8C65B23D}" type="presParOf" srcId="{DCC683E7-2A55-472B-B08D-DC09E1594154}" destId="{248E6D07-3DDB-45CC-A7CB-4F6AE72EEB6D}" srcOrd="0" destOrd="0" presId="urn:microsoft.com/office/officeart/2005/8/layout/list1"/>
    <dgm:cxn modelId="{76D21509-6741-45FF-B3CD-0ED24511D374}" type="presParOf" srcId="{248E6D07-3DDB-45CC-A7CB-4F6AE72EEB6D}" destId="{80FF7D72-3C18-4968-9711-FF551154D805}" srcOrd="0" destOrd="0" presId="urn:microsoft.com/office/officeart/2005/8/layout/list1"/>
    <dgm:cxn modelId="{17AE85CF-BCFA-4335-86B9-A26723CD17C9}" type="presParOf" srcId="{248E6D07-3DDB-45CC-A7CB-4F6AE72EEB6D}" destId="{D833E559-739D-4336-8DA7-D6115B146CCA}" srcOrd="1" destOrd="0" presId="urn:microsoft.com/office/officeart/2005/8/layout/list1"/>
    <dgm:cxn modelId="{0AE021C6-DC03-46B1-9773-9036611886AE}" type="presParOf" srcId="{DCC683E7-2A55-472B-B08D-DC09E1594154}" destId="{A62191EF-A94E-421C-9DC7-F3CBC4E52E94}" srcOrd="1" destOrd="0" presId="urn:microsoft.com/office/officeart/2005/8/layout/list1"/>
    <dgm:cxn modelId="{51F84391-B424-4C54-877A-89157A892786}" type="presParOf" srcId="{DCC683E7-2A55-472B-B08D-DC09E1594154}" destId="{EC6862AB-1F32-45AD-B264-13EA441A3BF8}"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3673C3-763B-4C71-A9BB-2E7203FC897D}"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zh-CN" altLang="en-US"/>
        </a:p>
      </dgm:t>
    </dgm:pt>
    <dgm:pt modelId="{92D88B9F-0DE8-488C-88B2-F54518A415DF}">
      <dgm:prSet custT="1">
        <dgm:style>
          <a:lnRef idx="0">
            <a:schemeClr val="accent4"/>
          </a:lnRef>
          <a:fillRef idx="3">
            <a:schemeClr val="accent4"/>
          </a:fillRef>
          <a:effectRef idx="3">
            <a:schemeClr val="accent4"/>
          </a:effectRef>
          <a:fontRef idx="minor">
            <a:schemeClr val="lt1"/>
          </a:fontRef>
        </dgm:style>
      </dgm:prSet>
      <dgm:spPr>
        <a:solidFill>
          <a:srgbClr val="7030A0"/>
        </a:solidFill>
      </dgm:spPr>
      <dgm:t>
        <a:bodyPr/>
        <a:lstStyle/>
        <a:p>
          <a:r>
            <a:rPr lang="en-US" altLang="zh-CN" sz="2800" b="1" dirty="0" smtClean="0">
              <a:solidFill>
                <a:srgbClr val="FFFF00"/>
              </a:solidFill>
            </a:rPr>
            <a:t>2009</a:t>
          </a:r>
          <a:r>
            <a:rPr lang="zh-CN" altLang="en-US" sz="2800" b="1" dirty="0" smtClean="0">
              <a:solidFill>
                <a:srgbClr val="FFFF00"/>
              </a:solidFill>
            </a:rPr>
            <a:t>年</a:t>
          </a:r>
          <a:r>
            <a:rPr lang="en-US" altLang="zh-CN" sz="2800" b="1" dirty="0" smtClean="0">
              <a:solidFill>
                <a:srgbClr val="FFFF00"/>
              </a:solidFill>
            </a:rPr>
            <a:t>7</a:t>
          </a:r>
          <a:r>
            <a:rPr lang="zh-CN" altLang="en-US" sz="2800" b="1" dirty="0" smtClean="0">
              <a:solidFill>
                <a:srgbClr val="FFFF00"/>
              </a:solidFill>
            </a:rPr>
            <a:t>月国务院</a:t>
          </a:r>
          <a:r>
            <a:rPr lang="en-US" altLang="zh-CN" sz="2800" b="1" dirty="0" smtClean="0">
              <a:solidFill>
                <a:srgbClr val="FFFF00"/>
              </a:solidFill>
            </a:rPr>
            <a:t>《</a:t>
          </a:r>
          <a:r>
            <a:rPr lang="zh-CN" altLang="en-US" sz="2800" b="1" dirty="0" smtClean="0">
              <a:solidFill>
                <a:srgbClr val="FFFF00"/>
              </a:solidFill>
            </a:rPr>
            <a:t>文化产业振兴规划</a:t>
          </a:r>
          <a:r>
            <a:rPr lang="en-US" altLang="zh-CN" sz="2800" b="1" dirty="0" smtClean="0">
              <a:solidFill>
                <a:srgbClr val="FFFF00"/>
              </a:solidFill>
            </a:rPr>
            <a:t>》</a:t>
          </a:r>
          <a:endParaRPr lang="zh-CN" altLang="en-US" sz="2800" b="1" dirty="0">
            <a:solidFill>
              <a:srgbClr val="FFFF00"/>
            </a:solidFill>
          </a:endParaRPr>
        </a:p>
      </dgm:t>
    </dgm:pt>
    <dgm:pt modelId="{F5910C98-D83A-4AA6-B8CF-34BB66643370}" type="parTrans" cxnId="{E8F28F7F-3870-46D6-8295-881C71FD9EB7}">
      <dgm:prSet/>
      <dgm:spPr/>
      <dgm:t>
        <a:bodyPr/>
        <a:lstStyle/>
        <a:p>
          <a:endParaRPr lang="zh-CN" altLang="en-US" b="1"/>
        </a:p>
      </dgm:t>
    </dgm:pt>
    <dgm:pt modelId="{06A3DBAE-89EE-458A-8ADE-C407FA740438}" type="sibTrans" cxnId="{E8F28F7F-3870-46D6-8295-881C71FD9EB7}">
      <dgm:prSet/>
      <dgm:spPr/>
      <dgm:t>
        <a:bodyPr/>
        <a:lstStyle/>
        <a:p>
          <a:endParaRPr lang="zh-CN" altLang="en-US" b="1"/>
        </a:p>
      </dgm:t>
    </dgm:pt>
    <dgm:pt modelId="{6532FAD5-38EE-4B73-A56D-CB05089E2141}">
      <dgm:prSet custT="1"/>
      <dgm:spPr>
        <a:ln>
          <a:solidFill>
            <a:schemeClr val="accent2">
              <a:lumMod val="40000"/>
              <a:lumOff val="60000"/>
            </a:schemeClr>
          </a:solidFill>
        </a:ln>
      </dgm:spPr>
      <dgm:t>
        <a:bodyPr/>
        <a:lstStyle/>
        <a:p>
          <a:r>
            <a:rPr lang="zh-CN" altLang="en-US" sz="3600" b="1" dirty="0" smtClean="0">
              <a:solidFill>
                <a:prstClr val="black"/>
              </a:solidFill>
              <a:latin typeface="黑体" pitchFamily="49" charset="-122"/>
              <a:ea typeface="黑体" pitchFamily="49" charset="-122"/>
            </a:rPr>
            <a:t>进行广电网络的区域整合和跨地区经营，积极推进下一代广播电视网建设，</a:t>
          </a:r>
          <a:r>
            <a:rPr lang="en-US" altLang="zh-CN" sz="3600" b="1" dirty="0" smtClean="0">
              <a:solidFill>
                <a:prstClr val="black"/>
              </a:solidFill>
              <a:latin typeface="黑体" pitchFamily="49" charset="-122"/>
              <a:ea typeface="黑体" pitchFamily="49" charset="-122"/>
            </a:rPr>
            <a:t>…</a:t>
          </a:r>
          <a:r>
            <a:rPr lang="zh-CN" altLang="en-US" sz="3600" b="1" dirty="0" smtClean="0">
              <a:solidFill>
                <a:prstClr val="black"/>
              </a:solidFill>
              <a:latin typeface="黑体" pitchFamily="49" charset="-122"/>
              <a:ea typeface="黑体" pitchFamily="49" charset="-122"/>
            </a:rPr>
            <a:t>推进三网融合</a:t>
          </a:r>
          <a:endParaRPr lang="zh-CN" altLang="en-US" sz="3600" b="1" dirty="0"/>
        </a:p>
      </dgm:t>
    </dgm:pt>
    <dgm:pt modelId="{051F46BC-402D-4AA7-9318-8ECFC1105940}" type="parTrans" cxnId="{62947E79-9FA1-4E67-A3BC-E8302EBC5951}">
      <dgm:prSet/>
      <dgm:spPr/>
      <dgm:t>
        <a:bodyPr/>
        <a:lstStyle/>
        <a:p>
          <a:endParaRPr lang="zh-CN" altLang="en-US" b="1"/>
        </a:p>
      </dgm:t>
    </dgm:pt>
    <dgm:pt modelId="{547B73E4-27C5-4A35-B2EE-2B586BAA07C1}" type="sibTrans" cxnId="{62947E79-9FA1-4E67-A3BC-E8302EBC5951}">
      <dgm:prSet/>
      <dgm:spPr/>
      <dgm:t>
        <a:bodyPr/>
        <a:lstStyle/>
        <a:p>
          <a:endParaRPr lang="zh-CN" altLang="en-US" b="1"/>
        </a:p>
      </dgm:t>
    </dgm:pt>
    <dgm:pt modelId="{DCC683E7-2A55-472B-B08D-DC09E1594154}" type="pres">
      <dgm:prSet presAssocID="{E63673C3-763B-4C71-A9BB-2E7203FC897D}" presName="linear" presStyleCnt="0">
        <dgm:presLayoutVars>
          <dgm:dir/>
          <dgm:animLvl val="lvl"/>
          <dgm:resizeHandles val="exact"/>
        </dgm:presLayoutVars>
      </dgm:prSet>
      <dgm:spPr/>
      <dgm:t>
        <a:bodyPr/>
        <a:lstStyle/>
        <a:p>
          <a:endParaRPr lang="zh-CN" altLang="en-US"/>
        </a:p>
      </dgm:t>
    </dgm:pt>
    <dgm:pt modelId="{EB691430-C9BD-4A09-A40C-AAAAF21F7182}" type="pres">
      <dgm:prSet presAssocID="{92D88B9F-0DE8-488C-88B2-F54518A415DF}" presName="parentLin" presStyleCnt="0"/>
      <dgm:spPr/>
    </dgm:pt>
    <dgm:pt modelId="{109E779A-E331-48D2-83AF-9542EF8F6E96}" type="pres">
      <dgm:prSet presAssocID="{92D88B9F-0DE8-488C-88B2-F54518A415DF}" presName="parentLeftMargin" presStyleLbl="node1" presStyleIdx="0" presStyleCnt="1"/>
      <dgm:spPr/>
      <dgm:t>
        <a:bodyPr/>
        <a:lstStyle/>
        <a:p>
          <a:endParaRPr lang="zh-CN" altLang="en-US"/>
        </a:p>
      </dgm:t>
    </dgm:pt>
    <dgm:pt modelId="{A4EA516E-D97F-4C85-9E6D-F1AEEDC334FD}" type="pres">
      <dgm:prSet presAssocID="{92D88B9F-0DE8-488C-88B2-F54518A415DF}" presName="parentText" presStyleLbl="node1" presStyleIdx="0" presStyleCnt="1" custScaleX="114286" custScaleY="73676" custLinFactNeighborX="4348" custLinFactNeighborY="-48063">
        <dgm:presLayoutVars>
          <dgm:chMax val="0"/>
          <dgm:bulletEnabled val="1"/>
        </dgm:presLayoutVars>
      </dgm:prSet>
      <dgm:spPr/>
      <dgm:t>
        <a:bodyPr/>
        <a:lstStyle/>
        <a:p>
          <a:endParaRPr lang="zh-CN" altLang="en-US"/>
        </a:p>
      </dgm:t>
    </dgm:pt>
    <dgm:pt modelId="{A5DE203A-3A2C-4652-8E56-33E0F53C3DA6}" type="pres">
      <dgm:prSet presAssocID="{92D88B9F-0DE8-488C-88B2-F54518A415DF}" presName="negativeSpace" presStyleCnt="0"/>
      <dgm:spPr/>
    </dgm:pt>
    <dgm:pt modelId="{D9CD6A57-565C-4463-AA73-537E3C9132B5}" type="pres">
      <dgm:prSet presAssocID="{92D88B9F-0DE8-488C-88B2-F54518A415DF}" presName="childText" presStyleLbl="conFgAcc1" presStyleIdx="0" presStyleCnt="1" custScaleY="119189">
        <dgm:presLayoutVars>
          <dgm:bulletEnabled val="1"/>
        </dgm:presLayoutVars>
      </dgm:prSet>
      <dgm:spPr/>
      <dgm:t>
        <a:bodyPr/>
        <a:lstStyle/>
        <a:p>
          <a:endParaRPr lang="zh-CN" altLang="en-US"/>
        </a:p>
      </dgm:t>
    </dgm:pt>
  </dgm:ptLst>
  <dgm:cxnLst>
    <dgm:cxn modelId="{DC43E11B-B937-44D9-9DEB-188CFA7925DC}" type="presOf" srcId="{92D88B9F-0DE8-488C-88B2-F54518A415DF}" destId="{A4EA516E-D97F-4C85-9E6D-F1AEEDC334FD}" srcOrd="1" destOrd="0" presId="urn:microsoft.com/office/officeart/2005/8/layout/list1"/>
    <dgm:cxn modelId="{E8F28F7F-3870-46D6-8295-881C71FD9EB7}" srcId="{E63673C3-763B-4C71-A9BB-2E7203FC897D}" destId="{92D88B9F-0DE8-488C-88B2-F54518A415DF}" srcOrd="0" destOrd="0" parTransId="{F5910C98-D83A-4AA6-B8CF-34BB66643370}" sibTransId="{06A3DBAE-89EE-458A-8ADE-C407FA740438}"/>
    <dgm:cxn modelId="{39E0F81E-612B-4457-B3B8-3BF8DB839870}" type="presOf" srcId="{6532FAD5-38EE-4B73-A56D-CB05089E2141}" destId="{D9CD6A57-565C-4463-AA73-537E3C9132B5}" srcOrd="0" destOrd="0" presId="urn:microsoft.com/office/officeart/2005/8/layout/list1"/>
    <dgm:cxn modelId="{62947E79-9FA1-4E67-A3BC-E8302EBC5951}" srcId="{92D88B9F-0DE8-488C-88B2-F54518A415DF}" destId="{6532FAD5-38EE-4B73-A56D-CB05089E2141}" srcOrd="0" destOrd="0" parTransId="{051F46BC-402D-4AA7-9318-8ECFC1105940}" sibTransId="{547B73E4-27C5-4A35-B2EE-2B586BAA07C1}"/>
    <dgm:cxn modelId="{63767350-F578-4C0B-B3EB-8C02AB447E78}" type="presOf" srcId="{E63673C3-763B-4C71-A9BB-2E7203FC897D}" destId="{DCC683E7-2A55-472B-B08D-DC09E1594154}" srcOrd="0" destOrd="0" presId="urn:microsoft.com/office/officeart/2005/8/layout/list1"/>
    <dgm:cxn modelId="{5C7FF676-8C1D-413F-BEA5-8F5D6835FF0B}" type="presOf" srcId="{92D88B9F-0DE8-488C-88B2-F54518A415DF}" destId="{109E779A-E331-48D2-83AF-9542EF8F6E96}" srcOrd="0" destOrd="0" presId="urn:microsoft.com/office/officeart/2005/8/layout/list1"/>
    <dgm:cxn modelId="{1F62AEC4-BB08-4D26-BAD7-71105602538E}" type="presParOf" srcId="{DCC683E7-2A55-472B-B08D-DC09E1594154}" destId="{EB691430-C9BD-4A09-A40C-AAAAF21F7182}" srcOrd="0" destOrd="0" presId="urn:microsoft.com/office/officeart/2005/8/layout/list1"/>
    <dgm:cxn modelId="{AA62DA0D-2787-449E-860F-3673313C7489}" type="presParOf" srcId="{EB691430-C9BD-4A09-A40C-AAAAF21F7182}" destId="{109E779A-E331-48D2-83AF-9542EF8F6E96}" srcOrd="0" destOrd="0" presId="urn:microsoft.com/office/officeart/2005/8/layout/list1"/>
    <dgm:cxn modelId="{2E00BD8D-7CEB-4388-9CBD-A8C12192AF91}" type="presParOf" srcId="{EB691430-C9BD-4A09-A40C-AAAAF21F7182}" destId="{A4EA516E-D97F-4C85-9E6D-F1AEEDC334FD}" srcOrd="1" destOrd="0" presId="urn:microsoft.com/office/officeart/2005/8/layout/list1"/>
    <dgm:cxn modelId="{802AC1DD-8473-4911-8B2F-F29E5C879086}" type="presParOf" srcId="{DCC683E7-2A55-472B-B08D-DC09E1594154}" destId="{A5DE203A-3A2C-4652-8E56-33E0F53C3DA6}" srcOrd="1" destOrd="0" presId="urn:microsoft.com/office/officeart/2005/8/layout/list1"/>
    <dgm:cxn modelId="{57D43039-F4AC-40B8-B995-4F2297E101FA}" type="presParOf" srcId="{DCC683E7-2A55-472B-B08D-DC09E1594154}" destId="{D9CD6A57-565C-4463-AA73-537E3C9132B5}"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custT="1">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sz="2000" b="1" dirty="0" smtClean="0"/>
            <a:t>接入带宽利用不足，双向改造进程滞后</a:t>
          </a:r>
          <a:endParaRPr lang="zh-CN" altLang="en-US" sz="2000" b="1" dirty="0"/>
        </a:p>
      </dgm:t>
    </dgm:pt>
    <dgm:pt modelId="{5EA26013-6CB8-4BF9-99E8-DF4C5A4DB05E}" type="parTrans" cxnId="{13242AE0-CB3D-4FC1-AC19-48CCADA7C60D}">
      <dgm:prSet/>
      <dgm:spPr/>
      <dgm:t>
        <a:bodyPr/>
        <a:lstStyle/>
        <a:p>
          <a:endParaRPr lang="zh-CN" altLang="en-US" b="1"/>
        </a:p>
      </dgm:t>
    </dgm:pt>
    <dgm:pt modelId="{02C939A3-BAE1-444A-80C3-18A22346D95E}" type="sibTrans" cxnId="{13242AE0-CB3D-4FC1-AC19-48CCADA7C60D}">
      <dgm:prSet/>
      <dgm:spPr/>
      <dgm:t>
        <a:bodyPr/>
        <a:lstStyle/>
        <a:p>
          <a:endParaRPr lang="zh-CN" altLang="en-US" b="1"/>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宽带化  双向化</a:t>
          </a:r>
          <a:endParaRPr lang="zh-CN" altLang="en-US" sz="2000" b="1" dirty="0"/>
        </a:p>
      </dgm:t>
    </dgm:pt>
    <dgm:pt modelId="{B388E5EF-3799-4343-8EEA-217C594B7D33}" type="parTrans" cxnId="{FC9600E7-B02E-4FFF-8C26-1449C617E264}">
      <dgm:prSet/>
      <dgm:spPr/>
      <dgm:t>
        <a:bodyPr/>
        <a:lstStyle/>
        <a:p>
          <a:endParaRPr lang="zh-CN" altLang="en-US" b="1"/>
        </a:p>
      </dgm:t>
    </dgm:pt>
    <dgm:pt modelId="{F760FBA2-34F7-4F44-98B5-FDBD0BEF54D7}" type="sibTrans" cxnId="{FC9600E7-B02E-4FFF-8C26-1449C617E264}">
      <dgm:prSet/>
      <dgm:spPr/>
      <dgm:t>
        <a:bodyPr/>
        <a:lstStyle/>
        <a:p>
          <a:endParaRPr lang="zh-CN" altLang="en-US" b="1"/>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dgm:presLayoutVars>
          <dgm:chMax val="0"/>
          <dgm:chPref val="0"/>
          <dgm:bulletEnabled val="1"/>
        </dgm:presLayoutVars>
      </dgm:prSet>
      <dgm:spPr/>
      <dgm:t>
        <a:bodyPr/>
        <a:lstStyle/>
        <a:p>
          <a:endParaRPr lang="zh-CN" altLang="en-US"/>
        </a:p>
      </dgm:t>
    </dgm:pt>
  </dgm:ptLst>
  <dgm:cxnLst>
    <dgm:cxn modelId="{13242AE0-CB3D-4FC1-AC19-48CCADA7C60D}" srcId="{258C0C64-26E8-4D6B-841A-96574FC806FF}" destId="{419E4FBB-24E8-43F1-915C-EA1CBC0924C0}" srcOrd="0" destOrd="0" parTransId="{5EA26013-6CB8-4BF9-99E8-DF4C5A4DB05E}" sibTransId="{02C939A3-BAE1-444A-80C3-18A22346D95E}"/>
    <dgm:cxn modelId="{7968F6F2-985A-426A-A33D-F59EF60CBB96}" type="presOf" srcId="{C330ED46-E447-4254-9F56-37C84866DFF2}" destId="{CE50B728-42E3-48F7-A020-E5B89E231ADC}" srcOrd="0" destOrd="0" presId="urn:microsoft.com/office/officeart/2005/8/layout/chevron1"/>
    <dgm:cxn modelId="{83BF9D3D-3065-41B1-AC91-86A5180F359C}" type="presOf" srcId="{419E4FBB-24E8-43F1-915C-EA1CBC0924C0}" destId="{E6E0CD18-285F-4F7C-BFE9-B26B01A470D5}" srcOrd="0" destOrd="0" presId="urn:microsoft.com/office/officeart/2005/8/layout/chevron1"/>
    <dgm:cxn modelId="{D560BDD8-08EE-4C7E-B5B1-B8C7EBB71E6F}" type="presOf" srcId="{258C0C64-26E8-4D6B-841A-96574FC806FF}" destId="{7A8CAD46-D360-47D8-93A5-9164EADD6768}"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1007230C-E0FB-493D-A8AC-20593DE5729D}" type="presParOf" srcId="{7A8CAD46-D360-47D8-93A5-9164EADD6768}" destId="{E6E0CD18-285F-4F7C-BFE9-B26B01A470D5}" srcOrd="0" destOrd="0" presId="urn:microsoft.com/office/officeart/2005/8/layout/chevron1"/>
    <dgm:cxn modelId="{494FB9D7-0E5A-4394-B10C-8BE9648BFF1C}" type="presParOf" srcId="{7A8CAD46-D360-47D8-93A5-9164EADD6768}" destId="{AB2F7A88-4944-47AA-B236-17676F4A7F33}" srcOrd="1" destOrd="0" presId="urn:microsoft.com/office/officeart/2005/8/layout/chevron1"/>
    <dgm:cxn modelId="{67C48BCD-17AF-4E43-927D-3DECF515C131}" type="presParOf" srcId="{7A8CAD46-D360-47D8-93A5-9164EADD6768}" destId="{CE50B728-42E3-48F7-A020-E5B89E231ADC}" srcOrd="2"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custT="1">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sz="2000" b="1" dirty="0" smtClean="0"/>
            <a:t>技术规范不统一，家庭网络支持弱</a:t>
          </a:r>
          <a:endParaRPr lang="zh-CN" altLang="en-US" sz="2000" b="1" dirty="0"/>
        </a:p>
      </dgm:t>
    </dgm:pt>
    <dgm:pt modelId="{5EA26013-6CB8-4BF9-99E8-DF4C5A4DB05E}" type="parTrans" cxnId="{13242AE0-CB3D-4FC1-AC19-48CCADA7C60D}">
      <dgm:prSet/>
      <dgm:spPr/>
      <dgm:t>
        <a:bodyPr/>
        <a:lstStyle/>
        <a:p>
          <a:endParaRPr lang="zh-CN" altLang="en-US" sz="2000" b="1"/>
        </a:p>
      </dgm:t>
    </dgm:pt>
    <dgm:pt modelId="{02C939A3-BAE1-444A-80C3-18A22346D95E}" type="sibTrans" cxnId="{13242AE0-CB3D-4FC1-AC19-48CCADA7C60D}">
      <dgm:prSet/>
      <dgm:spPr/>
      <dgm:t>
        <a:bodyPr/>
        <a:lstStyle/>
        <a:p>
          <a:endParaRPr lang="zh-CN" altLang="en-US" sz="2000" b="1"/>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标准化  智能化</a:t>
          </a:r>
          <a:endParaRPr lang="zh-CN" altLang="en-US" sz="2000" b="1" dirty="0"/>
        </a:p>
      </dgm:t>
    </dgm:pt>
    <dgm:pt modelId="{B388E5EF-3799-4343-8EEA-217C594B7D33}" type="parTrans" cxnId="{FC9600E7-B02E-4FFF-8C26-1449C617E264}">
      <dgm:prSet/>
      <dgm:spPr/>
      <dgm:t>
        <a:bodyPr/>
        <a:lstStyle/>
        <a:p>
          <a:endParaRPr lang="zh-CN" altLang="en-US" sz="2000" b="1"/>
        </a:p>
      </dgm:t>
    </dgm:pt>
    <dgm:pt modelId="{F760FBA2-34F7-4F44-98B5-FDBD0BEF54D7}" type="sibTrans" cxnId="{FC9600E7-B02E-4FFF-8C26-1449C617E264}">
      <dgm:prSet/>
      <dgm:spPr/>
      <dgm:t>
        <a:bodyPr/>
        <a:lstStyle/>
        <a:p>
          <a:endParaRPr lang="zh-CN" altLang="en-US" sz="2000" b="1"/>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dgm:presLayoutVars>
          <dgm:chMax val="0"/>
          <dgm:chPref val="0"/>
          <dgm:bulletEnabled val="1"/>
        </dgm:presLayoutVars>
      </dgm:prSet>
      <dgm:spPr/>
      <dgm:t>
        <a:bodyPr/>
        <a:lstStyle/>
        <a:p>
          <a:endParaRPr lang="zh-CN" altLang="en-US"/>
        </a:p>
      </dgm:t>
    </dgm:pt>
  </dgm:ptLst>
  <dgm:cxnLst>
    <dgm:cxn modelId="{16A95D72-AB13-4D28-AE3A-70A86F901B13}" type="presOf" srcId="{419E4FBB-24E8-43F1-915C-EA1CBC0924C0}" destId="{E6E0CD18-285F-4F7C-BFE9-B26B01A470D5}" srcOrd="0" destOrd="0" presId="urn:microsoft.com/office/officeart/2005/8/layout/chevron1"/>
    <dgm:cxn modelId="{4AE8EEC1-AC6B-4312-841A-D30B76CB2B96}" type="presOf" srcId="{258C0C64-26E8-4D6B-841A-96574FC806FF}" destId="{7A8CAD46-D360-47D8-93A5-9164EADD6768}" srcOrd="0" destOrd="0" presId="urn:microsoft.com/office/officeart/2005/8/layout/chevron1"/>
    <dgm:cxn modelId="{CA524712-F390-47BE-A3B9-F08E7D3D7B17}" type="presOf" srcId="{C330ED46-E447-4254-9F56-37C84866DFF2}" destId="{CE50B728-42E3-48F7-A020-E5B89E231ADC}"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13242AE0-CB3D-4FC1-AC19-48CCADA7C60D}" srcId="{258C0C64-26E8-4D6B-841A-96574FC806FF}" destId="{419E4FBB-24E8-43F1-915C-EA1CBC0924C0}" srcOrd="0" destOrd="0" parTransId="{5EA26013-6CB8-4BF9-99E8-DF4C5A4DB05E}" sibTransId="{02C939A3-BAE1-444A-80C3-18A22346D95E}"/>
    <dgm:cxn modelId="{0B40EDC7-1C2E-4C25-85E8-4A0306C8CB77}" type="presParOf" srcId="{7A8CAD46-D360-47D8-93A5-9164EADD6768}" destId="{E6E0CD18-285F-4F7C-BFE9-B26B01A470D5}" srcOrd="0" destOrd="0" presId="urn:microsoft.com/office/officeart/2005/8/layout/chevron1"/>
    <dgm:cxn modelId="{667CFE5F-612A-4343-AF1E-15FDE9BB399B}" type="presParOf" srcId="{7A8CAD46-D360-47D8-93A5-9164EADD6768}" destId="{AB2F7A88-4944-47AA-B236-17676F4A7F33}" srcOrd="1" destOrd="0" presId="urn:microsoft.com/office/officeart/2005/8/layout/chevron1"/>
    <dgm:cxn modelId="{DDCA820A-760C-45D3-8F18-37F9ED941AAB}" type="presParOf" srcId="{7A8CAD46-D360-47D8-93A5-9164EADD6768}" destId="{CE50B728-42E3-48F7-A020-E5B89E231ADC}" srcOrd="2" destOrd="0" presId="urn:microsoft.com/office/officeart/2005/8/layout/chevron1"/>
  </dgm:cxnLst>
  <dgm:bg>
    <a:no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custT="1">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sz="2000" b="1" dirty="0" smtClean="0"/>
            <a:t>用户参与度低，交互体验不足</a:t>
          </a:r>
          <a:endParaRPr lang="zh-CN" altLang="en-US" sz="2000" b="1" dirty="0"/>
        </a:p>
      </dgm:t>
    </dgm:pt>
    <dgm:pt modelId="{5EA26013-6CB8-4BF9-99E8-DF4C5A4DB05E}" type="parTrans" cxnId="{13242AE0-CB3D-4FC1-AC19-48CCADA7C60D}">
      <dgm:prSet/>
      <dgm:spPr/>
      <dgm:t>
        <a:bodyPr/>
        <a:lstStyle/>
        <a:p>
          <a:endParaRPr lang="zh-CN" altLang="en-US" sz="2000" b="1"/>
        </a:p>
      </dgm:t>
    </dgm:pt>
    <dgm:pt modelId="{02C939A3-BAE1-444A-80C3-18A22346D95E}" type="sibTrans" cxnId="{13242AE0-CB3D-4FC1-AC19-48CCADA7C60D}">
      <dgm:prSet/>
      <dgm:spPr/>
      <dgm:t>
        <a:bodyPr/>
        <a:lstStyle/>
        <a:p>
          <a:endParaRPr lang="zh-CN" altLang="en-US" sz="2000" b="1"/>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个性化  体验化</a:t>
          </a:r>
          <a:endParaRPr lang="zh-CN" altLang="en-US" sz="2000" b="1" dirty="0"/>
        </a:p>
      </dgm:t>
    </dgm:pt>
    <dgm:pt modelId="{B388E5EF-3799-4343-8EEA-217C594B7D33}" type="parTrans" cxnId="{FC9600E7-B02E-4FFF-8C26-1449C617E264}">
      <dgm:prSet/>
      <dgm:spPr/>
      <dgm:t>
        <a:bodyPr/>
        <a:lstStyle/>
        <a:p>
          <a:endParaRPr lang="zh-CN" altLang="en-US" sz="2000" b="1"/>
        </a:p>
      </dgm:t>
    </dgm:pt>
    <dgm:pt modelId="{F760FBA2-34F7-4F44-98B5-FDBD0BEF54D7}" type="sibTrans" cxnId="{FC9600E7-B02E-4FFF-8C26-1449C617E264}">
      <dgm:prSet/>
      <dgm:spPr/>
      <dgm:t>
        <a:bodyPr/>
        <a:lstStyle/>
        <a:p>
          <a:endParaRPr lang="zh-CN" altLang="en-US" sz="2000" b="1"/>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custLinFactNeighborX="40935" custLinFactNeighborY="-2073">
        <dgm:presLayoutVars>
          <dgm:chMax val="0"/>
          <dgm:chPref val="0"/>
          <dgm:bulletEnabled val="1"/>
        </dgm:presLayoutVars>
      </dgm:prSet>
      <dgm:spPr/>
      <dgm:t>
        <a:bodyPr/>
        <a:lstStyle/>
        <a:p>
          <a:endParaRPr lang="zh-CN" altLang="en-US"/>
        </a:p>
      </dgm:t>
    </dgm:pt>
  </dgm:ptLst>
  <dgm:cxnLst>
    <dgm:cxn modelId="{13242AE0-CB3D-4FC1-AC19-48CCADA7C60D}" srcId="{258C0C64-26E8-4D6B-841A-96574FC806FF}" destId="{419E4FBB-24E8-43F1-915C-EA1CBC0924C0}" srcOrd="0" destOrd="0" parTransId="{5EA26013-6CB8-4BF9-99E8-DF4C5A4DB05E}" sibTransId="{02C939A3-BAE1-444A-80C3-18A22346D95E}"/>
    <dgm:cxn modelId="{D0D2698F-1A78-4851-A6C6-52212227E380}" type="presOf" srcId="{419E4FBB-24E8-43F1-915C-EA1CBC0924C0}" destId="{E6E0CD18-285F-4F7C-BFE9-B26B01A470D5}" srcOrd="0" destOrd="0" presId="urn:microsoft.com/office/officeart/2005/8/layout/chevron1"/>
    <dgm:cxn modelId="{58DA91F9-6B0C-4B1B-849C-F13564031BEE}" type="presOf" srcId="{C330ED46-E447-4254-9F56-37C84866DFF2}" destId="{CE50B728-42E3-48F7-A020-E5B89E231ADC}"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B31B668E-E348-436C-AF5E-4CAA0F700FF5}" type="presOf" srcId="{258C0C64-26E8-4D6B-841A-96574FC806FF}" destId="{7A8CAD46-D360-47D8-93A5-9164EADD6768}" srcOrd="0" destOrd="0" presId="urn:microsoft.com/office/officeart/2005/8/layout/chevron1"/>
    <dgm:cxn modelId="{AD9545BE-B576-4A2F-A6DF-AFB3EAC9FBAA}" type="presParOf" srcId="{7A8CAD46-D360-47D8-93A5-9164EADD6768}" destId="{E6E0CD18-285F-4F7C-BFE9-B26B01A470D5}" srcOrd="0" destOrd="0" presId="urn:microsoft.com/office/officeart/2005/8/layout/chevron1"/>
    <dgm:cxn modelId="{D15CD8D1-58D1-4AB9-94AF-99A4BA082274}" type="presParOf" srcId="{7A8CAD46-D360-47D8-93A5-9164EADD6768}" destId="{AB2F7A88-4944-47AA-B236-17676F4A7F33}" srcOrd="1" destOrd="0" presId="urn:microsoft.com/office/officeart/2005/8/layout/chevron1"/>
    <dgm:cxn modelId="{DD9E2540-C1EF-4C8A-BA77-846F41F7F89E}" type="presParOf" srcId="{7A8CAD46-D360-47D8-93A5-9164EADD6768}" destId="{CE50B728-42E3-48F7-A020-E5B89E231ADC}" srcOrd="2" destOrd="0" presId="urn:microsoft.com/office/officeart/2005/8/layout/chevron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custT="1">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sz="2000" b="1" dirty="0" smtClean="0"/>
            <a:t>所有权分散，运营不统一</a:t>
          </a:r>
          <a:endParaRPr lang="zh-CN" altLang="en-US" sz="2000" b="1" dirty="0"/>
        </a:p>
      </dgm:t>
    </dgm:pt>
    <dgm:pt modelId="{5EA26013-6CB8-4BF9-99E8-DF4C5A4DB05E}" type="parTrans" cxnId="{13242AE0-CB3D-4FC1-AC19-48CCADA7C60D}">
      <dgm:prSet/>
      <dgm:spPr/>
      <dgm:t>
        <a:bodyPr/>
        <a:lstStyle/>
        <a:p>
          <a:endParaRPr lang="zh-CN" altLang="en-US" b="1"/>
        </a:p>
      </dgm:t>
    </dgm:pt>
    <dgm:pt modelId="{02C939A3-BAE1-444A-80C3-18A22346D95E}" type="sibTrans" cxnId="{13242AE0-CB3D-4FC1-AC19-48CCADA7C60D}">
      <dgm:prSet/>
      <dgm:spPr/>
      <dgm:t>
        <a:bodyPr/>
        <a:lstStyle/>
        <a:p>
          <a:endParaRPr lang="zh-CN" altLang="en-US" b="1"/>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规模化  集约化</a:t>
          </a:r>
          <a:endParaRPr lang="zh-CN" altLang="en-US" sz="2000" b="1" dirty="0"/>
        </a:p>
      </dgm:t>
    </dgm:pt>
    <dgm:pt modelId="{B388E5EF-3799-4343-8EEA-217C594B7D33}" type="parTrans" cxnId="{FC9600E7-B02E-4FFF-8C26-1449C617E264}">
      <dgm:prSet/>
      <dgm:spPr/>
      <dgm:t>
        <a:bodyPr/>
        <a:lstStyle/>
        <a:p>
          <a:endParaRPr lang="zh-CN" altLang="en-US" b="1"/>
        </a:p>
      </dgm:t>
    </dgm:pt>
    <dgm:pt modelId="{F760FBA2-34F7-4F44-98B5-FDBD0BEF54D7}" type="sibTrans" cxnId="{FC9600E7-B02E-4FFF-8C26-1449C617E264}">
      <dgm:prSet/>
      <dgm:spPr/>
      <dgm:t>
        <a:bodyPr/>
        <a:lstStyle/>
        <a:p>
          <a:endParaRPr lang="zh-CN" altLang="en-US" b="1"/>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dgm:presLayoutVars>
          <dgm:chMax val="0"/>
          <dgm:chPref val="0"/>
          <dgm:bulletEnabled val="1"/>
        </dgm:presLayoutVars>
      </dgm:prSet>
      <dgm:spPr/>
      <dgm:t>
        <a:bodyPr/>
        <a:lstStyle/>
        <a:p>
          <a:endParaRPr lang="zh-CN" altLang="en-US"/>
        </a:p>
      </dgm:t>
    </dgm:pt>
  </dgm:ptLst>
  <dgm:cxnLst>
    <dgm:cxn modelId="{7214D6B4-5181-4583-80D1-D0C5CDA21DAC}" type="presOf" srcId="{C330ED46-E447-4254-9F56-37C84866DFF2}" destId="{CE50B728-42E3-48F7-A020-E5B89E231ADC}" srcOrd="0" destOrd="0" presId="urn:microsoft.com/office/officeart/2005/8/layout/chevron1"/>
    <dgm:cxn modelId="{13242AE0-CB3D-4FC1-AC19-48CCADA7C60D}" srcId="{258C0C64-26E8-4D6B-841A-96574FC806FF}" destId="{419E4FBB-24E8-43F1-915C-EA1CBC0924C0}" srcOrd="0" destOrd="0" parTransId="{5EA26013-6CB8-4BF9-99E8-DF4C5A4DB05E}" sibTransId="{02C939A3-BAE1-444A-80C3-18A22346D95E}"/>
    <dgm:cxn modelId="{8FD89DD6-7468-4B99-8AB4-9D391788AB9F}" type="presOf" srcId="{258C0C64-26E8-4D6B-841A-96574FC806FF}" destId="{7A8CAD46-D360-47D8-93A5-9164EADD6768}" srcOrd="0" destOrd="0" presId="urn:microsoft.com/office/officeart/2005/8/layout/chevron1"/>
    <dgm:cxn modelId="{98EC5E8A-F2F2-4EE4-810B-1592860A1C08}" type="presOf" srcId="{419E4FBB-24E8-43F1-915C-EA1CBC0924C0}" destId="{E6E0CD18-285F-4F7C-BFE9-B26B01A470D5}"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E498E8BE-50B8-4A7D-887B-085D6E64FC44}" type="presParOf" srcId="{7A8CAD46-D360-47D8-93A5-9164EADD6768}" destId="{E6E0CD18-285F-4F7C-BFE9-B26B01A470D5}" srcOrd="0" destOrd="0" presId="urn:microsoft.com/office/officeart/2005/8/layout/chevron1"/>
    <dgm:cxn modelId="{99E5489B-02B6-4854-8FE9-0600017E7FDC}" type="presParOf" srcId="{7A8CAD46-D360-47D8-93A5-9164EADD6768}" destId="{AB2F7A88-4944-47AA-B236-17676F4A7F33}" srcOrd="1" destOrd="0" presId="urn:microsoft.com/office/officeart/2005/8/layout/chevron1"/>
    <dgm:cxn modelId="{7885314C-D2D7-4F25-9DB6-0B89F259E7FE}" type="presParOf" srcId="{7A8CAD46-D360-47D8-93A5-9164EADD6768}" destId="{CE50B728-42E3-48F7-A020-E5B89E231ADC}" srcOrd="2" destOrd="0" presId="urn:microsoft.com/office/officeart/2005/8/layout/chevron1"/>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b="1" dirty="0" smtClean="0"/>
            <a:t>内容、网络、服务等的双向监管缺乏</a:t>
          </a:r>
          <a:endParaRPr lang="zh-CN" altLang="en-US" b="1" dirty="0"/>
        </a:p>
      </dgm:t>
    </dgm:pt>
    <dgm:pt modelId="{5EA26013-6CB8-4BF9-99E8-DF4C5A4DB05E}" type="parTrans" cxnId="{13242AE0-CB3D-4FC1-AC19-48CCADA7C60D}">
      <dgm:prSet/>
      <dgm:spPr/>
      <dgm:t>
        <a:bodyPr/>
        <a:lstStyle/>
        <a:p>
          <a:endParaRPr lang="zh-CN" altLang="en-US" b="1"/>
        </a:p>
      </dgm:t>
    </dgm:pt>
    <dgm:pt modelId="{02C939A3-BAE1-444A-80C3-18A22346D95E}" type="sibTrans" cxnId="{13242AE0-CB3D-4FC1-AC19-48CCADA7C60D}">
      <dgm:prSet/>
      <dgm:spPr/>
      <dgm:t>
        <a:bodyPr/>
        <a:lstStyle/>
        <a:p>
          <a:endParaRPr lang="zh-CN" altLang="en-US" b="1"/>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可管 可控 可信</a:t>
          </a:r>
          <a:endParaRPr lang="zh-CN" altLang="en-US" sz="2000" b="1" dirty="0"/>
        </a:p>
      </dgm:t>
    </dgm:pt>
    <dgm:pt modelId="{B388E5EF-3799-4343-8EEA-217C594B7D33}" type="parTrans" cxnId="{FC9600E7-B02E-4FFF-8C26-1449C617E264}">
      <dgm:prSet/>
      <dgm:spPr/>
      <dgm:t>
        <a:bodyPr/>
        <a:lstStyle/>
        <a:p>
          <a:endParaRPr lang="zh-CN" altLang="en-US" b="1"/>
        </a:p>
      </dgm:t>
    </dgm:pt>
    <dgm:pt modelId="{F760FBA2-34F7-4F44-98B5-FDBD0BEF54D7}" type="sibTrans" cxnId="{FC9600E7-B02E-4FFF-8C26-1449C617E264}">
      <dgm:prSet/>
      <dgm:spPr/>
      <dgm:t>
        <a:bodyPr/>
        <a:lstStyle/>
        <a:p>
          <a:endParaRPr lang="zh-CN" altLang="en-US" b="1"/>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dgm:presLayoutVars>
          <dgm:chMax val="0"/>
          <dgm:chPref val="0"/>
          <dgm:bulletEnabled val="1"/>
        </dgm:presLayoutVars>
      </dgm:prSet>
      <dgm:spPr/>
      <dgm:t>
        <a:bodyPr/>
        <a:lstStyle/>
        <a:p>
          <a:endParaRPr lang="zh-CN" altLang="en-US"/>
        </a:p>
      </dgm:t>
    </dgm:pt>
  </dgm:ptLst>
  <dgm:cxnLst>
    <dgm:cxn modelId="{2D6C9DCA-3666-4C33-ABB6-AB95D99F5E91}" type="presOf" srcId="{419E4FBB-24E8-43F1-915C-EA1CBC0924C0}" destId="{E6E0CD18-285F-4F7C-BFE9-B26B01A470D5}" srcOrd="0" destOrd="0" presId="urn:microsoft.com/office/officeart/2005/8/layout/chevron1"/>
    <dgm:cxn modelId="{5CCBCC95-425D-4E62-B5D8-56289BA43831}" type="presOf" srcId="{258C0C64-26E8-4D6B-841A-96574FC806FF}" destId="{7A8CAD46-D360-47D8-93A5-9164EADD6768}"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13242AE0-CB3D-4FC1-AC19-48CCADA7C60D}" srcId="{258C0C64-26E8-4D6B-841A-96574FC806FF}" destId="{419E4FBB-24E8-43F1-915C-EA1CBC0924C0}" srcOrd="0" destOrd="0" parTransId="{5EA26013-6CB8-4BF9-99E8-DF4C5A4DB05E}" sibTransId="{02C939A3-BAE1-444A-80C3-18A22346D95E}"/>
    <dgm:cxn modelId="{FDB2468D-C731-43F2-8990-F15303F2F7C4}" type="presOf" srcId="{C330ED46-E447-4254-9F56-37C84866DFF2}" destId="{CE50B728-42E3-48F7-A020-E5B89E231ADC}" srcOrd="0" destOrd="0" presId="urn:microsoft.com/office/officeart/2005/8/layout/chevron1"/>
    <dgm:cxn modelId="{35DFE8FF-1C49-441A-A793-FB492DB5361E}" type="presParOf" srcId="{7A8CAD46-D360-47D8-93A5-9164EADD6768}" destId="{E6E0CD18-285F-4F7C-BFE9-B26B01A470D5}" srcOrd="0" destOrd="0" presId="urn:microsoft.com/office/officeart/2005/8/layout/chevron1"/>
    <dgm:cxn modelId="{938D7515-395D-4DE0-9676-311F0B924F3C}" type="presParOf" srcId="{7A8CAD46-D360-47D8-93A5-9164EADD6768}" destId="{AB2F7A88-4944-47AA-B236-17676F4A7F33}" srcOrd="1" destOrd="0" presId="urn:microsoft.com/office/officeart/2005/8/layout/chevron1"/>
    <dgm:cxn modelId="{DAFCD428-4DD8-46AF-9CC7-0773CD3DDCC2}" type="presParOf" srcId="{7A8CAD46-D360-47D8-93A5-9164EADD6768}" destId="{CE50B728-42E3-48F7-A020-E5B89E231ADC}" srcOrd="2" destOrd="0" presId="urn:microsoft.com/office/officeart/2005/8/layout/chevron1"/>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8C0C64-26E8-4D6B-841A-96574FC806FF}" type="doc">
      <dgm:prSet loTypeId="urn:microsoft.com/office/officeart/2005/8/layout/chevron1" loCatId="process" qsTypeId="urn:microsoft.com/office/officeart/2005/8/quickstyle/simple5" qsCatId="simple" csTypeId="urn:microsoft.com/office/officeart/2005/8/colors/accent1_2" csCatId="accent1" phldr="1"/>
      <dgm:spPr/>
    </dgm:pt>
    <dgm:pt modelId="{419E4FBB-24E8-43F1-915C-EA1CBC0924C0}">
      <dgm:prSet phldrT="[文本]" custT="1">
        <dgm:style>
          <a:lnRef idx="0">
            <a:schemeClr val="accent2"/>
          </a:lnRef>
          <a:fillRef idx="3">
            <a:schemeClr val="accent2"/>
          </a:fillRef>
          <a:effectRef idx="3">
            <a:schemeClr val="accent2"/>
          </a:effectRef>
          <a:fontRef idx="minor">
            <a:schemeClr val="lt1"/>
          </a:fontRef>
        </dgm:style>
      </dgm:prSet>
      <dgm:spPr>
        <a:solidFill>
          <a:srgbClr val="FF0000"/>
        </a:solidFill>
      </dgm:spPr>
      <dgm:t>
        <a:bodyPr/>
        <a:lstStyle/>
        <a:p>
          <a:r>
            <a:rPr lang="zh-CN" altLang="en-US" sz="2000" b="1" dirty="0" smtClean="0"/>
            <a:t>互通不足，开放性不够</a:t>
          </a:r>
          <a:endParaRPr lang="zh-CN" altLang="en-US" sz="2000" b="1" dirty="0"/>
        </a:p>
      </dgm:t>
    </dgm:pt>
    <dgm:pt modelId="{5EA26013-6CB8-4BF9-99E8-DF4C5A4DB05E}" type="parTrans" cxnId="{13242AE0-CB3D-4FC1-AC19-48CCADA7C60D}">
      <dgm:prSet/>
      <dgm:spPr/>
      <dgm:t>
        <a:bodyPr/>
        <a:lstStyle/>
        <a:p>
          <a:endParaRPr lang="zh-CN" altLang="en-US" sz="2000"/>
        </a:p>
      </dgm:t>
    </dgm:pt>
    <dgm:pt modelId="{02C939A3-BAE1-444A-80C3-18A22346D95E}" type="sibTrans" cxnId="{13242AE0-CB3D-4FC1-AC19-48CCADA7C60D}">
      <dgm:prSet/>
      <dgm:spPr/>
      <dgm:t>
        <a:bodyPr/>
        <a:lstStyle/>
        <a:p>
          <a:endParaRPr lang="zh-CN" altLang="en-US" sz="2000"/>
        </a:p>
      </dgm:t>
    </dgm:pt>
    <dgm:pt modelId="{C330ED46-E447-4254-9F56-37C84866DFF2}">
      <dgm:prSet phldrT="[文本]" custT="1">
        <dgm:style>
          <a:lnRef idx="0">
            <a:schemeClr val="accent3"/>
          </a:lnRef>
          <a:fillRef idx="3">
            <a:schemeClr val="accent3"/>
          </a:fillRef>
          <a:effectRef idx="3">
            <a:schemeClr val="accent3"/>
          </a:effectRef>
          <a:fontRef idx="minor">
            <a:schemeClr val="lt1"/>
          </a:fontRef>
        </dgm:style>
      </dgm:prSet>
      <dgm:spPr>
        <a:solidFill>
          <a:schemeClr val="accent1">
            <a:lumMod val="75000"/>
          </a:schemeClr>
        </a:solidFill>
      </dgm:spPr>
      <dgm:t>
        <a:bodyPr/>
        <a:lstStyle/>
        <a:p>
          <a:pPr rtl="0"/>
          <a:r>
            <a:rPr lang="zh-CN" altLang="en-US" sz="2000" b="1" dirty="0" smtClean="0"/>
            <a:t>开放化  连通化</a:t>
          </a:r>
          <a:endParaRPr lang="zh-CN" altLang="en-US" sz="2000" b="1" dirty="0"/>
        </a:p>
      </dgm:t>
    </dgm:pt>
    <dgm:pt modelId="{B388E5EF-3799-4343-8EEA-217C594B7D33}" type="parTrans" cxnId="{FC9600E7-B02E-4FFF-8C26-1449C617E264}">
      <dgm:prSet/>
      <dgm:spPr/>
      <dgm:t>
        <a:bodyPr/>
        <a:lstStyle/>
        <a:p>
          <a:endParaRPr lang="zh-CN" altLang="en-US" sz="2000"/>
        </a:p>
      </dgm:t>
    </dgm:pt>
    <dgm:pt modelId="{F760FBA2-34F7-4F44-98B5-FDBD0BEF54D7}" type="sibTrans" cxnId="{FC9600E7-B02E-4FFF-8C26-1449C617E264}">
      <dgm:prSet/>
      <dgm:spPr/>
      <dgm:t>
        <a:bodyPr/>
        <a:lstStyle/>
        <a:p>
          <a:endParaRPr lang="zh-CN" altLang="en-US" sz="2000"/>
        </a:p>
      </dgm:t>
    </dgm:pt>
    <dgm:pt modelId="{7A8CAD46-D360-47D8-93A5-9164EADD6768}" type="pres">
      <dgm:prSet presAssocID="{258C0C64-26E8-4D6B-841A-96574FC806FF}" presName="Name0" presStyleCnt="0">
        <dgm:presLayoutVars>
          <dgm:dir/>
          <dgm:animLvl val="lvl"/>
          <dgm:resizeHandles val="exact"/>
        </dgm:presLayoutVars>
      </dgm:prSet>
      <dgm:spPr/>
    </dgm:pt>
    <dgm:pt modelId="{E6E0CD18-285F-4F7C-BFE9-B26B01A470D5}" type="pres">
      <dgm:prSet presAssocID="{419E4FBB-24E8-43F1-915C-EA1CBC0924C0}" presName="parTxOnly" presStyleLbl="node1" presStyleIdx="0" presStyleCnt="2">
        <dgm:presLayoutVars>
          <dgm:chMax val="0"/>
          <dgm:chPref val="0"/>
          <dgm:bulletEnabled val="1"/>
        </dgm:presLayoutVars>
      </dgm:prSet>
      <dgm:spPr/>
      <dgm:t>
        <a:bodyPr/>
        <a:lstStyle/>
        <a:p>
          <a:endParaRPr lang="zh-CN" altLang="en-US"/>
        </a:p>
      </dgm:t>
    </dgm:pt>
    <dgm:pt modelId="{AB2F7A88-4944-47AA-B236-17676F4A7F33}" type="pres">
      <dgm:prSet presAssocID="{02C939A3-BAE1-444A-80C3-18A22346D95E}" presName="parTxOnlySpace" presStyleCnt="0"/>
      <dgm:spPr/>
    </dgm:pt>
    <dgm:pt modelId="{CE50B728-42E3-48F7-A020-E5B89E231ADC}" type="pres">
      <dgm:prSet presAssocID="{C330ED46-E447-4254-9F56-37C84866DFF2}" presName="parTxOnly" presStyleLbl="node1" presStyleIdx="1" presStyleCnt="2">
        <dgm:presLayoutVars>
          <dgm:chMax val="0"/>
          <dgm:chPref val="0"/>
          <dgm:bulletEnabled val="1"/>
        </dgm:presLayoutVars>
      </dgm:prSet>
      <dgm:spPr/>
      <dgm:t>
        <a:bodyPr/>
        <a:lstStyle/>
        <a:p>
          <a:endParaRPr lang="zh-CN" altLang="en-US"/>
        </a:p>
      </dgm:t>
    </dgm:pt>
  </dgm:ptLst>
  <dgm:cxnLst>
    <dgm:cxn modelId="{13242AE0-CB3D-4FC1-AC19-48CCADA7C60D}" srcId="{258C0C64-26E8-4D6B-841A-96574FC806FF}" destId="{419E4FBB-24E8-43F1-915C-EA1CBC0924C0}" srcOrd="0" destOrd="0" parTransId="{5EA26013-6CB8-4BF9-99E8-DF4C5A4DB05E}" sibTransId="{02C939A3-BAE1-444A-80C3-18A22346D95E}"/>
    <dgm:cxn modelId="{0C713EE6-D7F4-4F54-ABCE-0A8B6809E04D}" type="presOf" srcId="{258C0C64-26E8-4D6B-841A-96574FC806FF}" destId="{7A8CAD46-D360-47D8-93A5-9164EADD6768}" srcOrd="0" destOrd="0" presId="urn:microsoft.com/office/officeart/2005/8/layout/chevron1"/>
    <dgm:cxn modelId="{390F5ED4-024E-4842-94C6-436A62119AE7}" type="presOf" srcId="{C330ED46-E447-4254-9F56-37C84866DFF2}" destId="{CE50B728-42E3-48F7-A020-E5B89E231ADC}" srcOrd="0" destOrd="0" presId="urn:microsoft.com/office/officeart/2005/8/layout/chevron1"/>
    <dgm:cxn modelId="{D2C0C777-6BD2-4BC7-8186-202F7388D4D3}" type="presOf" srcId="{419E4FBB-24E8-43F1-915C-EA1CBC0924C0}" destId="{E6E0CD18-285F-4F7C-BFE9-B26B01A470D5}" srcOrd="0" destOrd="0" presId="urn:microsoft.com/office/officeart/2005/8/layout/chevron1"/>
    <dgm:cxn modelId="{FC9600E7-B02E-4FFF-8C26-1449C617E264}" srcId="{258C0C64-26E8-4D6B-841A-96574FC806FF}" destId="{C330ED46-E447-4254-9F56-37C84866DFF2}" srcOrd="1" destOrd="0" parTransId="{B388E5EF-3799-4343-8EEA-217C594B7D33}" sibTransId="{F760FBA2-34F7-4F44-98B5-FDBD0BEF54D7}"/>
    <dgm:cxn modelId="{C3D11CFE-B284-41D9-91FC-5378CE7B1DC3}" type="presParOf" srcId="{7A8CAD46-D360-47D8-93A5-9164EADD6768}" destId="{E6E0CD18-285F-4F7C-BFE9-B26B01A470D5}" srcOrd="0" destOrd="0" presId="urn:microsoft.com/office/officeart/2005/8/layout/chevron1"/>
    <dgm:cxn modelId="{AA63389B-9999-418E-B1FC-B39EE2BBF8F1}" type="presParOf" srcId="{7A8CAD46-D360-47D8-93A5-9164EADD6768}" destId="{AB2F7A88-4944-47AA-B236-17676F4A7F33}" srcOrd="1" destOrd="0" presId="urn:microsoft.com/office/officeart/2005/8/layout/chevron1"/>
    <dgm:cxn modelId="{C5E1B658-2992-4299-86DA-82CD970F6AC2}" type="presParOf" srcId="{7A8CAD46-D360-47D8-93A5-9164EADD6768}" destId="{CE50B728-42E3-48F7-A020-E5B89E231ADC}" srcOrd="2" destOrd="0" presId="urn:microsoft.com/office/officeart/2005/8/layout/chevron1"/>
  </dgm:cxn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223FA9-1AB4-42F7-B250-F7D04E00457A}">
      <dsp:nvSpPr>
        <dsp:cNvPr id="0" name=""/>
        <dsp:cNvSpPr/>
      </dsp:nvSpPr>
      <dsp:spPr>
        <a:xfrm>
          <a:off x="0" y="1240621"/>
          <a:ext cx="8215369" cy="35457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637604" tIns="291592" rIns="637604" bIns="199136"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smtClean="0"/>
            <a:t>加强有线数字电视网络建设和整合</a:t>
          </a:r>
          <a:r>
            <a:rPr lang="zh-CN" sz="2800" b="1" kern="1200" dirty="0" smtClean="0"/>
            <a:t>。</a:t>
          </a:r>
          <a:r>
            <a:rPr lang="zh-CN" altLang="en-US" sz="2800" b="1" kern="1200" dirty="0" smtClean="0"/>
            <a:t>推动广播电信业务双向进入。</a:t>
          </a:r>
          <a:endParaRPr lang="zh-CN" altLang="en-US" sz="2800" b="1" kern="1200" dirty="0"/>
        </a:p>
        <a:p>
          <a:pPr marL="285750" lvl="1" indent="-285750" algn="l" defTabSz="1244600">
            <a:lnSpc>
              <a:spcPct val="90000"/>
            </a:lnSpc>
            <a:spcBef>
              <a:spcPct val="0"/>
            </a:spcBef>
            <a:spcAft>
              <a:spcPct val="15000"/>
            </a:spcAft>
            <a:buChar char="••"/>
          </a:pPr>
          <a:r>
            <a:rPr lang="en-US" altLang="zh-CN" sz="2800" b="1" kern="1200" dirty="0" smtClean="0"/>
            <a:t>2015</a:t>
          </a:r>
          <a:r>
            <a:rPr lang="zh-CN" altLang="en-US" sz="2800" b="1" kern="1200" dirty="0" smtClean="0"/>
            <a:t>年全面推进三网融合</a:t>
          </a:r>
          <a:r>
            <a:rPr lang="zh-CN" sz="2800" b="1" kern="1200" dirty="0" smtClean="0"/>
            <a:t>。整合有线电视网络，培育市场主体</a:t>
          </a:r>
          <a:r>
            <a:rPr lang="zh-CN" altLang="en-US" sz="2800" b="1" kern="1200" dirty="0" smtClean="0"/>
            <a:t>。</a:t>
          </a:r>
          <a:endParaRPr lang="zh-CN" altLang="en-US" sz="2800" b="1" kern="1200" dirty="0"/>
        </a:p>
        <a:p>
          <a:pPr marL="285750" lvl="1" indent="-285750" algn="l" defTabSz="1244600">
            <a:lnSpc>
              <a:spcPct val="90000"/>
            </a:lnSpc>
            <a:spcBef>
              <a:spcPct val="0"/>
            </a:spcBef>
            <a:spcAft>
              <a:spcPct val="15000"/>
            </a:spcAft>
            <a:buChar char="••"/>
          </a:pPr>
          <a:r>
            <a:rPr lang="zh-CN" sz="2800" b="1" kern="1200" dirty="0" smtClean="0"/>
            <a:t>制定相关产业政策，支持三网融合共性技术、关键技术、基础技术和关键软硬件的研发和产业化</a:t>
          </a:r>
          <a:r>
            <a:rPr lang="zh-CN" altLang="en-US" sz="2800" b="1" kern="1200" dirty="0" smtClean="0"/>
            <a:t>。</a:t>
          </a:r>
          <a:endParaRPr lang="zh-CN" altLang="en-US" sz="2800" b="1" kern="1200" dirty="0"/>
        </a:p>
      </dsp:txBody>
      <dsp:txXfrm>
        <a:off x="0" y="1240621"/>
        <a:ext cx="8215369" cy="3545724"/>
      </dsp:txXfrm>
    </dsp:sp>
    <dsp:sp modelId="{BB34391E-FEEE-4E10-9A4E-304E4E6A4691}">
      <dsp:nvSpPr>
        <dsp:cNvPr id="0" name=""/>
        <dsp:cNvSpPr/>
      </dsp:nvSpPr>
      <dsp:spPr>
        <a:xfrm>
          <a:off x="428210" y="0"/>
          <a:ext cx="7172523" cy="1302852"/>
        </a:xfrm>
        <a:prstGeom prst="roundRect">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7365" tIns="0" rIns="217365" bIns="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rgbClr val="FFFF00"/>
              </a:solidFill>
            </a:rPr>
            <a:t>2010</a:t>
          </a:r>
          <a:r>
            <a:rPr lang="zh-CN" altLang="en-US" sz="2400" b="1" kern="1200" dirty="0" smtClean="0">
              <a:solidFill>
                <a:srgbClr val="FFFF00"/>
              </a:solidFill>
            </a:rPr>
            <a:t>年</a:t>
          </a:r>
          <a:r>
            <a:rPr lang="en-US" altLang="zh-CN" sz="2400" b="1" kern="1200" dirty="0" smtClean="0">
              <a:solidFill>
                <a:srgbClr val="FFFF00"/>
              </a:solidFill>
            </a:rPr>
            <a:t>1</a:t>
          </a:r>
          <a:r>
            <a:rPr lang="zh-CN" altLang="en-US" sz="2400" b="1" kern="1200" dirty="0" smtClean="0">
              <a:solidFill>
                <a:srgbClr val="FFFF00"/>
              </a:solidFill>
            </a:rPr>
            <a:t>月</a:t>
          </a:r>
          <a:r>
            <a:rPr lang="en-US" altLang="zh-CN" sz="2400" b="1" kern="1200" dirty="0" smtClean="0">
              <a:solidFill>
                <a:srgbClr val="FFFF00"/>
              </a:solidFill>
            </a:rPr>
            <a:t>13</a:t>
          </a:r>
          <a:r>
            <a:rPr lang="zh-CN" altLang="en-US" sz="2400" b="1" kern="1200" dirty="0" smtClean="0">
              <a:solidFill>
                <a:srgbClr val="FFFF00"/>
              </a:solidFill>
            </a:rPr>
            <a:t>日温家宝总理主持国务院常务会议</a:t>
          </a:r>
          <a:endParaRPr lang="zh-CN" altLang="en-US" sz="2400" b="1" kern="1200" dirty="0">
            <a:solidFill>
              <a:srgbClr val="FFFF00"/>
            </a:solidFill>
          </a:endParaRPr>
        </a:p>
      </dsp:txBody>
      <dsp:txXfrm>
        <a:off x="428210" y="0"/>
        <a:ext cx="7172523" cy="130285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04096B-E1F3-4F79-958E-C4D9A1870AE2}">
      <dsp:nvSpPr>
        <dsp:cNvPr id="0" name=""/>
        <dsp:cNvSpPr/>
      </dsp:nvSpPr>
      <dsp:spPr>
        <a:xfrm>
          <a:off x="114269" y="1636"/>
          <a:ext cx="2274567" cy="430204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smtClean="0"/>
            <a:t>骨干网建设</a:t>
          </a:r>
          <a:endParaRPr lang="zh-CN" altLang="en-US" sz="2000" b="1" kern="1200" dirty="0"/>
        </a:p>
        <a:p>
          <a:pPr marL="228600" lvl="1" indent="-228600" algn="l" defTabSz="889000">
            <a:lnSpc>
              <a:spcPct val="90000"/>
            </a:lnSpc>
            <a:spcBef>
              <a:spcPct val="0"/>
            </a:spcBef>
            <a:spcAft>
              <a:spcPct val="15000"/>
            </a:spcAft>
            <a:buChar char="••"/>
          </a:pPr>
          <a:r>
            <a:rPr lang="en-US" altLang="zh-CN" sz="2000" b="1" kern="1200" dirty="0" smtClean="0"/>
            <a:t>20</a:t>
          </a:r>
          <a:r>
            <a:rPr lang="zh-CN" altLang="en-US" sz="2000" b="1" kern="1200" dirty="0" smtClean="0"/>
            <a:t>个省市的三网融合试点示范</a:t>
          </a:r>
          <a:r>
            <a:rPr lang="en-US" altLang="zh-CN" sz="2000" b="1" kern="1200" dirty="0" smtClean="0"/>
            <a:t>,3DTV</a:t>
          </a:r>
          <a:r>
            <a:rPr lang="zh-CN" altLang="en-US" sz="2000" b="1" kern="1200" dirty="0" smtClean="0"/>
            <a:t>先试先行</a:t>
          </a:r>
        </a:p>
        <a:p>
          <a:pPr marL="228600" lvl="1" indent="-228600" algn="l" defTabSz="889000">
            <a:lnSpc>
              <a:spcPct val="90000"/>
            </a:lnSpc>
            <a:spcBef>
              <a:spcPct val="0"/>
            </a:spcBef>
            <a:spcAft>
              <a:spcPct val="15000"/>
            </a:spcAft>
            <a:buChar char="••"/>
          </a:pPr>
          <a:r>
            <a:rPr lang="zh-CN" altLang="en-US" sz="2000" b="1" kern="1200" dirty="0" smtClean="0"/>
            <a:t>标准体系研究</a:t>
          </a:r>
        </a:p>
        <a:p>
          <a:pPr marL="228600" lvl="1" indent="-228600" algn="l" defTabSz="889000">
            <a:lnSpc>
              <a:spcPct val="90000"/>
            </a:lnSpc>
            <a:spcBef>
              <a:spcPct val="0"/>
            </a:spcBef>
            <a:spcAft>
              <a:spcPct val="15000"/>
            </a:spcAft>
            <a:buChar char="••"/>
          </a:pPr>
          <a:r>
            <a:rPr lang="zh-CN" altLang="en-US" sz="2000" b="1" kern="1200" dirty="0" smtClean="0"/>
            <a:t>建立</a:t>
          </a:r>
          <a:r>
            <a:rPr lang="en-US" altLang="zh-CN" sz="2000" b="1" kern="1200" dirty="0" smtClean="0"/>
            <a:t>NGB</a:t>
          </a:r>
          <a:r>
            <a:rPr lang="zh-CN" altLang="en-US" sz="2000" b="1" kern="1200" dirty="0" smtClean="0"/>
            <a:t>产业创新体系和环境</a:t>
          </a:r>
        </a:p>
        <a:p>
          <a:pPr marL="228600" lvl="1" indent="-228600" algn="l" defTabSz="889000">
            <a:lnSpc>
              <a:spcPct val="90000"/>
            </a:lnSpc>
            <a:spcBef>
              <a:spcPct val="0"/>
            </a:spcBef>
            <a:spcAft>
              <a:spcPct val="15000"/>
            </a:spcAft>
            <a:buChar char="••"/>
          </a:pPr>
          <a:r>
            <a:rPr lang="zh-CN" altLang="en-US" sz="2000" b="1" kern="1200" dirty="0" smtClean="0"/>
            <a:t>成套装备研制</a:t>
          </a:r>
          <a:r>
            <a:rPr lang="en-US" altLang="zh-CN" sz="2000" b="1" kern="1200" dirty="0" smtClean="0"/>
            <a:t>,</a:t>
          </a:r>
          <a:r>
            <a:rPr lang="zh-CN" altLang="en-US" sz="2000" b="1" kern="1200" dirty="0" smtClean="0"/>
            <a:t>工程化</a:t>
          </a:r>
        </a:p>
      </dsp:txBody>
      <dsp:txXfrm>
        <a:off x="114269" y="1636"/>
        <a:ext cx="2274567" cy="4302045"/>
      </dsp:txXfrm>
    </dsp:sp>
    <dsp:sp modelId="{D1C3362C-8D3D-4408-B239-EF4001224D4F}">
      <dsp:nvSpPr>
        <dsp:cNvPr id="0" name=""/>
        <dsp:cNvSpPr/>
      </dsp:nvSpPr>
      <dsp:spPr>
        <a:xfrm>
          <a:off x="114269" y="3561096"/>
          <a:ext cx="2274567" cy="730104"/>
        </a:xfrm>
        <a:prstGeom prst="rect">
          <a:avLst/>
        </a:prstGeom>
        <a:solidFill>
          <a:srgbClr val="FFC000"/>
        </a:solidFill>
        <a:ln w="12700" cap="flat" cmpd="sng" algn="ctr">
          <a:solidFill>
            <a:schemeClr val="accent3">
              <a:hueOff val="0"/>
              <a:satOff val="0"/>
              <a:lumOff val="0"/>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0"/>
              <a:satOff val="0"/>
              <a:lumOff val="0"/>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zh-CN" altLang="en-US" sz="1900" b="1" kern="1200" dirty="0" smtClean="0"/>
            <a:t>试点示范</a:t>
          </a:r>
          <a:r>
            <a:rPr lang="en-US" altLang="zh-CN" sz="1900" b="1" kern="1200" dirty="0" smtClean="0"/>
            <a:t>,</a:t>
          </a:r>
          <a:r>
            <a:rPr lang="zh-CN" altLang="en-US" sz="1900" b="1" kern="1200" dirty="0" smtClean="0"/>
            <a:t>体系建设</a:t>
          </a:r>
          <a:endParaRPr lang="zh-CN" altLang="en-US" sz="1900" b="1" kern="1200" dirty="0"/>
        </a:p>
      </dsp:txBody>
      <dsp:txXfrm>
        <a:off x="114269" y="3561096"/>
        <a:ext cx="1601808" cy="730104"/>
      </dsp:txXfrm>
    </dsp:sp>
    <dsp:sp modelId="{2B901DFF-6DC5-447D-9C68-554DBFB68C95}">
      <dsp:nvSpPr>
        <dsp:cNvPr id="0" name=""/>
        <dsp:cNvSpPr/>
      </dsp:nvSpPr>
      <dsp:spPr>
        <a:xfrm>
          <a:off x="1876067" y="3509220"/>
          <a:ext cx="796098" cy="796098"/>
        </a:xfrm>
        <a:prstGeom prst="ellipse">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3">
              <a:tint val="40000"/>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sp>
    <dsp:sp modelId="{9F04EBA1-D32F-42EC-9376-F058706134E6}">
      <dsp:nvSpPr>
        <dsp:cNvPr id="0" name=""/>
        <dsp:cNvSpPr/>
      </dsp:nvSpPr>
      <dsp:spPr>
        <a:xfrm>
          <a:off x="2828907" y="17535"/>
          <a:ext cx="2662290" cy="428778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4500961"/>
              <a:satOff val="407"/>
              <a:lumOff val="-4315"/>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smtClean="0"/>
            <a:t>有线无线融合</a:t>
          </a:r>
          <a:r>
            <a:rPr lang="en-US" altLang="zh-CN" sz="2000" b="1" kern="1200" dirty="0" smtClean="0"/>
            <a:t>,</a:t>
          </a:r>
          <a:r>
            <a:rPr lang="zh-CN" altLang="en-US" sz="2000" b="1" kern="1200" dirty="0" smtClean="0"/>
            <a:t>智慧家庭延伸</a:t>
          </a:r>
          <a:endParaRPr lang="zh-CN" altLang="en-US" sz="2000" b="1" kern="1200" dirty="0"/>
        </a:p>
        <a:p>
          <a:pPr marL="228600" lvl="1" indent="-228600" algn="l" defTabSz="889000">
            <a:lnSpc>
              <a:spcPct val="90000"/>
            </a:lnSpc>
            <a:spcBef>
              <a:spcPct val="0"/>
            </a:spcBef>
            <a:spcAft>
              <a:spcPct val="15000"/>
            </a:spcAft>
            <a:buChar char="••"/>
          </a:pPr>
          <a:r>
            <a:rPr lang="zh-CN" altLang="en-US" sz="2000" b="1" kern="1200" dirty="0" smtClean="0"/>
            <a:t>全媒体、全业务、全程全网运营标准体系</a:t>
          </a:r>
          <a:endParaRPr lang="zh-CN" altLang="en-US" sz="2000" b="1" kern="1200" dirty="0"/>
        </a:p>
        <a:p>
          <a:pPr marL="228600" lvl="1" indent="-228600" algn="l" defTabSz="889000">
            <a:lnSpc>
              <a:spcPct val="90000"/>
            </a:lnSpc>
            <a:spcBef>
              <a:spcPct val="0"/>
            </a:spcBef>
            <a:spcAft>
              <a:spcPct val="15000"/>
            </a:spcAft>
            <a:buChar char="••"/>
          </a:pPr>
          <a:r>
            <a:rPr lang="zh-CN" altLang="en-US" sz="2000" b="1" kern="1200" dirty="0" smtClean="0"/>
            <a:t>创新成果产业化，创新业务创新群集效应</a:t>
          </a:r>
        </a:p>
        <a:p>
          <a:pPr marL="228600" lvl="1" indent="-228600" algn="l" defTabSz="889000">
            <a:lnSpc>
              <a:spcPct val="90000"/>
            </a:lnSpc>
            <a:spcBef>
              <a:spcPct val="0"/>
            </a:spcBef>
            <a:spcAft>
              <a:spcPct val="15000"/>
            </a:spcAft>
            <a:buChar char="••"/>
          </a:pPr>
          <a:r>
            <a:rPr lang="zh-CN" altLang="en-US" sz="2000" b="1" kern="1200" dirty="0" smtClean="0"/>
            <a:t>三网融合规模示范</a:t>
          </a:r>
          <a:r>
            <a:rPr lang="en-US" altLang="zh-CN" sz="2000" b="1" kern="1200" dirty="0" smtClean="0"/>
            <a:t>,</a:t>
          </a:r>
          <a:r>
            <a:rPr lang="zh-CN" altLang="en-US" sz="2000" b="1" kern="1200" dirty="0" smtClean="0"/>
            <a:t>取得实质性进展</a:t>
          </a:r>
        </a:p>
      </dsp:txBody>
      <dsp:txXfrm>
        <a:off x="2828907" y="17535"/>
        <a:ext cx="2662290" cy="4287783"/>
      </dsp:txXfrm>
    </dsp:sp>
    <dsp:sp modelId="{51C2C317-0B8E-43F5-828C-E8B23862D318}">
      <dsp:nvSpPr>
        <dsp:cNvPr id="0" name=""/>
        <dsp:cNvSpPr/>
      </dsp:nvSpPr>
      <dsp:spPr>
        <a:xfrm>
          <a:off x="2899259" y="3561096"/>
          <a:ext cx="2602560" cy="730104"/>
        </a:xfrm>
        <a:prstGeom prst="rect">
          <a:avLst/>
        </a:prstGeom>
        <a:solidFill>
          <a:srgbClr val="643FAF"/>
        </a:solidFill>
        <a:ln w="12700" cap="flat" cmpd="sng" algn="ctr">
          <a:solidFill>
            <a:schemeClr val="accent3">
              <a:hueOff val="4500961"/>
              <a:satOff val="407"/>
              <a:lumOff val="-4315"/>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4500961"/>
              <a:satOff val="407"/>
              <a:lumOff val="-4315"/>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zh-CN" altLang="en-US" sz="1900" b="1" kern="1200" dirty="0" smtClean="0"/>
            <a:t>战略性新兴产业</a:t>
          </a:r>
          <a:r>
            <a:rPr lang="en-US" altLang="zh-CN" sz="1900" b="1" kern="1200" dirty="0" smtClean="0"/>
            <a:t>,</a:t>
          </a:r>
          <a:r>
            <a:rPr lang="zh-CN" altLang="en-US" sz="1900" b="1" kern="1200" dirty="0" smtClean="0"/>
            <a:t>示范实质性进展 </a:t>
          </a:r>
          <a:endParaRPr lang="zh-CN" altLang="en-US" sz="1900" b="1" kern="1200" dirty="0"/>
        </a:p>
      </dsp:txBody>
      <dsp:txXfrm>
        <a:off x="2899259" y="3561096"/>
        <a:ext cx="1832789" cy="730104"/>
      </dsp:txXfrm>
    </dsp:sp>
    <dsp:sp modelId="{D24256AF-0BCB-4046-946A-1A24C453963B}">
      <dsp:nvSpPr>
        <dsp:cNvPr id="0" name=""/>
        <dsp:cNvSpPr/>
      </dsp:nvSpPr>
      <dsp:spPr>
        <a:xfrm>
          <a:off x="4729408" y="3509220"/>
          <a:ext cx="796098" cy="796098"/>
        </a:xfrm>
        <a:prstGeom prst="ellipse">
          <a:avLst/>
        </a:prstGeom>
        <a:solidFill>
          <a:schemeClr val="accent3">
            <a:tint val="40000"/>
            <a:alpha val="90000"/>
            <a:hueOff val="5166728"/>
            <a:satOff val="-19603"/>
            <a:lumOff val="-1273"/>
            <a:alphaOff val="0"/>
          </a:schemeClr>
        </a:solidFill>
        <a:ln w="12700" cap="flat" cmpd="sng" algn="ctr">
          <a:solidFill>
            <a:schemeClr val="accent3">
              <a:tint val="40000"/>
              <a:alpha val="90000"/>
              <a:hueOff val="5166728"/>
              <a:satOff val="-19603"/>
              <a:lumOff val="-1273"/>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3">
              <a:tint val="40000"/>
              <a:alpha val="90000"/>
              <a:hueOff val="5166728"/>
              <a:satOff val="-19603"/>
              <a:lumOff val="-1273"/>
              <a:alphaOff val="0"/>
              <a:satMod val="110000"/>
            </a:schemeClr>
          </a:contourClr>
        </a:sp3d>
      </dsp:spPr>
      <dsp:style>
        <a:lnRef idx="1">
          <a:scrgbClr r="0" g="0" b="0"/>
        </a:lnRef>
        <a:fillRef idx="1">
          <a:scrgbClr r="0" g="0" b="0"/>
        </a:fillRef>
        <a:effectRef idx="2">
          <a:scrgbClr r="0" g="0" b="0"/>
        </a:effectRef>
        <a:fontRef idx="minor"/>
      </dsp:style>
    </dsp:sp>
    <dsp:sp modelId="{DB87CDCF-EBF6-4242-A114-A177BDABD409}">
      <dsp:nvSpPr>
        <dsp:cNvPr id="0" name=""/>
        <dsp:cNvSpPr/>
      </dsp:nvSpPr>
      <dsp:spPr>
        <a:xfrm>
          <a:off x="5840754" y="108"/>
          <a:ext cx="2274567" cy="4295390"/>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9001922"/>
              <a:satOff val="813"/>
              <a:lumOff val="-8631"/>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25400" tIns="76200" rIns="25400" bIns="254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smtClean="0"/>
            <a:t>完成全网建设，实现全网业务的开展与运营</a:t>
          </a:r>
          <a:endParaRPr lang="zh-CN" altLang="en-US" sz="2000" b="1" kern="1200" dirty="0"/>
        </a:p>
        <a:p>
          <a:pPr marL="228600" lvl="1" indent="-228600" algn="l" defTabSz="889000">
            <a:lnSpc>
              <a:spcPct val="90000"/>
            </a:lnSpc>
            <a:spcBef>
              <a:spcPct val="0"/>
            </a:spcBef>
            <a:spcAft>
              <a:spcPct val="15000"/>
            </a:spcAft>
            <a:buChar char="••"/>
          </a:pPr>
          <a:r>
            <a:rPr lang="zh-CN" altLang="en-US" sz="2000" b="1" kern="1200" dirty="0" smtClean="0"/>
            <a:t>建成分级结算和管理体系</a:t>
          </a:r>
        </a:p>
        <a:p>
          <a:pPr marL="228600" lvl="1" indent="-228600" algn="l" defTabSz="889000">
            <a:lnSpc>
              <a:spcPct val="90000"/>
            </a:lnSpc>
            <a:spcBef>
              <a:spcPct val="0"/>
            </a:spcBef>
            <a:spcAft>
              <a:spcPct val="15000"/>
            </a:spcAft>
            <a:buChar char="••"/>
          </a:pPr>
          <a:r>
            <a:rPr lang="zh-CN" altLang="en-US" sz="2000" b="1" kern="1200" dirty="0" smtClean="0"/>
            <a:t>完成监管网络的全面建设</a:t>
          </a:r>
        </a:p>
        <a:p>
          <a:pPr marL="228600" lvl="1" indent="-228600" algn="l" defTabSz="889000">
            <a:lnSpc>
              <a:spcPct val="90000"/>
            </a:lnSpc>
            <a:spcBef>
              <a:spcPct val="0"/>
            </a:spcBef>
            <a:spcAft>
              <a:spcPct val="15000"/>
            </a:spcAft>
            <a:buChar char="••"/>
          </a:pPr>
          <a:r>
            <a:rPr lang="zh-CN" altLang="en-US" sz="2000" b="1" kern="1200" dirty="0" smtClean="0"/>
            <a:t>建成为国家网络文化传播和社会信息服务的主要基础设施</a:t>
          </a:r>
        </a:p>
      </dsp:txBody>
      <dsp:txXfrm>
        <a:off x="5840754" y="108"/>
        <a:ext cx="2274567" cy="4295390"/>
      </dsp:txXfrm>
    </dsp:sp>
    <dsp:sp modelId="{FB49C94B-8CC5-4F1A-AAA8-CC828DEE835F}">
      <dsp:nvSpPr>
        <dsp:cNvPr id="0" name=""/>
        <dsp:cNvSpPr/>
      </dsp:nvSpPr>
      <dsp:spPr>
        <a:xfrm>
          <a:off x="5840754" y="3564696"/>
          <a:ext cx="2274567" cy="730104"/>
        </a:xfrm>
        <a:prstGeom prst="rect">
          <a:avLst/>
        </a:prstGeom>
        <a:solidFill>
          <a:schemeClr val="bg2">
            <a:lumMod val="50000"/>
          </a:schemeClr>
        </a:solidFill>
        <a:ln w="12700" cap="flat" cmpd="sng" algn="ctr">
          <a:solidFill>
            <a:schemeClr val="accent3">
              <a:hueOff val="9001922"/>
              <a:satOff val="813"/>
              <a:lumOff val="-8631"/>
              <a:alphaOff val="0"/>
            </a:schemeClr>
          </a:solidFill>
          <a:prstDash val="solid"/>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9001922"/>
              <a:satOff val="813"/>
              <a:lumOff val="-8631"/>
              <a:alphaOff val="0"/>
              <a:satMod val="11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lvl="0" algn="l" defTabSz="844550">
            <a:lnSpc>
              <a:spcPct val="90000"/>
            </a:lnSpc>
            <a:spcBef>
              <a:spcPct val="0"/>
            </a:spcBef>
            <a:spcAft>
              <a:spcPct val="35000"/>
            </a:spcAft>
          </a:pPr>
          <a:r>
            <a:rPr lang="zh-CN" altLang="en-US" sz="1900" b="1" kern="1200" dirty="0" smtClean="0"/>
            <a:t>全面运营监管</a:t>
          </a:r>
          <a:r>
            <a:rPr lang="en-US" altLang="zh-CN" sz="1900" b="1" kern="1200" dirty="0" smtClean="0"/>
            <a:t>,</a:t>
          </a:r>
          <a:r>
            <a:rPr lang="zh-CN" altLang="en-US" sz="1900" b="1" kern="1200" dirty="0" smtClean="0"/>
            <a:t>市场主体形成</a:t>
          </a:r>
          <a:endParaRPr lang="zh-CN" altLang="en-US" sz="1900" b="1" kern="1200" dirty="0"/>
        </a:p>
      </dsp:txBody>
      <dsp:txXfrm>
        <a:off x="5840754" y="3564696"/>
        <a:ext cx="1601808" cy="730104"/>
      </dsp:txXfrm>
    </dsp:sp>
    <dsp:sp modelId="{823DEEE5-6396-4621-B11E-705D7B21626B}">
      <dsp:nvSpPr>
        <dsp:cNvPr id="0" name=""/>
        <dsp:cNvSpPr/>
      </dsp:nvSpPr>
      <dsp:spPr>
        <a:xfrm>
          <a:off x="7395066" y="3509220"/>
          <a:ext cx="796098" cy="796098"/>
        </a:xfrm>
        <a:prstGeom prst="ellipse">
          <a:avLst/>
        </a:prstGeom>
        <a:solidFill>
          <a:schemeClr val="accent3">
            <a:tint val="40000"/>
            <a:alpha val="90000"/>
            <a:hueOff val="10333456"/>
            <a:satOff val="-39206"/>
            <a:lumOff val="-2546"/>
            <a:alphaOff val="0"/>
          </a:schemeClr>
        </a:solidFill>
        <a:ln w="12700" cap="flat" cmpd="sng" algn="ctr">
          <a:solidFill>
            <a:schemeClr val="accent3">
              <a:tint val="40000"/>
              <a:alpha val="90000"/>
              <a:hueOff val="10333456"/>
              <a:satOff val="-39206"/>
              <a:lumOff val="-2546"/>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accent3">
              <a:tint val="40000"/>
              <a:alpha val="90000"/>
              <a:hueOff val="10333456"/>
              <a:satOff val="-39206"/>
              <a:lumOff val="-2546"/>
              <a:alphaOff val="0"/>
              <a:satMod val="110000"/>
            </a:schemeClr>
          </a:contourClr>
        </a:sp3d>
      </dsp:spPr>
      <dsp:style>
        <a:lnRef idx="1">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4D3588-0C92-4260-8998-CBA79F969FEC}">
      <dsp:nvSpPr>
        <dsp:cNvPr id="0" name=""/>
        <dsp:cNvSpPr/>
      </dsp:nvSpPr>
      <dsp:spPr>
        <a:xfrm>
          <a:off x="2380207" y="1475347"/>
          <a:ext cx="1121270" cy="1121270"/>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altLang="zh-CN" sz="2600" b="1" kern="1200" dirty="0" smtClean="0"/>
            <a:t>NGB</a:t>
          </a:r>
          <a:endParaRPr lang="zh-CN" altLang="en-US" sz="2600" b="1" kern="1200" dirty="0"/>
        </a:p>
      </dsp:txBody>
      <dsp:txXfrm>
        <a:off x="2380207" y="1475347"/>
        <a:ext cx="1121270" cy="1121270"/>
      </dsp:txXfrm>
    </dsp:sp>
    <dsp:sp modelId="{1B8E52B7-0294-4448-BCB0-4B3C6EC4E6A8}">
      <dsp:nvSpPr>
        <dsp:cNvPr id="0" name=""/>
        <dsp:cNvSpPr/>
      </dsp:nvSpPr>
      <dsp:spPr>
        <a:xfrm rot="16200000">
          <a:off x="2771685" y="1289033"/>
          <a:ext cx="338314" cy="34314"/>
        </a:xfrm>
        <a:custGeom>
          <a:avLst/>
          <a:gdLst/>
          <a:ahLst/>
          <a:cxnLst/>
          <a:rect l="0" t="0" r="0" b="0"/>
          <a:pathLst>
            <a:path>
              <a:moveTo>
                <a:pt x="0" y="17157"/>
              </a:moveTo>
              <a:lnTo>
                <a:pt x="338314" y="17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rot="16200000">
        <a:off x="2932385" y="1297732"/>
        <a:ext cx="16915" cy="16915"/>
      </dsp:txXfrm>
    </dsp:sp>
    <dsp:sp modelId="{BC276B42-380E-45A3-90E3-791B94C4604C}">
      <dsp:nvSpPr>
        <dsp:cNvPr id="0" name=""/>
        <dsp:cNvSpPr/>
      </dsp:nvSpPr>
      <dsp:spPr>
        <a:xfrm>
          <a:off x="2380207" y="15762"/>
          <a:ext cx="1121270" cy="1121270"/>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网络特征</a:t>
          </a:r>
          <a:endParaRPr lang="zh-CN" altLang="en-US" sz="2500" b="1" kern="1200" dirty="0"/>
        </a:p>
      </dsp:txBody>
      <dsp:txXfrm>
        <a:off x="2380207" y="15762"/>
        <a:ext cx="1121270" cy="1121270"/>
      </dsp:txXfrm>
    </dsp:sp>
    <dsp:sp modelId="{340DE0A4-F9D1-48B2-B547-A501E61F08AB}">
      <dsp:nvSpPr>
        <dsp:cNvPr id="0" name=""/>
        <dsp:cNvSpPr/>
      </dsp:nvSpPr>
      <dsp:spPr>
        <a:xfrm>
          <a:off x="3501478" y="2018825"/>
          <a:ext cx="338314" cy="34314"/>
        </a:xfrm>
        <a:custGeom>
          <a:avLst/>
          <a:gdLst/>
          <a:ahLst/>
          <a:cxnLst/>
          <a:rect l="0" t="0" r="0" b="0"/>
          <a:pathLst>
            <a:path>
              <a:moveTo>
                <a:pt x="0" y="17157"/>
              </a:moveTo>
              <a:lnTo>
                <a:pt x="338314" y="17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a:off x="3662177" y="2027525"/>
        <a:ext cx="16915" cy="16915"/>
      </dsp:txXfrm>
    </dsp:sp>
    <dsp:sp modelId="{88E44894-5E07-4C43-9E0B-5587A3319655}">
      <dsp:nvSpPr>
        <dsp:cNvPr id="0" name=""/>
        <dsp:cNvSpPr/>
      </dsp:nvSpPr>
      <dsp:spPr>
        <a:xfrm>
          <a:off x="3839792" y="1475347"/>
          <a:ext cx="1121270" cy="1121270"/>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管控特征</a:t>
          </a:r>
          <a:endParaRPr lang="zh-CN" altLang="en-US" sz="2500" b="1" kern="1200" dirty="0"/>
        </a:p>
      </dsp:txBody>
      <dsp:txXfrm>
        <a:off x="3839792" y="1475347"/>
        <a:ext cx="1121270" cy="1121270"/>
      </dsp:txXfrm>
    </dsp:sp>
    <dsp:sp modelId="{F06A5037-2F2A-40C2-A7B1-AABAD52B0B1F}">
      <dsp:nvSpPr>
        <dsp:cNvPr id="0" name=""/>
        <dsp:cNvSpPr/>
      </dsp:nvSpPr>
      <dsp:spPr>
        <a:xfrm rot="5400000">
          <a:off x="2771685" y="2748618"/>
          <a:ext cx="338314" cy="34314"/>
        </a:xfrm>
        <a:custGeom>
          <a:avLst/>
          <a:gdLst/>
          <a:ahLst/>
          <a:cxnLst/>
          <a:rect l="0" t="0" r="0" b="0"/>
          <a:pathLst>
            <a:path>
              <a:moveTo>
                <a:pt x="0" y="17157"/>
              </a:moveTo>
              <a:lnTo>
                <a:pt x="338314" y="17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rot="5400000">
        <a:off x="2932385" y="2757317"/>
        <a:ext cx="16915" cy="16915"/>
      </dsp:txXfrm>
    </dsp:sp>
    <dsp:sp modelId="{736DDDCE-FA19-4F76-9116-C445CC7D442D}">
      <dsp:nvSpPr>
        <dsp:cNvPr id="0" name=""/>
        <dsp:cNvSpPr/>
      </dsp:nvSpPr>
      <dsp:spPr>
        <a:xfrm>
          <a:off x="2380207" y="2934932"/>
          <a:ext cx="1121270" cy="1121270"/>
        </a:xfrm>
        <a:prstGeom prst="ellips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终端特征</a:t>
          </a:r>
          <a:endParaRPr lang="zh-CN" altLang="en-US" sz="2500" b="1" kern="1200" dirty="0"/>
        </a:p>
      </dsp:txBody>
      <dsp:txXfrm>
        <a:off x="2380207" y="2934932"/>
        <a:ext cx="1121270" cy="1121270"/>
      </dsp:txXfrm>
    </dsp:sp>
    <dsp:sp modelId="{F2E46981-895E-415B-AFC5-40E6D5B61B3C}">
      <dsp:nvSpPr>
        <dsp:cNvPr id="0" name=""/>
        <dsp:cNvSpPr/>
      </dsp:nvSpPr>
      <dsp:spPr>
        <a:xfrm rot="10800000">
          <a:off x="2041893" y="2018825"/>
          <a:ext cx="338314" cy="34314"/>
        </a:xfrm>
        <a:custGeom>
          <a:avLst/>
          <a:gdLst/>
          <a:ahLst/>
          <a:cxnLst/>
          <a:rect l="0" t="0" r="0" b="0"/>
          <a:pathLst>
            <a:path>
              <a:moveTo>
                <a:pt x="0" y="17157"/>
              </a:moveTo>
              <a:lnTo>
                <a:pt x="338314" y="17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p>
      </dsp:txBody>
      <dsp:txXfrm rot="10800000">
        <a:off x="2202592" y="2027525"/>
        <a:ext cx="16915" cy="16915"/>
      </dsp:txXfrm>
    </dsp:sp>
    <dsp:sp modelId="{4F285438-80BA-4E68-98C3-472BCD919492}">
      <dsp:nvSpPr>
        <dsp:cNvPr id="0" name=""/>
        <dsp:cNvSpPr/>
      </dsp:nvSpPr>
      <dsp:spPr>
        <a:xfrm>
          <a:off x="920622" y="1475347"/>
          <a:ext cx="1121270" cy="112127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t>业务特征</a:t>
          </a:r>
          <a:endParaRPr lang="zh-CN" altLang="en-US" sz="2500" b="1" kern="1200" dirty="0"/>
        </a:p>
      </dsp:txBody>
      <dsp:txXfrm>
        <a:off x="920622" y="1475347"/>
        <a:ext cx="1121270" cy="112127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377A77-C4C4-4964-B09C-B358A6E8945B}">
      <dsp:nvSpPr>
        <dsp:cNvPr id="0" name=""/>
        <dsp:cNvSpPr/>
      </dsp:nvSpPr>
      <dsp:spPr>
        <a:xfrm>
          <a:off x="0" y="219756"/>
          <a:ext cx="8229599" cy="754649"/>
        </a:xfrm>
        <a:prstGeom prst="roundRect">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b="1" kern="1200" dirty="0" smtClean="0">
              <a:solidFill>
                <a:srgbClr val="FFFF00"/>
              </a:solidFill>
              <a:latin typeface="+mn-ea"/>
              <a:ea typeface="+mn-ea"/>
            </a:rPr>
            <a:t>提出符合我国国情的产业发展建议</a:t>
          </a:r>
          <a:endParaRPr lang="zh-CN" altLang="en-US" sz="3000" b="1" kern="1200" dirty="0">
            <a:solidFill>
              <a:srgbClr val="FFFF00"/>
            </a:solidFill>
            <a:latin typeface="+mn-ea"/>
            <a:ea typeface="+mn-ea"/>
          </a:endParaRPr>
        </a:p>
      </dsp:txBody>
      <dsp:txXfrm>
        <a:off x="0" y="219756"/>
        <a:ext cx="8229599" cy="754649"/>
      </dsp:txXfrm>
    </dsp:sp>
    <dsp:sp modelId="{12D73CEC-4FF0-465C-A292-F3CA08FC5967}">
      <dsp:nvSpPr>
        <dsp:cNvPr id="0" name=""/>
        <dsp:cNvSpPr/>
      </dsp:nvSpPr>
      <dsp:spPr>
        <a:xfrm>
          <a:off x="0" y="974406"/>
          <a:ext cx="8229599"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altLang="en-US" sz="2300" b="1" kern="1200" dirty="0" smtClean="0">
              <a:latin typeface="+mn-ea"/>
              <a:ea typeface="+mn-ea"/>
            </a:rPr>
            <a:t>贯彻落实国家有关电子信息产业和文化产业的发展规划和《国务院关于印发推进三网融合总体方案的通知》（国发【</a:t>
          </a:r>
          <a:r>
            <a:rPr lang="en-US" altLang="en-US" sz="2300" b="1" kern="1200" dirty="0" smtClean="0">
              <a:latin typeface="+mn-ea"/>
              <a:ea typeface="+mn-ea"/>
            </a:rPr>
            <a:t>2010</a:t>
          </a:r>
          <a:r>
            <a:rPr lang="zh-CN" altLang="en-US" sz="2300" b="1" kern="1200" dirty="0" smtClean="0">
              <a:latin typeface="+mn-ea"/>
              <a:ea typeface="+mn-ea"/>
            </a:rPr>
            <a:t>】</a:t>
          </a:r>
          <a:r>
            <a:rPr lang="en-US" altLang="en-US" sz="2300" b="1" kern="1200" dirty="0" smtClean="0">
              <a:latin typeface="+mn-ea"/>
              <a:ea typeface="+mn-ea"/>
            </a:rPr>
            <a:t>5</a:t>
          </a:r>
          <a:r>
            <a:rPr lang="zh-CN" altLang="en-US" sz="2300" b="1" kern="1200" dirty="0" smtClean="0">
              <a:latin typeface="+mn-ea"/>
              <a:ea typeface="+mn-ea"/>
            </a:rPr>
            <a:t>号文）要求，结合我国的实际情况和广播电视行业的特点，研究三网融合环境下</a:t>
          </a:r>
          <a:r>
            <a:rPr lang="en-US" altLang="en-US" sz="2300" b="1" kern="1200" dirty="0" smtClean="0">
              <a:latin typeface="+mn-ea"/>
              <a:ea typeface="+mn-ea"/>
            </a:rPr>
            <a:t>NGB</a:t>
          </a:r>
          <a:r>
            <a:rPr lang="zh-CN" altLang="en-US" sz="2300" b="1" kern="1200" dirty="0" smtClean="0">
              <a:latin typeface="+mn-ea"/>
              <a:ea typeface="+mn-ea"/>
            </a:rPr>
            <a:t>产业发展政策。</a:t>
          </a:r>
          <a:endParaRPr lang="zh-CN" altLang="en-US" sz="2300" b="1" kern="1200" dirty="0">
            <a:latin typeface="+mn-ea"/>
            <a:ea typeface="+mn-ea"/>
          </a:endParaRPr>
        </a:p>
      </dsp:txBody>
      <dsp:txXfrm>
        <a:off x="0" y="974406"/>
        <a:ext cx="8229599" cy="1459350"/>
      </dsp:txXfrm>
    </dsp:sp>
    <dsp:sp modelId="{DEA2D3CA-A4FE-4EEF-8633-F0C8E8C4B34D}">
      <dsp:nvSpPr>
        <dsp:cNvPr id="0" name=""/>
        <dsp:cNvSpPr/>
      </dsp:nvSpPr>
      <dsp:spPr>
        <a:xfrm>
          <a:off x="0" y="2433756"/>
          <a:ext cx="8229599" cy="754649"/>
        </a:xfrm>
        <a:prstGeom prst="roundRect">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9001922"/>
              <a:satOff val="813"/>
              <a:lumOff val="-8631"/>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b="1" kern="1200" dirty="0" smtClean="0">
              <a:solidFill>
                <a:srgbClr val="FFFF00"/>
              </a:solidFill>
              <a:latin typeface="+mn-ea"/>
              <a:ea typeface="+mn-ea"/>
            </a:rPr>
            <a:t>制定政策措施，鼓励和引导相关产业</a:t>
          </a:r>
          <a:endParaRPr lang="zh-CN" altLang="en-US" sz="3000" b="1" kern="1200" dirty="0">
            <a:solidFill>
              <a:srgbClr val="FFFF00"/>
            </a:solidFill>
            <a:latin typeface="+mn-ea"/>
            <a:ea typeface="+mn-ea"/>
          </a:endParaRPr>
        </a:p>
      </dsp:txBody>
      <dsp:txXfrm>
        <a:off x="0" y="2433756"/>
        <a:ext cx="8229599" cy="754649"/>
      </dsp:txXfrm>
    </dsp:sp>
    <dsp:sp modelId="{6459D5B3-CFB2-4CF4-80AF-6D14B10F9DD5}">
      <dsp:nvSpPr>
        <dsp:cNvPr id="0" name=""/>
        <dsp:cNvSpPr/>
      </dsp:nvSpPr>
      <dsp:spPr>
        <a:xfrm>
          <a:off x="0" y="3188406"/>
          <a:ext cx="8229599"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altLang="en-US" sz="2300" b="1" kern="1200" dirty="0" smtClean="0">
              <a:latin typeface="+mn-ea"/>
              <a:ea typeface="+mn-ea"/>
            </a:rPr>
            <a:t>制定进一步鼓励</a:t>
          </a:r>
          <a:r>
            <a:rPr lang="en-US" altLang="zh-CN" sz="2300" b="1" kern="1200" dirty="0" smtClean="0">
              <a:latin typeface="+mn-ea"/>
              <a:ea typeface="+mn-ea"/>
            </a:rPr>
            <a:t>NGB</a:t>
          </a:r>
          <a:r>
            <a:rPr lang="zh-CN" altLang="en-US" sz="2300" b="1" kern="1200" dirty="0" smtClean="0">
              <a:latin typeface="+mn-ea"/>
              <a:ea typeface="+mn-ea"/>
            </a:rPr>
            <a:t>服务运营业、内容产业和设备制造业发展的政策措施，鼓励新技术的应用，鼓励规模化运营，引导相关产业调整产业结构，促进现代服务业的发展。</a:t>
          </a:r>
          <a:endParaRPr lang="zh-CN" altLang="en-US" sz="2300" b="1" kern="1200" dirty="0">
            <a:latin typeface="+mn-ea"/>
            <a:ea typeface="+mn-ea"/>
          </a:endParaRPr>
        </a:p>
      </dsp:txBody>
      <dsp:txXfrm>
        <a:off x="0" y="3188406"/>
        <a:ext cx="8229599" cy="11178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8266D8-B726-4514-996D-DBDC207E39D3}">
      <dsp:nvSpPr>
        <dsp:cNvPr id="0" name=""/>
        <dsp:cNvSpPr/>
      </dsp:nvSpPr>
      <dsp:spPr>
        <a:xfrm rot="5400000">
          <a:off x="3962473" y="-2662269"/>
          <a:ext cx="941614" cy="650645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711200">
            <a:lnSpc>
              <a:spcPct val="90000"/>
            </a:lnSpc>
            <a:spcBef>
              <a:spcPct val="0"/>
            </a:spcBef>
            <a:spcAft>
              <a:spcPct val="15000"/>
            </a:spcAft>
            <a:buChar char="••"/>
          </a:pPr>
          <a:r>
            <a:rPr lang="zh-CN" altLang="en-US" sz="1600" kern="1200" dirty="0" smtClean="0"/>
            <a:t>有线无线结合、天地一体的网络架构研究</a:t>
          </a:r>
          <a:endParaRPr lang="zh-CN" altLang="en-US" sz="1600" kern="1200" dirty="0"/>
        </a:p>
        <a:p>
          <a:pPr marL="0" lvl="1" indent="0" algn="l" defTabSz="711200">
            <a:lnSpc>
              <a:spcPct val="90000"/>
            </a:lnSpc>
            <a:spcBef>
              <a:spcPct val="0"/>
            </a:spcBef>
            <a:spcAft>
              <a:spcPct val="15000"/>
            </a:spcAft>
            <a:buChar char="••"/>
          </a:pPr>
          <a:r>
            <a:rPr lang="zh-CN" altLang="en-US" sz="1600" kern="1200" dirty="0" smtClean="0"/>
            <a:t>基于优化</a:t>
          </a:r>
          <a:r>
            <a:rPr lang="en-US" altLang="zh-CN" sz="1600" kern="1200" dirty="0" smtClean="0"/>
            <a:t>IP</a:t>
          </a:r>
          <a:r>
            <a:rPr lang="zh-CN" altLang="en-US" sz="1600" kern="1200" dirty="0" smtClean="0"/>
            <a:t>协议的</a:t>
          </a:r>
          <a:r>
            <a:rPr lang="en-US" altLang="zh-CN" sz="1600" kern="1200" dirty="0" smtClean="0"/>
            <a:t>NGB</a:t>
          </a:r>
          <a:r>
            <a:rPr lang="zh-CN" altLang="en-US" sz="1600" kern="1200" dirty="0" smtClean="0"/>
            <a:t>网络协议集</a:t>
          </a:r>
          <a:endParaRPr lang="zh-CN" altLang="en-US" sz="1600" kern="1200" dirty="0"/>
        </a:p>
        <a:p>
          <a:pPr marL="0" lvl="1" indent="0" algn="l" defTabSz="711200">
            <a:lnSpc>
              <a:spcPct val="90000"/>
            </a:lnSpc>
            <a:spcBef>
              <a:spcPct val="0"/>
            </a:spcBef>
            <a:spcAft>
              <a:spcPct val="15000"/>
            </a:spcAft>
            <a:buChar char="••"/>
          </a:pPr>
          <a:r>
            <a:rPr lang="zh-CN" altLang="en-US" sz="1600" kern="1200" dirty="0" smtClean="0"/>
            <a:t>基于光线、同轴、无线等介质的网络接入技术</a:t>
          </a:r>
          <a:endParaRPr lang="zh-CN" altLang="en-US" sz="1600" kern="1200" dirty="0"/>
        </a:p>
      </dsp:txBody>
      <dsp:txXfrm rot="5400000">
        <a:off x="3962473" y="-2662269"/>
        <a:ext cx="941614" cy="6506452"/>
      </dsp:txXfrm>
    </dsp:sp>
    <dsp:sp modelId="{64E9A85D-8C95-4917-8AB1-699FAACB94F7}">
      <dsp:nvSpPr>
        <dsp:cNvPr id="0" name=""/>
        <dsp:cNvSpPr/>
      </dsp:nvSpPr>
      <dsp:spPr>
        <a:xfrm>
          <a:off x="0" y="31731"/>
          <a:ext cx="1045966" cy="117701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网络</a:t>
          </a:r>
          <a:endParaRPr lang="en-US" altLang="zh-CN" sz="2000" kern="1200" dirty="0" smtClean="0"/>
        </a:p>
        <a:p>
          <a:pPr lvl="0" algn="ctr" defTabSz="889000">
            <a:lnSpc>
              <a:spcPct val="90000"/>
            </a:lnSpc>
            <a:spcBef>
              <a:spcPct val="0"/>
            </a:spcBef>
            <a:spcAft>
              <a:spcPct val="35000"/>
            </a:spcAft>
          </a:pPr>
          <a:r>
            <a:rPr lang="zh-CN" altLang="en-US" sz="2000" kern="1200" dirty="0" smtClean="0"/>
            <a:t>层面</a:t>
          </a:r>
          <a:endParaRPr lang="zh-CN" altLang="en-US" sz="2000" kern="1200" dirty="0"/>
        </a:p>
      </dsp:txBody>
      <dsp:txXfrm>
        <a:off x="0" y="31731"/>
        <a:ext cx="1045966" cy="1177018"/>
      </dsp:txXfrm>
    </dsp:sp>
    <dsp:sp modelId="{C750D2B1-0D21-48BB-9129-DA1BAA889FA0}">
      <dsp:nvSpPr>
        <dsp:cNvPr id="0" name=""/>
        <dsp:cNvSpPr/>
      </dsp:nvSpPr>
      <dsp:spPr>
        <a:xfrm rot="5400000">
          <a:off x="3962473" y="-1426400"/>
          <a:ext cx="941614" cy="6506452"/>
        </a:xfrm>
        <a:prstGeom prst="round2SameRect">
          <a:avLst/>
        </a:prstGeom>
        <a:solidFill>
          <a:schemeClr val="accent4">
            <a:tint val="40000"/>
            <a:alpha val="90000"/>
            <a:hueOff val="476002"/>
            <a:satOff val="-8057"/>
            <a:lumOff val="213"/>
            <a:alphaOff val="0"/>
          </a:schemeClr>
        </a:solidFill>
        <a:ln w="25400" cap="flat" cmpd="sng" algn="ctr">
          <a:solidFill>
            <a:schemeClr val="accent4">
              <a:tint val="40000"/>
              <a:alpha val="90000"/>
              <a:hueOff val="476002"/>
              <a:satOff val="-8057"/>
              <a:lumOff val="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业务与运营平台支撑技术，包括中间件技术、云计算技术等</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海量音视频内容存储、管理与发布等技术</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高清音视频和</a:t>
          </a:r>
          <a:r>
            <a:rPr lang="en-US" altLang="zh-CN" sz="1600" kern="1200" dirty="0" smtClean="0"/>
            <a:t>3D</a:t>
          </a:r>
          <a:r>
            <a:rPr lang="zh-CN" altLang="en-US" sz="1600" kern="1200" dirty="0" smtClean="0"/>
            <a:t>视频编解码技术</a:t>
          </a:r>
          <a:endParaRPr lang="zh-CN" altLang="en-US" sz="1600" kern="1200" dirty="0"/>
        </a:p>
      </dsp:txBody>
      <dsp:txXfrm rot="5400000">
        <a:off x="3962473" y="-1426400"/>
        <a:ext cx="941614" cy="6506452"/>
      </dsp:txXfrm>
    </dsp:sp>
    <dsp:sp modelId="{94F7B2FB-3DDA-4D63-9C43-EB4D33670901}">
      <dsp:nvSpPr>
        <dsp:cNvPr id="0" name=""/>
        <dsp:cNvSpPr/>
      </dsp:nvSpPr>
      <dsp:spPr>
        <a:xfrm>
          <a:off x="0" y="1267600"/>
          <a:ext cx="1045966" cy="1177018"/>
        </a:xfrm>
        <a:prstGeom prst="roundRect">
          <a:avLst/>
        </a:prstGeom>
        <a:solidFill>
          <a:schemeClr val="accent4">
            <a:hueOff val="618941"/>
            <a:satOff val="-18803"/>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业务</a:t>
          </a:r>
          <a:endParaRPr lang="en-US" altLang="zh-CN" sz="2000" kern="1200" dirty="0" smtClean="0"/>
        </a:p>
        <a:p>
          <a:pPr lvl="0" algn="ctr" defTabSz="889000">
            <a:lnSpc>
              <a:spcPct val="90000"/>
            </a:lnSpc>
            <a:spcBef>
              <a:spcPct val="0"/>
            </a:spcBef>
            <a:spcAft>
              <a:spcPct val="35000"/>
            </a:spcAft>
          </a:pPr>
          <a:r>
            <a:rPr lang="zh-CN" altLang="en-US" sz="2000" kern="1200" dirty="0" smtClean="0"/>
            <a:t>层面</a:t>
          </a:r>
          <a:endParaRPr lang="zh-CN" altLang="en-US" sz="2000" kern="1200" dirty="0"/>
        </a:p>
      </dsp:txBody>
      <dsp:txXfrm>
        <a:off x="0" y="1267600"/>
        <a:ext cx="1045966" cy="1177018"/>
      </dsp:txXfrm>
    </dsp:sp>
    <dsp:sp modelId="{D9AA0A3B-0E93-40BE-9221-62CB8EFDEB4A}">
      <dsp:nvSpPr>
        <dsp:cNvPr id="0" name=""/>
        <dsp:cNvSpPr/>
      </dsp:nvSpPr>
      <dsp:spPr>
        <a:xfrm rot="5400000">
          <a:off x="3962473" y="-190531"/>
          <a:ext cx="941614" cy="6506452"/>
        </a:xfrm>
        <a:prstGeom prst="round2SameRect">
          <a:avLst/>
        </a:prstGeom>
        <a:solidFill>
          <a:schemeClr val="accent4">
            <a:tint val="40000"/>
            <a:alpha val="90000"/>
            <a:hueOff val="952004"/>
            <a:satOff val="-16114"/>
            <a:lumOff val="426"/>
            <a:alphaOff val="0"/>
          </a:schemeClr>
        </a:solidFill>
        <a:ln w="25400" cap="flat" cmpd="sng" algn="ctr">
          <a:solidFill>
            <a:schemeClr val="accent4">
              <a:tint val="40000"/>
              <a:alpha val="90000"/>
              <a:hueOff val="952004"/>
              <a:satOff val="-16114"/>
              <a:lumOff val="4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从业务提供方到最终用户的全链路的管控体系</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业务与内容监管、业务与内容保护、信息安全、数字版权等关键技术</a:t>
          </a:r>
          <a:endParaRPr lang="zh-CN" altLang="en-US" sz="1600" kern="1200" dirty="0"/>
        </a:p>
      </dsp:txBody>
      <dsp:txXfrm rot="5400000">
        <a:off x="3962473" y="-190531"/>
        <a:ext cx="941614" cy="6506452"/>
      </dsp:txXfrm>
    </dsp:sp>
    <dsp:sp modelId="{28F9B06B-6AF6-40BD-9708-252CFD54DA2D}">
      <dsp:nvSpPr>
        <dsp:cNvPr id="0" name=""/>
        <dsp:cNvSpPr/>
      </dsp:nvSpPr>
      <dsp:spPr>
        <a:xfrm>
          <a:off x="0" y="2503469"/>
          <a:ext cx="1045966" cy="1177018"/>
        </a:xfrm>
        <a:prstGeom prst="roundRect">
          <a:avLst/>
        </a:prstGeom>
        <a:solidFill>
          <a:schemeClr val="accent4">
            <a:hueOff val="1237882"/>
            <a:satOff val="-37607"/>
            <a:lumOff val="124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管控</a:t>
          </a:r>
          <a:endParaRPr lang="en-US" altLang="zh-CN" sz="2000" kern="1200" dirty="0" smtClean="0"/>
        </a:p>
        <a:p>
          <a:pPr lvl="0" algn="ctr" defTabSz="889000">
            <a:lnSpc>
              <a:spcPct val="90000"/>
            </a:lnSpc>
            <a:spcBef>
              <a:spcPct val="0"/>
            </a:spcBef>
            <a:spcAft>
              <a:spcPct val="35000"/>
            </a:spcAft>
          </a:pPr>
          <a:r>
            <a:rPr lang="zh-CN" altLang="en-US" sz="2000" kern="1200" dirty="0" smtClean="0"/>
            <a:t>层面</a:t>
          </a:r>
          <a:endParaRPr lang="zh-CN" altLang="en-US" sz="2000" kern="1200" dirty="0"/>
        </a:p>
      </dsp:txBody>
      <dsp:txXfrm>
        <a:off x="0" y="2503469"/>
        <a:ext cx="1045966" cy="1177018"/>
      </dsp:txXfrm>
    </dsp:sp>
    <dsp:sp modelId="{D56D3D0E-A5F7-4776-810D-F3E8E6848EBF}">
      <dsp:nvSpPr>
        <dsp:cNvPr id="0" name=""/>
        <dsp:cNvSpPr/>
      </dsp:nvSpPr>
      <dsp:spPr>
        <a:xfrm rot="5400000">
          <a:off x="3962473" y="1035535"/>
          <a:ext cx="941614" cy="6506452"/>
        </a:xfrm>
        <a:prstGeom prst="round2SameRect">
          <a:avLst/>
        </a:prstGeom>
        <a:solidFill>
          <a:schemeClr val="accent4">
            <a:tint val="40000"/>
            <a:alpha val="90000"/>
            <a:hueOff val="1428006"/>
            <a:satOff val="-24171"/>
            <a:lumOff val="639"/>
            <a:alphaOff val="0"/>
          </a:schemeClr>
        </a:solidFill>
        <a:ln w="25400" cap="flat" cmpd="sng" algn="ctr">
          <a:solidFill>
            <a:schemeClr val="accent4">
              <a:tint val="40000"/>
              <a:alpha val="90000"/>
              <a:hueOff val="1428006"/>
              <a:satOff val="-24171"/>
              <a:lumOff val="6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smtClean="0"/>
            <a:t>保证</a:t>
          </a:r>
          <a:r>
            <a:rPr lang="en-US" sz="1600" kern="1200" dirty="0" smtClean="0"/>
            <a:t>NGB</a:t>
          </a:r>
          <a:r>
            <a:rPr lang="zh-CN" sz="1600" kern="1200" dirty="0" smtClean="0"/>
            <a:t>业务的开放性和互通性的关键技术</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支持“智慧家庭”的</a:t>
          </a:r>
          <a:r>
            <a:rPr lang="en-US" sz="1600" kern="1200" dirty="0" smtClean="0"/>
            <a:t>NGB</a:t>
          </a:r>
          <a:r>
            <a:rPr lang="zh-CN" sz="1600" kern="1200" dirty="0" smtClean="0"/>
            <a:t>家庭网络关键技术</a:t>
          </a:r>
          <a:endParaRPr lang="zh-CN" altLang="en-US" sz="1600" kern="1200" dirty="0"/>
        </a:p>
      </dsp:txBody>
      <dsp:txXfrm rot="5400000">
        <a:off x="3962473" y="1035535"/>
        <a:ext cx="941614" cy="6506452"/>
      </dsp:txXfrm>
    </dsp:sp>
    <dsp:sp modelId="{58DB41D2-9E6B-4DEF-A669-BB1BEF45398A}">
      <dsp:nvSpPr>
        <dsp:cNvPr id="0" name=""/>
        <dsp:cNvSpPr/>
      </dsp:nvSpPr>
      <dsp:spPr>
        <a:xfrm>
          <a:off x="0" y="3712501"/>
          <a:ext cx="1045966" cy="1177018"/>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终端</a:t>
          </a:r>
          <a:endParaRPr lang="en-US" altLang="zh-CN" sz="2000" kern="1200" dirty="0" smtClean="0"/>
        </a:p>
        <a:p>
          <a:pPr lvl="0" algn="ctr" defTabSz="889000">
            <a:lnSpc>
              <a:spcPct val="90000"/>
            </a:lnSpc>
            <a:spcBef>
              <a:spcPct val="0"/>
            </a:spcBef>
            <a:spcAft>
              <a:spcPct val="35000"/>
            </a:spcAft>
          </a:pPr>
          <a:r>
            <a:rPr lang="zh-CN" altLang="en-US" sz="2000" kern="1200" dirty="0" smtClean="0"/>
            <a:t>层面</a:t>
          </a:r>
          <a:endParaRPr lang="zh-CN" altLang="en-US" sz="2000" kern="1200" dirty="0"/>
        </a:p>
      </dsp:txBody>
      <dsp:txXfrm>
        <a:off x="0" y="3712501"/>
        <a:ext cx="1045966" cy="117701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70C68C-3981-4B48-8C26-579042D0ADAA}">
      <dsp:nvSpPr>
        <dsp:cNvPr id="0" name=""/>
        <dsp:cNvSpPr/>
      </dsp:nvSpPr>
      <dsp:spPr>
        <a:xfrm>
          <a:off x="0" y="0"/>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丰富的业务形态</a:t>
          </a:r>
          <a:endParaRPr lang="zh-CN" altLang="en-US" sz="2400" b="1" kern="1200" dirty="0">
            <a:solidFill>
              <a:srgbClr val="FFFF00"/>
            </a:solidFill>
            <a:latin typeface="+mn-ea"/>
            <a:ea typeface="+mn-ea"/>
          </a:endParaRPr>
        </a:p>
      </dsp:txBody>
      <dsp:txXfrm>
        <a:off x="1671021" y="0"/>
        <a:ext cx="6330034" cy="708099"/>
      </dsp:txXfrm>
    </dsp:sp>
    <dsp:sp modelId="{59EEB6FD-FB31-4A92-893A-0D136718FEBA}">
      <dsp:nvSpPr>
        <dsp:cNvPr id="0" name=""/>
        <dsp:cNvSpPr/>
      </dsp:nvSpPr>
      <dsp:spPr>
        <a:xfrm>
          <a:off x="70809" y="70809"/>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45525870-3520-4B09-B612-710A06A42BEC}">
      <dsp:nvSpPr>
        <dsp:cNvPr id="0" name=""/>
        <dsp:cNvSpPr/>
      </dsp:nvSpPr>
      <dsp:spPr>
        <a:xfrm>
          <a:off x="0" y="778908"/>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自主创新的网络架构</a:t>
          </a:r>
          <a:endParaRPr lang="zh-CN" altLang="en-US" sz="2400" b="1" kern="1200" dirty="0">
            <a:solidFill>
              <a:srgbClr val="FFFF00"/>
            </a:solidFill>
            <a:latin typeface="+mn-ea"/>
            <a:ea typeface="+mn-ea"/>
          </a:endParaRPr>
        </a:p>
      </dsp:txBody>
      <dsp:txXfrm>
        <a:off x="1671021" y="778908"/>
        <a:ext cx="6330034" cy="708099"/>
      </dsp:txXfrm>
    </dsp:sp>
    <dsp:sp modelId="{EA542183-4E5F-4964-A40B-B9DD1F977925}">
      <dsp:nvSpPr>
        <dsp:cNvPr id="0" name=""/>
        <dsp:cNvSpPr/>
      </dsp:nvSpPr>
      <dsp:spPr>
        <a:xfrm>
          <a:off x="70809" y="849718"/>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6B9021A4-EFD7-4051-AF55-B72C4BB86992}">
      <dsp:nvSpPr>
        <dsp:cNvPr id="0" name=""/>
        <dsp:cNvSpPr/>
      </dsp:nvSpPr>
      <dsp:spPr>
        <a:xfrm>
          <a:off x="0" y="1557817"/>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自主创新的</a:t>
          </a:r>
          <a:r>
            <a:rPr lang="en-US" altLang="en-US" sz="2400" b="1" kern="1200" dirty="0" smtClean="0">
              <a:solidFill>
                <a:srgbClr val="FFFF00"/>
              </a:solidFill>
              <a:latin typeface="+mn-ea"/>
              <a:ea typeface="+mn-ea"/>
            </a:rPr>
            <a:t>NGB</a:t>
          </a:r>
          <a:r>
            <a:rPr lang="zh-CN" altLang="en-US" sz="2400" b="1" kern="1200" dirty="0" smtClean="0">
              <a:solidFill>
                <a:srgbClr val="FFFF00"/>
              </a:solidFill>
              <a:latin typeface="+mn-ea"/>
              <a:ea typeface="+mn-ea"/>
            </a:rPr>
            <a:t>开放业务</a:t>
          </a:r>
          <a:endParaRPr lang="zh-CN" altLang="en-US" sz="2400" b="1" kern="1200" dirty="0">
            <a:solidFill>
              <a:srgbClr val="FFFF00"/>
            </a:solidFill>
            <a:latin typeface="+mn-ea"/>
            <a:ea typeface="+mn-ea"/>
          </a:endParaRPr>
        </a:p>
      </dsp:txBody>
      <dsp:txXfrm>
        <a:off x="1671021" y="1557817"/>
        <a:ext cx="6330034" cy="708099"/>
      </dsp:txXfrm>
    </dsp:sp>
    <dsp:sp modelId="{D5ACFDBA-98C5-40A6-8A58-8B868FA31A24}">
      <dsp:nvSpPr>
        <dsp:cNvPr id="0" name=""/>
        <dsp:cNvSpPr/>
      </dsp:nvSpPr>
      <dsp:spPr>
        <a:xfrm>
          <a:off x="70809" y="1628627"/>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5A832492-7001-4108-9D8E-04F57AA47B44}">
      <dsp:nvSpPr>
        <dsp:cNvPr id="0" name=""/>
        <dsp:cNvSpPr/>
      </dsp:nvSpPr>
      <dsp:spPr>
        <a:xfrm>
          <a:off x="0" y="2336726"/>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综合的网络、业务与内容管控技术</a:t>
          </a:r>
          <a:endParaRPr lang="zh-CN" altLang="en-US" sz="2400" b="1" kern="1200" dirty="0">
            <a:solidFill>
              <a:srgbClr val="FFFF00"/>
            </a:solidFill>
            <a:latin typeface="+mn-ea"/>
            <a:ea typeface="+mn-ea"/>
          </a:endParaRPr>
        </a:p>
      </dsp:txBody>
      <dsp:txXfrm>
        <a:off x="1671021" y="2336726"/>
        <a:ext cx="6330034" cy="708099"/>
      </dsp:txXfrm>
    </dsp:sp>
    <dsp:sp modelId="{8EFA9A23-327C-462E-8F56-2B0E89D19647}">
      <dsp:nvSpPr>
        <dsp:cNvPr id="0" name=""/>
        <dsp:cNvSpPr/>
      </dsp:nvSpPr>
      <dsp:spPr>
        <a:xfrm>
          <a:off x="70809" y="2407536"/>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F3C91E56-3350-4DFD-9DD6-0CBED0ED33D1}">
      <dsp:nvSpPr>
        <dsp:cNvPr id="0" name=""/>
        <dsp:cNvSpPr/>
      </dsp:nvSpPr>
      <dsp:spPr>
        <a:xfrm>
          <a:off x="0" y="3115635"/>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遵循“两个结合” 思想的内容安全实现</a:t>
          </a:r>
          <a:endParaRPr lang="zh-CN" altLang="en-US" sz="2400" b="1" kern="1200" dirty="0">
            <a:solidFill>
              <a:srgbClr val="FFFF00"/>
            </a:solidFill>
            <a:latin typeface="+mn-ea"/>
            <a:ea typeface="+mn-ea"/>
          </a:endParaRPr>
        </a:p>
      </dsp:txBody>
      <dsp:txXfrm>
        <a:off x="1671021" y="3115635"/>
        <a:ext cx="6330034" cy="708099"/>
      </dsp:txXfrm>
    </dsp:sp>
    <dsp:sp modelId="{6FD093A4-A359-4459-A264-EAE6943C8A26}">
      <dsp:nvSpPr>
        <dsp:cNvPr id="0" name=""/>
        <dsp:cNvSpPr/>
      </dsp:nvSpPr>
      <dsp:spPr>
        <a:xfrm>
          <a:off x="70809" y="3186445"/>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AB9CEFEA-EDF3-4157-A114-69B4FC43BD16}">
      <dsp:nvSpPr>
        <dsp:cNvPr id="0" name=""/>
        <dsp:cNvSpPr/>
      </dsp:nvSpPr>
      <dsp:spPr>
        <a:xfrm>
          <a:off x="0" y="3894544"/>
          <a:ext cx="8001056" cy="708099"/>
        </a:xfrm>
        <a:prstGeom prst="roundRect">
          <a:avLst>
            <a:gd name="adj" fmla="val 10000"/>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FF00"/>
              </a:solidFill>
              <a:latin typeface="+mn-ea"/>
              <a:ea typeface="+mn-ea"/>
            </a:rPr>
            <a:t>支持“智慧家庭”的</a:t>
          </a:r>
          <a:r>
            <a:rPr lang="en-US" altLang="en-US" sz="2400" b="1" kern="1200" dirty="0" smtClean="0">
              <a:solidFill>
                <a:srgbClr val="FFFF00"/>
              </a:solidFill>
              <a:latin typeface="+mn-ea"/>
              <a:ea typeface="+mn-ea"/>
            </a:rPr>
            <a:t>NGB</a:t>
          </a:r>
          <a:r>
            <a:rPr lang="zh-CN" altLang="en-US" sz="2400" b="1" kern="1200" dirty="0" smtClean="0">
              <a:solidFill>
                <a:srgbClr val="FFFF00"/>
              </a:solidFill>
              <a:latin typeface="+mn-ea"/>
              <a:ea typeface="+mn-ea"/>
            </a:rPr>
            <a:t>家庭网络</a:t>
          </a:r>
          <a:endParaRPr lang="zh-CN" altLang="en-US" sz="2400" b="1" kern="1200" dirty="0">
            <a:solidFill>
              <a:srgbClr val="FFFF00"/>
            </a:solidFill>
            <a:latin typeface="+mn-ea"/>
            <a:ea typeface="+mn-ea"/>
          </a:endParaRPr>
        </a:p>
      </dsp:txBody>
      <dsp:txXfrm>
        <a:off x="1671021" y="3894544"/>
        <a:ext cx="6330034" cy="708099"/>
      </dsp:txXfrm>
    </dsp:sp>
    <dsp:sp modelId="{D907B420-2BC1-4302-8D7D-E48F83FA4D30}">
      <dsp:nvSpPr>
        <dsp:cNvPr id="0" name=""/>
        <dsp:cNvSpPr/>
      </dsp:nvSpPr>
      <dsp:spPr>
        <a:xfrm>
          <a:off x="70809" y="3965354"/>
          <a:ext cx="1600211" cy="566479"/>
        </a:xfrm>
        <a:prstGeom prst="roundRect">
          <a:avLst>
            <a:gd name="adj" fmla="val 10000"/>
          </a:avLst>
        </a:prstGeom>
        <a:solidFill>
          <a:srgbClr val="D5D5D3"/>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1">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885170-B230-4532-A4E2-904A2FCBD8F1}">
      <dsp:nvSpPr>
        <dsp:cNvPr id="0" name=""/>
        <dsp:cNvSpPr/>
      </dsp:nvSpPr>
      <dsp:spPr>
        <a:xfrm>
          <a:off x="171802" y="966"/>
          <a:ext cx="1468278" cy="724753"/>
        </a:xfrm>
        <a:prstGeom prst="chevron">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t>信</a:t>
          </a:r>
          <a:endParaRPr lang="zh-CN" altLang="en-US" sz="3600" b="1" kern="1200" dirty="0"/>
        </a:p>
      </dsp:txBody>
      <dsp:txXfrm>
        <a:off x="171802" y="966"/>
        <a:ext cx="1468278" cy="724753"/>
      </dsp:txXfrm>
    </dsp:sp>
    <dsp:sp modelId="{6ACEA049-19D9-4AC2-BC72-B4811368CDA3}">
      <dsp:nvSpPr>
        <dsp:cNvPr id="0" name=""/>
        <dsp:cNvSpPr/>
      </dsp:nvSpPr>
      <dsp:spPr>
        <a:xfrm>
          <a:off x="1404536" y="62570"/>
          <a:ext cx="6924783" cy="601545"/>
        </a:xfrm>
        <a:prstGeom prst="chevron">
          <a:avLst/>
        </a:prstGeom>
        <a:solidFill>
          <a:schemeClr val="bg2">
            <a:lumMod val="90000"/>
            <a:alpha val="90000"/>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以智慧家庭信息网关和新型电视机为中心的家庭信息化</a:t>
          </a:r>
          <a:endParaRPr lang="zh-CN" altLang="en-US" sz="2000" b="1" kern="1200" dirty="0"/>
        </a:p>
      </dsp:txBody>
      <dsp:txXfrm>
        <a:off x="1404536" y="62570"/>
        <a:ext cx="6924783" cy="601545"/>
      </dsp:txXfrm>
    </dsp:sp>
    <dsp:sp modelId="{2ABE41B7-46EA-4B49-8548-FE42460C2718}">
      <dsp:nvSpPr>
        <dsp:cNvPr id="0" name=""/>
        <dsp:cNvSpPr/>
      </dsp:nvSpPr>
      <dsp:spPr>
        <a:xfrm>
          <a:off x="171802" y="827185"/>
          <a:ext cx="1468278" cy="724753"/>
        </a:xfrm>
        <a:prstGeom prst="chevron">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t>息</a:t>
          </a:r>
          <a:endParaRPr lang="zh-CN" altLang="en-US" sz="3600" b="1" kern="1200" dirty="0"/>
        </a:p>
      </dsp:txBody>
      <dsp:txXfrm>
        <a:off x="171802" y="827185"/>
        <a:ext cx="1468278" cy="724753"/>
      </dsp:txXfrm>
    </dsp:sp>
    <dsp:sp modelId="{D64FEB88-CCC5-43F5-A64F-6BDE593B68FD}">
      <dsp:nvSpPr>
        <dsp:cNvPr id="0" name=""/>
        <dsp:cNvSpPr/>
      </dsp:nvSpPr>
      <dsp:spPr>
        <a:xfrm>
          <a:off x="1404536" y="888790"/>
          <a:ext cx="6924783" cy="601545"/>
        </a:xfrm>
        <a:prstGeom prst="chevron">
          <a:avLst/>
        </a:prstGeom>
        <a:solidFill>
          <a:schemeClr val="bg2">
            <a:lumMod val="90000"/>
            <a:alpha val="90000"/>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以宽带有线网络为基础的国家信息化</a:t>
          </a:r>
          <a:endParaRPr lang="zh-CN" altLang="en-US" sz="2400" b="1" kern="1200" dirty="0"/>
        </a:p>
      </dsp:txBody>
      <dsp:txXfrm>
        <a:off x="1404536" y="888790"/>
        <a:ext cx="6924783" cy="601545"/>
      </dsp:txXfrm>
    </dsp:sp>
    <dsp:sp modelId="{17AC5836-8689-4DF1-837C-05E77BEE2FA6}">
      <dsp:nvSpPr>
        <dsp:cNvPr id="0" name=""/>
        <dsp:cNvSpPr/>
      </dsp:nvSpPr>
      <dsp:spPr>
        <a:xfrm>
          <a:off x="171802" y="1653405"/>
          <a:ext cx="1468278" cy="724753"/>
        </a:xfrm>
        <a:prstGeom prst="chevron">
          <a:avLst/>
        </a:prstGeom>
        <a:solidFill>
          <a:schemeClr val="bg2">
            <a:lumMod val="50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t>化</a:t>
          </a:r>
          <a:endParaRPr lang="zh-CN" altLang="en-US" sz="3600" b="1" kern="1200" dirty="0"/>
        </a:p>
      </dsp:txBody>
      <dsp:txXfrm>
        <a:off x="171802" y="1653405"/>
        <a:ext cx="1468278" cy="724753"/>
      </dsp:txXfrm>
    </dsp:sp>
    <dsp:sp modelId="{0EFD53A9-E7B5-4E30-9645-9CAD2A3D9AC9}">
      <dsp:nvSpPr>
        <dsp:cNvPr id="0" name=""/>
        <dsp:cNvSpPr/>
      </dsp:nvSpPr>
      <dsp:spPr>
        <a:xfrm>
          <a:off x="1404536" y="1715009"/>
          <a:ext cx="6924783" cy="601545"/>
        </a:xfrm>
        <a:prstGeom prst="chevron">
          <a:avLst/>
        </a:prstGeom>
        <a:solidFill>
          <a:schemeClr val="bg2">
            <a:lumMod val="90000"/>
            <a:alpha val="90000"/>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以家庭为主要服务对象的现代信息服务业</a:t>
          </a:r>
          <a:endParaRPr lang="zh-CN" altLang="en-US" sz="2400" b="1" kern="1200" dirty="0"/>
        </a:p>
      </dsp:txBody>
      <dsp:txXfrm>
        <a:off x="1404536" y="1715009"/>
        <a:ext cx="6924783" cy="601545"/>
      </dsp:txXfrm>
    </dsp:sp>
    <dsp:sp modelId="{3C2D108E-7FC4-4871-A9BC-4124F0A94C4C}">
      <dsp:nvSpPr>
        <dsp:cNvPr id="0" name=""/>
        <dsp:cNvSpPr/>
      </dsp:nvSpPr>
      <dsp:spPr>
        <a:xfrm>
          <a:off x="171802" y="2479624"/>
          <a:ext cx="1468278" cy="724753"/>
        </a:xfrm>
        <a:prstGeom prst="chevron">
          <a:avLst/>
        </a:prstGeom>
        <a:solidFill>
          <a:schemeClr val="accent1"/>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solidFill>
                <a:schemeClr val="tx2"/>
              </a:solidFill>
            </a:rPr>
            <a:t>产</a:t>
          </a:r>
          <a:endParaRPr lang="zh-CN" altLang="en-US" sz="3600" b="1" kern="1200" dirty="0">
            <a:solidFill>
              <a:schemeClr val="tx2"/>
            </a:solidFill>
          </a:endParaRPr>
        </a:p>
      </dsp:txBody>
      <dsp:txXfrm>
        <a:off x="171802" y="2479624"/>
        <a:ext cx="1468278" cy="724753"/>
      </dsp:txXfrm>
    </dsp:sp>
    <dsp:sp modelId="{C1249FBD-285F-46C5-8063-68BB7FF24F4A}">
      <dsp:nvSpPr>
        <dsp:cNvPr id="0" name=""/>
        <dsp:cNvSpPr/>
      </dsp:nvSpPr>
      <dsp:spPr>
        <a:xfrm>
          <a:off x="1404536" y="2541228"/>
          <a:ext cx="6924783" cy="601545"/>
        </a:xfrm>
        <a:prstGeom prst="chevron">
          <a:avLst/>
        </a:prstGeom>
        <a:solidFill>
          <a:schemeClr val="accent1">
            <a:lumMod val="20000"/>
            <a:lumOff val="80000"/>
            <a:alpha val="89804"/>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支撑自主创新网络体制的设备产业</a:t>
          </a:r>
          <a:endParaRPr lang="zh-CN" altLang="en-US" sz="2400" b="1" kern="1200" dirty="0"/>
        </a:p>
      </dsp:txBody>
      <dsp:txXfrm>
        <a:off x="1404536" y="2541228"/>
        <a:ext cx="6924783" cy="601545"/>
      </dsp:txXfrm>
    </dsp:sp>
    <dsp:sp modelId="{DF5C00D1-BFE7-4E7A-B38D-49438BED6AD3}">
      <dsp:nvSpPr>
        <dsp:cNvPr id="0" name=""/>
        <dsp:cNvSpPr/>
      </dsp:nvSpPr>
      <dsp:spPr>
        <a:xfrm>
          <a:off x="171802" y="3305844"/>
          <a:ext cx="1468278" cy="724753"/>
        </a:xfrm>
        <a:prstGeom prst="chevron">
          <a:avLst/>
        </a:prstGeom>
        <a:solidFill>
          <a:schemeClr val="accent1"/>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solidFill>
                <a:schemeClr val="tx2"/>
              </a:solidFill>
            </a:rPr>
            <a:t>业</a:t>
          </a:r>
          <a:endParaRPr lang="zh-CN" altLang="en-US" sz="3600" b="1" kern="1200" dirty="0">
            <a:solidFill>
              <a:schemeClr val="tx2"/>
            </a:solidFill>
          </a:endParaRPr>
        </a:p>
      </dsp:txBody>
      <dsp:txXfrm>
        <a:off x="171802" y="3305844"/>
        <a:ext cx="1468278" cy="724753"/>
      </dsp:txXfrm>
    </dsp:sp>
    <dsp:sp modelId="{36F84790-B540-4A75-828C-B6FBE130290E}">
      <dsp:nvSpPr>
        <dsp:cNvPr id="0" name=""/>
        <dsp:cNvSpPr/>
      </dsp:nvSpPr>
      <dsp:spPr>
        <a:xfrm>
          <a:off x="1404536" y="3367448"/>
          <a:ext cx="6924783" cy="601545"/>
        </a:xfrm>
        <a:prstGeom prst="chevron">
          <a:avLst/>
        </a:prstGeom>
        <a:solidFill>
          <a:schemeClr val="accent1">
            <a:lumMod val="20000"/>
            <a:lumOff val="80000"/>
            <a:alpha val="90000"/>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t>NGB</a:t>
          </a:r>
          <a:r>
            <a:rPr lang="zh-CN" altLang="en-US" sz="2400" b="1" kern="1200" dirty="0" smtClean="0"/>
            <a:t>相关的核心芯片、系统软件产业</a:t>
          </a:r>
          <a:endParaRPr lang="zh-CN" altLang="en-US" sz="2400" b="1" kern="1200" dirty="0"/>
        </a:p>
      </dsp:txBody>
      <dsp:txXfrm>
        <a:off x="1404536" y="3367448"/>
        <a:ext cx="6924783" cy="601545"/>
      </dsp:txXfrm>
    </dsp:sp>
    <dsp:sp modelId="{3331B8AF-80B7-4D8E-9A88-DE43F79B9D05}">
      <dsp:nvSpPr>
        <dsp:cNvPr id="0" name=""/>
        <dsp:cNvSpPr/>
      </dsp:nvSpPr>
      <dsp:spPr>
        <a:xfrm>
          <a:off x="171802" y="4132063"/>
          <a:ext cx="1468278" cy="724753"/>
        </a:xfrm>
        <a:prstGeom prst="chevron">
          <a:avLst/>
        </a:prstGeom>
        <a:solidFill>
          <a:schemeClr val="accent1"/>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a:lnSpc>
              <a:spcPct val="90000"/>
            </a:lnSpc>
            <a:spcBef>
              <a:spcPct val="0"/>
            </a:spcBef>
            <a:spcAft>
              <a:spcPct val="35000"/>
            </a:spcAft>
          </a:pPr>
          <a:r>
            <a:rPr lang="zh-CN" altLang="en-US" sz="3600" b="1" kern="1200" dirty="0" smtClean="0">
              <a:solidFill>
                <a:schemeClr val="tx2"/>
              </a:solidFill>
            </a:rPr>
            <a:t>化</a:t>
          </a:r>
          <a:endParaRPr lang="zh-CN" altLang="en-US" sz="3600" b="1" kern="1200" dirty="0">
            <a:solidFill>
              <a:schemeClr val="tx2"/>
            </a:solidFill>
          </a:endParaRPr>
        </a:p>
      </dsp:txBody>
      <dsp:txXfrm>
        <a:off x="171802" y="4132063"/>
        <a:ext cx="1468278" cy="724753"/>
      </dsp:txXfrm>
    </dsp:sp>
    <dsp:sp modelId="{77B669A9-86BD-4130-8EE6-E457E47D2AE8}">
      <dsp:nvSpPr>
        <dsp:cNvPr id="0" name=""/>
        <dsp:cNvSpPr/>
      </dsp:nvSpPr>
      <dsp:spPr>
        <a:xfrm>
          <a:off x="1404536" y="4193667"/>
          <a:ext cx="6924783" cy="601545"/>
        </a:xfrm>
        <a:prstGeom prst="chevron">
          <a:avLst/>
        </a:prstGeom>
        <a:solidFill>
          <a:schemeClr val="accent1">
            <a:lumMod val="20000"/>
            <a:lumOff val="80000"/>
            <a:alpha val="90000"/>
          </a:schemeClr>
        </a:solidFill>
        <a:ln w="12700" cap="flat" cmpd="sng" algn="ctr">
          <a:solidFill>
            <a:schemeClr val="dk2">
              <a:alpha val="90000"/>
              <a:tint val="40000"/>
              <a:hueOff val="0"/>
              <a:satOff val="0"/>
              <a:lumOff val="0"/>
              <a:alphaOff val="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dk2">
              <a:alpha val="90000"/>
              <a:tint val="4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作为</a:t>
          </a:r>
          <a:r>
            <a:rPr lang="en-US" altLang="zh-CN" sz="2400" b="1" kern="1200" dirty="0" smtClean="0"/>
            <a:t>NGB</a:t>
          </a:r>
          <a:r>
            <a:rPr lang="zh-CN" altLang="en-US" sz="2400" b="1" kern="1200" dirty="0" smtClean="0"/>
            <a:t>网络家庭服务中心的新型电视机产业</a:t>
          </a:r>
          <a:endParaRPr lang="zh-CN" altLang="en-US" sz="2400" b="1" kern="1200" dirty="0"/>
        </a:p>
      </dsp:txBody>
      <dsp:txXfrm>
        <a:off x="1404536" y="4193667"/>
        <a:ext cx="6924783" cy="601545"/>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C8F83D-CDCE-4643-8E0D-AAEDB7F14D7B}">
      <dsp:nvSpPr>
        <dsp:cNvPr id="0" name=""/>
        <dsp:cNvSpPr/>
      </dsp:nvSpPr>
      <dsp:spPr>
        <a:xfrm>
          <a:off x="902" y="1571631"/>
          <a:ext cx="2130485" cy="192883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t>组织保障</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smtClean="0"/>
            <a:t>产业政策</a:t>
          </a:r>
          <a:endParaRPr lang="en-US" altLang="zh-CN" sz="2400" b="1" kern="1200" dirty="0" smtClean="0"/>
        </a:p>
        <a:p>
          <a:pPr marL="228600" lvl="1" indent="-228600" algn="l" defTabSz="1066800">
            <a:lnSpc>
              <a:spcPct val="90000"/>
            </a:lnSpc>
            <a:spcBef>
              <a:spcPct val="0"/>
            </a:spcBef>
            <a:spcAft>
              <a:spcPct val="15000"/>
            </a:spcAft>
            <a:buChar char="••"/>
          </a:pPr>
          <a:r>
            <a:rPr lang="zh-CN" altLang="en-US" sz="2400" b="1" kern="1200" smtClean="0"/>
            <a:t>市场机制</a:t>
          </a:r>
          <a:endParaRPr lang="zh-CN" altLang="en-US" sz="2400" b="1" kern="1200" dirty="0"/>
        </a:p>
      </dsp:txBody>
      <dsp:txXfrm>
        <a:off x="902" y="1571631"/>
        <a:ext cx="2130485" cy="1515509"/>
      </dsp:txXfrm>
    </dsp:sp>
    <dsp:sp modelId="{13E6F351-4619-4830-9189-C9BA8A732519}">
      <dsp:nvSpPr>
        <dsp:cNvPr id="0" name=""/>
        <dsp:cNvSpPr/>
      </dsp:nvSpPr>
      <dsp:spPr>
        <a:xfrm>
          <a:off x="1218724" y="2093881"/>
          <a:ext cx="2319137" cy="2319137"/>
        </a:xfrm>
        <a:prstGeom prst="leftCircularArrow">
          <a:avLst>
            <a:gd name="adj1" fmla="val 2447"/>
            <a:gd name="adj2" fmla="val 296182"/>
            <a:gd name="adj3" fmla="val 2085720"/>
            <a:gd name="adj4" fmla="val 9038516"/>
            <a:gd name="adj5" fmla="val 285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DB9246-4EDA-4858-9286-86F8042E4799}">
      <dsp:nvSpPr>
        <dsp:cNvPr id="0" name=""/>
        <dsp:cNvSpPr/>
      </dsp:nvSpPr>
      <dsp:spPr>
        <a:xfrm>
          <a:off x="474343" y="3038720"/>
          <a:ext cx="1893764" cy="753087"/>
        </a:xfrm>
        <a:prstGeom prst="roundRect">
          <a:avLst>
            <a:gd name="adj" fmla="val 10000"/>
          </a:avLst>
        </a:prstGeom>
        <a:solidFill>
          <a:srgbClr val="8D0D4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保障措施</a:t>
          </a:r>
          <a:endParaRPr lang="zh-CN" altLang="en-US" sz="2800" b="1" kern="1200" dirty="0"/>
        </a:p>
      </dsp:txBody>
      <dsp:txXfrm>
        <a:off x="474343" y="3038720"/>
        <a:ext cx="1893764" cy="753087"/>
      </dsp:txXfrm>
    </dsp:sp>
    <dsp:sp modelId="{1FD17481-1C47-42DE-97FF-122EF9B2C331}">
      <dsp:nvSpPr>
        <dsp:cNvPr id="0" name=""/>
        <dsp:cNvSpPr/>
      </dsp:nvSpPr>
      <dsp:spPr>
        <a:xfrm>
          <a:off x="2727299" y="1069081"/>
          <a:ext cx="2130485" cy="293393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t>创新联盟</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smtClean="0"/>
            <a:t>平台建设</a:t>
          </a:r>
          <a:endParaRPr lang="en-US" altLang="zh-CN" sz="2400" b="1" kern="1200" dirty="0" smtClean="0"/>
        </a:p>
        <a:p>
          <a:pPr marL="228600" lvl="1" indent="-228600" algn="l" defTabSz="1066800">
            <a:lnSpc>
              <a:spcPct val="90000"/>
            </a:lnSpc>
            <a:spcBef>
              <a:spcPct val="0"/>
            </a:spcBef>
            <a:spcAft>
              <a:spcPct val="15000"/>
            </a:spcAft>
            <a:buChar char="••"/>
          </a:pPr>
          <a:r>
            <a:rPr lang="zh-CN" altLang="en-US" sz="2400" b="1" kern="1200" dirty="0" smtClean="0"/>
            <a:t>战略性新兴产业群</a:t>
          </a:r>
          <a:endParaRPr lang="zh-CN" altLang="en-US" sz="2400" b="1" kern="1200" dirty="0"/>
        </a:p>
      </dsp:txBody>
      <dsp:txXfrm>
        <a:off x="2727299" y="1697782"/>
        <a:ext cx="2130485" cy="2305234"/>
      </dsp:txXfrm>
    </dsp:sp>
    <dsp:sp modelId="{CDAA9167-8E52-4CAF-B632-89732A4A2A93}">
      <dsp:nvSpPr>
        <dsp:cNvPr id="0" name=""/>
        <dsp:cNvSpPr/>
      </dsp:nvSpPr>
      <dsp:spPr>
        <a:xfrm>
          <a:off x="3519691" y="316601"/>
          <a:ext cx="2637664" cy="2623948"/>
        </a:xfrm>
        <a:prstGeom prst="circularArrow">
          <a:avLst>
            <a:gd name="adj1" fmla="val 2151"/>
            <a:gd name="adj2" fmla="val 258647"/>
            <a:gd name="adj3" fmla="val 20753693"/>
            <a:gd name="adj4" fmla="val 13763362"/>
            <a:gd name="adj5" fmla="val 25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BA11F9-3BCA-43C8-8A62-2EDC6F659DB4}">
      <dsp:nvSpPr>
        <dsp:cNvPr id="0" name=""/>
        <dsp:cNvSpPr/>
      </dsp:nvSpPr>
      <dsp:spPr>
        <a:xfrm>
          <a:off x="3111771" y="471322"/>
          <a:ext cx="1893764" cy="1028875"/>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创新体系建设</a:t>
          </a:r>
          <a:endParaRPr lang="zh-CN" altLang="en-US" sz="2800" b="1" kern="1200" dirty="0"/>
        </a:p>
      </dsp:txBody>
      <dsp:txXfrm>
        <a:off x="3111771" y="471322"/>
        <a:ext cx="1893764" cy="1028875"/>
      </dsp:txXfrm>
    </dsp:sp>
    <dsp:sp modelId="{52B9D279-B81C-4589-8952-FE80DAF75F64}">
      <dsp:nvSpPr>
        <dsp:cNvPr id="0" name=""/>
        <dsp:cNvSpPr/>
      </dsp:nvSpPr>
      <dsp:spPr>
        <a:xfrm>
          <a:off x="5275758" y="1588497"/>
          <a:ext cx="2130485" cy="175720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t>经费概算</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dirty="0" smtClean="0"/>
            <a:t>筹措方法</a:t>
          </a:r>
          <a:endParaRPr lang="zh-CN" altLang="en-US" sz="2400" b="1" kern="1200" dirty="0"/>
        </a:p>
      </dsp:txBody>
      <dsp:txXfrm>
        <a:off x="5275758" y="1588497"/>
        <a:ext cx="2130485" cy="1380660"/>
      </dsp:txXfrm>
    </dsp:sp>
    <dsp:sp modelId="{5A162688-AA05-41CF-A26A-315855F1D594}">
      <dsp:nvSpPr>
        <dsp:cNvPr id="0" name=""/>
        <dsp:cNvSpPr/>
      </dsp:nvSpPr>
      <dsp:spPr>
        <a:xfrm>
          <a:off x="5749199" y="2831260"/>
          <a:ext cx="1893764" cy="1028883"/>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经费概算与筹措</a:t>
          </a:r>
          <a:endParaRPr lang="zh-CN" altLang="en-US" sz="2800" b="1" kern="1200" dirty="0"/>
        </a:p>
      </dsp:txBody>
      <dsp:txXfrm>
        <a:off x="5749199" y="2831260"/>
        <a:ext cx="1893764" cy="1028883"/>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FF1812-6E30-4DF4-BB44-F0B41196551B}">
      <dsp:nvSpPr>
        <dsp:cNvPr id="0" name=""/>
        <dsp:cNvSpPr/>
      </dsp:nvSpPr>
      <dsp:spPr>
        <a:xfrm rot="10800000">
          <a:off x="1560861" y="3357"/>
          <a:ext cx="5472684" cy="729613"/>
        </a:xfrm>
        <a:prstGeom prst="homePlate">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21739" tIns="121920" rIns="227584" bIns="121920" numCol="1" spcCol="1270" anchor="ctr" anchorCtr="0">
          <a:noAutofit/>
        </a:bodyPr>
        <a:lstStyle/>
        <a:p>
          <a:pPr lvl="0" algn="l" defTabSz="1422400">
            <a:lnSpc>
              <a:spcPct val="90000"/>
            </a:lnSpc>
            <a:spcBef>
              <a:spcPct val="0"/>
            </a:spcBef>
            <a:spcAft>
              <a:spcPct val="35000"/>
            </a:spcAft>
          </a:pPr>
          <a:r>
            <a:rPr lang="zh-CN" altLang="en-US" sz="3200" b="1" kern="1200" dirty="0" smtClean="0"/>
            <a:t>  完善产业政策</a:t>
          </a:r>
          <a:endParaRPr lang="zh-CN" altLang="en-US" sz="4000" kern="1200" dirty="0"/>
        </a:p>
      </dsp:txBody>
      <dsp:txXfrm rot="10800000">
        <a:off x="1560861" y="3357"/>
        <a:ext cx="5472684" cy="729613"/>
      </dsp:txXfrm>
    </dsp:sp>
    <dsp:sp modelId="{F126B408-9395-46BA-AA13-E7E12CD6D7D3}">
      <dsp:nvSpPr>
        <dsp:cNvPr id="0" name=""/>
        <dsp:cNvSpPr/>
      </dsp:nvSpPr>
      <dsp:spPr>
        <a:xfrm>
          <a:off x="1196054" y="3357"/>
          <a:ext cx="729613" cy="729613"/>
        </a:xfrm>
        <a:prstGeom prst="ellipse">
          <a:avLst/>
        </a:prstGeom>
        <a:blipFill rotWithShape="0">
          <a:blip xmlns:r="http://schemas.openxmlformats.org/officeDocument/2006/relationships" r:embed="rId1"/>
          <a:stretch>
            <a:fillRect/>
          </a:stretch>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74C7F78D-FD04-4A46-B72B-CC47AB445FD1}">
      <dsp:nvSpPr>
        <dsp:cNvPr id="0" name=""/>
        <dsp:cNvSpPr/>
      </dsp:nvSpPr>
      <dsp:spPr>
        <a:xfrm rot="10800000">
          <a:off x="1560861" y="950766"/>
          <a:ext cx="5472684" cy="729613"/>
        </a:xfrm>
        <a:prstGeom prst="homePlate">
          <a:avLst/>
        </a:prstGeom>
        <a:solidFill>
          <a:schemeClr val="accent1"/>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21739" tIns="121920" rIns="227584" bIns="121920" numCol="1" spcCol="1270" anchor="ctr" anchorCtr="0">
          <a:noAutofit/>
        </a:bodyPr>
        <a:lstStyle/>
        <a:p>
          <a:pPr lvl="0" algn="l" defTabSz="1422400">
            <a:lnSpc>
              <a:spcPct val="90000"/>
            </a:lnSpc>
            <a:spcBef>
              <a:spcPct val="0"/>
            </a:spcBef>
            <a:spcAft>
              <a:spcPct val="35000"/>
            </a:spcAft>
          </a:pPr>
          <a:r>
            <a:rPr lang="zh-CN" altLang="en-US" sz="3200" b="1" kern="1200" dirty="0" smtClean="0"/>
            <a:t>  加大财税支持力度</a:t>
          </a:r>
          <a:endParaRPr lang="zh-CN" altLang="en-US" sz="4000" kern="1200" dirty="0"/>
        </a:p>
      </dsp:txBody>
      <dsp:txXfrm rot="10800000">
        <a:off x="1560861" y="950766"/>
        <a:ext cx="5472684" cy="729613"/>
      </dsp:txXfrm>
    </dsp:sp>
    <dsp:sp modelId="{B99DB124-4564-4302-9636-8C81AD4A9BE1}">
      <dsp:nvSpPr>
        <dsp:cNvPr id="0" name=""/>
        <dsp:cNvSpPr/>
      </dsp:nvSpPr>
      <dsp:spPr>
        <a:xfrm>
          <a:off x="1196054" y="950766"/>
          <a:ext cx="729613" cy="729613"/>
        </a:xfrm>
        <a:prstGeom prst="ellipse">
          <a:avLst/>
        </a:prstGeom>
        <a:blipFill rotWithShape="0">
          <a:blip xmlns:r="http://schemas.openxmlformats.org/officeDocument/2006/relationships" r:embed="rId1"/>
          <a:stretch>
            <a:fillRect/>
          </a:stretch>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82D69A28-7F37-4705-8734-9E01F8B7B8FD}">
      <dsp:nvSpPr>
        <dsp:cNvPr id="0" name=""/>
        <dsp:cNvSpPr/>
      </dsp:nvSpPr>
      <dsp:spPr>
        <a:xfrm rot="10800000">
          <a:off x="1560861" y="1898174"/>
          <a:ext cx="5472684" cy="729613"/>
        </a:xfrm>
        <a:prstGeom prst="homePlate">
          <a:avLst/>
        </a:prstGeom>
        <a:solidFill>
          <a:srgbClr val="7030A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4">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21739" tIns="121920" rIns="227584" bIns="121920" numCol="1" spcCol="1270" anchor="ctr" anchorCtr="0">
          <a:noAutofit/>
        </a:bodyPr>
        <a:lstStyle/>
        <a:p>
          <a:pPr lvl="0" algn="l" defTabSz="1422400">
            <a:lnSpc>
              <a:spcPct val="90000"/>
            </a:lnSpc>
            <a:spcBef>
              <a:spcPct val="0"/>
            </a:spcBef>
            <a:spcAft>
              <a:spcPct val="35000"/>
            </a:spcAft>
          </a:pPr>
          <a:r>
            <a:rPr lang="zh-CN" altLang="en-US" sz="3200" b="1" kern="1200" dirty="0" smtClean="0"/>
            <a:t>  拓宽融资渠道</a:t>
          </a:r>
          <a:endParaRPr lang="zh-CN" altLang="en-US" sz="4000" kern="1200" dirty="0"/>
        </a:p>
      </dsp:txBody>
      <dsp:txXfrm rot="10800000">
        <a:off x="1560861" y="1898174"/>
        <a:ext cx="5472684" cy="729613"/>
      </dsp:txXfrm>
    </dsp:sp>
    <dsp:sp modelId="{758764E0-48A2-4C11-8190-3DCD1F663DDC}">
      <dsp:nvSpPr>
        <dsp:cNvPr id="0" name=""/>
        <dsp:cNvSpPr/>
      </dsp:nvSpPr>
      <dsp:spPr>
        <a:xfrm>
          <a:off x="1196054" y="1898174"/>
          <a:ext cx="729613" cy="729613"/>
        </a:xfrm>
        <a:prstGeom prst="ellipse">
          <a:avLst/>
        </a:prstGeom>
        <a:blipFill rotWithShape="0">
          <a:blip xmlns:r="http://schemas.openxmlformats.org/officeDocument/2006/relationships" r:embed="rId1"/>
          <a:stretch>
            <a:fillRect/>
          </a:stretch>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4">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3F4A606C-F6C2-4460-A9B1-C4E38A7C08F0}">
      <dsp:nvSpPr>
        <dsp:cNvPr id="0" name=""/>
        <dsp:cNvSpPr/>
      </dsp:nvSpPr>
      <dsp:spPr>
        <a:xfrm rot="10800000">
          <a:off x="1560861" y="2845583"/>
          <a:ext cx="5472684" cy="729613"/>
        </a:xfrm>
        <a:prstGeom prst="homePlate">
          <a:avLst/>
        </a:prstGeom>
        <a:solidFill>
          <a:srgbClr val="00B0F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5">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21739" tIns="121920" rIns="227584" bIns="121920" numCol="1" spcCol="1270" anchor="ctr" anchorCtr="0">
          <a:noAutofit/>
        </a:bodyPr>
        <a:lstStyle/>
        <a:p>
          <a:pPr lvl="0" algn="l" defTabSz="1422400">
            <a:lnSpc>
              <a:spcPct val="90000"/>
            </a:lnSpc>
            <a:spcBef>
              <a:spcPct val="0"/>
            </a:spcBef>
            <a:spcAft>
              <a:spcPct val="35000"/>
            </a:spcAft>
          </a:pPr>
          <a:r>
            <a:rPr lang="zh-CN" altLang="en-US" sz="3200" b="1" kern="1200" dirty="0" smtClean="0"/>
            <a:t>  加快整合重组</a:t>
          </a:r>
          <a:endParaRPr lang="zh-CN" altLang="en-US" sz="4000" kern="1200" dirty="0"/>
        </a:p>
      </dsp:txBody>
      <dsp:txXfrm rot="10800000">
        <a:off x="1560861" y="2845583"/>
        <a:ext cx="5472684" cy="729613"/>
      </dsp:txXfrm>
    </dsp:sp>
    <dsp:sp modelId="{ECEF24F6-0D55-4773-BBB5-E52FC9CC1255}">
      <dsp:nvSpPr>
        <dsp:cNvPr id="0" name=""/>
        <dsp:cNvSpPr/>
      </dsp:nvSpPr>
      <dsp:spPr>
        <a:xfrm>
          <a:off x="1196054" y="2845583"/>
          <a:ext cx="729613" cy="729613"/>
        </a:xfrm>
        <a:prstGeom prst="ellipse">
          <a:avLst/>
        </a:prstGeom>
        <a:blipFill rotWithShape="0">
          <a:blip xmlns:r="http://schemas.openxmlformats.org/officeDocument/2006/relationships" r:embed="rId1"/>
          <a:stretch>
            <a:fillRect/>
          </a:stretch>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5">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 modelId="{9B56E9A2-B1A4-4CF1-A6A0-118BC6A51030}">
      <dsp:nvSpPr>
        <dsp:cNvPr id="0" name=""/>
        <dsp:cNvSpPr/>
      </dsp:nvSpPr>
      <dsp:spPr>
        <a:xfrm rot="10800000">
          <a:off x="1560861" y="3792991"/>
          <a:ext cx="5472684" cy="729613"/>
        </a:xfrm>
        <a:prstGeom prst="homePlate">
          <a:avLst/>
        </a:prstGeom>
        <a:solidFill>
          <a:srgbClr val="FFC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6">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21739" tIns="121920" rIns="227584" bIns="121920" numCol="1" spcCol="1270" anchor="ctr" anchorCtr="0">
          <a:noAutofit/>
        </a:bodyPr>
        <a:lstStyle/>
        <a:p>
          <a:pPr lvl="0" algn="l" defTabSz="1422400">
            <a:lnSpc>
              <a:spcPct val="90000"/>
            </a:lnSpc>
            <a:spcBef>
              <a:spcPct val="0"/>
            </a:spcBef>
            <a:spcAft>
              <a:spcPct val="35000"/>
            </a:spcAft>
          </a:pPr>
          <a:r>
            <a:rPr lang="zh-CN" altLang="en-US" sz="3200" b="1" kern="1200" dirty="0" smtClean="0"/>
            <a:t>  提升产业水平</a:t>
          </a:r>
          <a:endParaRPr lang="zh-CN" altLang="en-US" sz="4000" kern="1200" dirty="0"/>
        </a:p>
      </dsp:txBody>
      <dsp:txXfrm rot="10800000">
        <a:off x="1560861" y="3792991"/>
        <a:ext cx="5472684" cy="729613"/>
      </dsp:txXfrm>
    </dsp:sp>
    <dsp:sp modelId="{73958038-8A67-462C-9AE0-63C93461750E}">
      <dsp:nvSpPr>
        <dsp:cNvPr id="0" name=""/>
        <dsp:cNvSpPr/>
      </dsp:nvSpPr>
      <dsp:spPr>
        <a:xfrm>
          <a:off x="1196054" y="3792991"/>
          <a:ext cx="729613" cy="729613"/>
        </a:xfrm>
        <a:prstGeom prst="ellipse">
          <a:avLst/>
        </a:prstGeom>
        <a:blipFill rotWithShape="0">
          <a:blip xmlns:r="http://schemas.openxmlformats.org/officeDocument/2006/relationships" r:embed="rId1"/>
          <a:stretch>
            <a:fillRect/>
          </a:stretch>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6">
              <a:tint val="50000"/>
              <a:hueOff val="0"/>
              <a:satOff val="0"/>
              <a:lumOff val="0"/>
              <a:alphaOff val="0"/>
              <a:satMod val="110000"/>
            </a:schemeClr>
          </a:contourClr>
        </a:sp3d>
      </dsp:spPr>
      <dsp:style>
        <a:lnRef idx="0">
          <a:scrgbClr r="0" g="0" b="0"/>
        </a:lnRef>
        <a:fillRef idx="1">
          <a:scrgbClr r="0" g="0" b="0"/>
        </a:fillRef>
        <a:effectRef idx="3">
          <a:scrgbClr r="0" g="0" b="0"/>
        </a:effectRef>
        <a:fontRef idx="minor"/>
      </dsp:style>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4619CD-22C9-4C3E-8012-518392B0364D}">
      <dsp:nvSpPr>
        <dsp:cNvPr id="0" name=""/>
        <dsp:cNvSpPr/>
      </dsp:nvSpPr>
      <dsp:spPr>
        <a:xfrm>
          <a:off x="0" y="248379"/>
          <a:ext cx="5286412" cy="1137239"/>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b="1" kern="1200" dirty="0" smtClean="0">
              <a:latin typeface="黑体" pitchFamily="49" charset="-122"/>
              <a:ea typeface="黑体" pitchFamily="49" charset="-122"/>
            </a:rPr>
            <a:t>标准研究，设备开发，网络建设，技术推动，市场推广，产业引领</a:t>
          </a:r>
          <a:endParaRPr lang="zh-CN" altLang="en-US" sz="2700" kern="1200" dirty="0"/>
        </a:p>
      </dsp:txBody>
      <dsp:txXfrm>
        <a:off x="0" y="248379"/>
        <a:ext cx="5286412" cy="1137239"/>
      </dsp:txXfrm>
    </dsp:sp>
    <dsp:sp modelId="{45A8E5F3-FD3C-45B1-888F-3E3F4EE2F738}">
      <dsp:nvSpPr>
        <dsp:cNvPr id="0" name=""/>
        <dsp:cNvSpPr/>
      </dsp:nvSpPr>
      <dsp:spPr>
        <a:xfrm>
          <a:off x="0" y="1463379"/>
          <a:ext cx="5286412" cy="1137239"/>
        </a:xfrm>
        <a:prstGeom prst="round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b="1" kern="1200" dirty="0" smtClean="0">
              <a:latin typeface="黑体" pitchFamily="49" charset="-122"/>
              <a:ea typeface="黑体" pitchFamily="49" charset="-122"/>
            </a:rPr>
            <a:t>创新环境，资源共享，公共服务，测试评估</a:t>
          </a:r>
          <a:endParaRPr lang="zh-CN" altLang="en-US" sz="2700" kern="1200" dirty="0"/>
        </a:p>
      </dsp:txBody>
      <dsp:txXfrm>
        <a:off x="0" y="1463379"/>
        <a:ext cx="5286412" cy="1137239"/>
      </dsp:txXfrm>
    </dsp:sp>
    <dsp:sp modelId="{D0A7F294-6E70-4CB0-9065-B074AD228630}">
      <dsp:nvSpPr>
        <dsp:cNvPr id="0" name=""/>
        <dsp:cNvSpPr/>
      </dsp:nvSpPr>
      <dsp:spPr>
        <a:xfrm>
          <a:off x="0" y="2678379"/>
          <a:ext cx="5286412" cy="1137239"/>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zh-CN" altLang="en-US" sz="2700" b="1" kern="1200" dirty="0" smtClean="0">
              <a:latin typeface="+mn-ea"/>
              <a:ea typeface="+mn-ea"/>
            </a:rPr>
            <a:t>现代服务业，设备制造业，消费电子，软件，核心器件</a:t>
          </a:r>
          <a:endParaRPr lang="zh-CN" altLang="en-US" sz="2700" kern="1200" dirty="0"/>
        </a:p>
      </dsp:txBody>
      <dsp:txXfrm>
        <a:off x="0" y="2678379"/>
        <a:ext cx="5286412" cy="113723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4619CD-22C9-4C3E-8012-518392B0364D}">
      <dsp:nvSpPr>
        <dsp:cNvPr id="0" name=""/>
        <dsp:cNvSpPr/>
      </dsp:nvSpPr>
      <dsp:spPr>
        <a:xfrm>
          <a:off x="0" y="56558"/>
          <a:ext cx="1857388" cy="1124900"/>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b="1" kern="1200" dirty="0" smtClean="0"/>
            <a:t>创新联盟</a:t>
          </a:r>
          <a:endParaRPr lang="zh-CN" altLang="en-US" sz="2700" b="1" kern="1200" dirty="0"/>
        </a:p>
      </dsp:txBody>
      <dsp:txXfrm>
        <a:off x="0" y="56558"/>
        <a:ext cx="1857388" cy="1124900"/>
      </dsp:txXfrm>
    </dsp:sp>
    <dsp:sp modelId="{45A8E5F3-FD3C-45B1-888F-3E3F4EE2F738}">
      <dsp:nvSpPr>
        <dsp:cNvPr id="0" name=""/>
        <dsp:cNvSpPr/>
      </dsp:nvSpPr>
      <dsp:spPr>
        <a:xfrm>
          <a:off x="0" y="1259218"/>
          <a:ext cx="1857388" cy="1124900"/>
        </a:xfrm>
        <a:prstGeom prst="round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b="1" kern="1200" dirty="0" smtClean="0"/>
            <a:t>服务平台</a:t>
          </a:r>
          <a:endParaRPr lang="zh-CN" altLang="en-US" sz="2700" b="1" kern="1200" dirty="0"/>
        </a:p>
      </dsp:txBody>
      <dsp:txXfrm>
        <a:off x="0" y="1259218"/>
        <a:ext cx="1857388" cy="1124900"/>
      </dsp:txXfrm>
    </dsp:sp>
    <dsp:sp modelId="{D0A7F294-6E70-4CB0-9065-B074AD228630}">
      <dsp:nvSpPr>
        <dsp:cNvPr id="0" name=""/>
        <dsp:cNvSpPr/>
      </dsp:nvSpPr>
      <dsp:spPr>
        <a:xfrm>
          <a:off x="0" y="2461879"/>
          <a:ext cx="1857388" cy="112490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b="1" kern="1200" dirty="0" smtClean="0"/>
            <a:t>战略性新兴产业群</a:t>
          </a:r>
          <a:endParaRPr lang="zh-CN" altLang="en-US" sz="2700" b="1" kern="1200" dirty="0"/>
        </a:p>
      </dsp:txBody>
      <dsp:txXfrm>
        <a:off x="0" y="2461879"/>
        <a:ext cx="1857388" cy="11249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6862AB-1F32-45AD-B264-13EA441A3BF8}">
      <dsp:nvSpPr>
        <dsp:cNvPr id="0" name=""/>
        <dsp:cNvSpPr/>
      </dsp:nvSpPr>
      <dsp:spPr>
        <a:xfrm>
          <a:off x="0" y="785819"/>
          <a:ext cx="8215369" cy="3862261"/>
        </a:xfrm>
        <a:prstGeom prst="rect">
          <a:avLst/>
        </a:prstGeom>
        <a:solidFill>
          <a:schemeClr val="lt1">
            <a:alpha val="90000"/>
            <a:hueOff val="0"/>
            <a:satOff val="0"/>
            <a:lumOff val="0"/>
            <a:alphaOff val="0"/>
          </a:schemeClr>
        </a:solidFill>
        <a:ln w="12700" cap="flat" cmpd="sng" algn="ctr">
          <a:solidFill>
            <a:srgbClr val="92D050"/>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637604" tIns="1353820" rIns="637604" bIns="256032" numCol="1" spcCol="1270" anchor="t"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prstClr val="black"/>
              </a:solidFill>
              <a:latin typeface="黑体" pitchFamily="49" charset="-122"/>
              <a:ea typeface="黑体" pitchFamily="49" charset="-122"/>
            </a:rPr>
            <a:t>加强宽带通信网、数字电视网和下一代互联网等信息基础设施建设，推进三网融合</a:t>
          </a:r>
          <a:endParaRPr lang="zh-CN" altLang="en-US" sz="3600" b="1" kern="1200" dirty="0"/>
        </a:p>
      </dsp:txBody>
      <dsp:txXfrm>
        <a:off x="0" y="785819"/>
        <a:ext cx="8215369" cy="3862261"/>
      </dsp:txXfrm>
    </dsp:sp>
    <dsp:sp modelId="{D833E559-739D-4336-8DA7-D6115B146CCA}">
      <dsp:nvSpPr>
        <dsp:cNvPr id="0" name=""/>
        <dsp:cNvSpPr/>
      </dsp:nvSpPr>
      <dsp:spPr>
        <a:xfrm>
          <a:off x="571506" y="0"/>
          <a:ext cx="5750759" cy="1643183"/>
        </a:xfrm>
        <a:prstGeom prst="roundRect">
          <a:avLst/>
        </a:prstGeom>
        <a:solidFill>
          <a:schemeClr val="accent1"/>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217365" tIns="0" rIns="217365" bIns="0" numCol="1" spcCol="1270" anchor="ctr" anchorCtr="0">
          <a:noAutofit/>
        </a:bodyPr>
        <a:lstStyle/>
        <a:p>
          <a:pPr lvl="0" algn="l" defTabSz="1600200">
            <a:lnSpc>
              <a:spcPct val="90000"/>
            </a:lnSpc>
            <a:spcBef>
              <a:spcPct val="0"/>
            </a:spcBef>
            <a:spcAft>
              <a:spcPct val="35000"/>
            </a:spcAft>
          </a:pPr>
          <a:r>
            <a:rPr lang="zh-CN" altLang="en-US" sz="3600" b="1" kern="1200" dirty="0" smtClean="0">
              <a:solidFill>
                <a:srgbClr val="FFFF00"/>
              </a:solidFill>
            </a:rPr>
            <a:t>国家“十一五”发展规划</a:t>
          </a:r>
          <a:endParaRPr lang="zh-CN" altLang="en-US" sz="3600" b="1" kern="1200" dirty="0">
            <a:solidFill>
              <a:srgbClr val="FFFF00"/>
            </a:solidFill>
          </a:endParaRPr>
        </a:p>
      </dsp:txBody>
      <dsp:txXfrm>
        <a:off x="571506" y="0"/>
        <a:ext cx="5750759" cy="164318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CD6A57-565C-4463-AA73-537E3C9132B5}">
      <dsp:nvSpPr>
        <dsp:cNvPr id="0" name=""/>
        <dsp:cNvSpPr/>
      </dsp:nvSpPr>
      <dsp:spPr>
        <a:xfrm>
          <a:off x="0" y="642939"/>
          <a:ext cx="8215369" cy="3843621"/>
        </a:xfrm>
        <a:prstGeom prst="rect">
          <a:avLst/>
        </a:prstGeom>
        <a:solidFill>
          <a:schemeClr val="lt1">
            <a:alpha val="90000"/>
            <a:hueOff val="0"/>
            <a:satOff val="0"/>
            <a:lumOff val="0"/>
            <a:alphaOff val="0"/>
          </a:schemeClr>
        </a:solidFill>
        <a:ln w="12700" cap="flat" cmpd="sng" algn="ctr">
          <a:solidFill>
            <a:schemeClr val="accent2">
              <a:lumMod val="40000"/>
              <a:lumOff val="60000"/>
            </a:schemeClr>
          </a:solidFill>
          <a:prstDash val="solid"/>
        </a:ln>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lt1">
              <a:alpha val="90000"/>
              <a:hueOff val="0"/>
              <a:satOff val="0"/>
              <a:lumOff val="0"/>
              <a:alphaOff val="0"/>
              <a:satMod val="110000"/>
            </a:schemeClr>
          </a:contourClr>
        </a:sp3d>
      </dsp:spPr>
      <dsp:style>
        <a:lnRef idx="1">
          <a:scrgbClr r="0" g="0" b="0"/>
        </a:lnRef>
        <a:fillRef idx="1">
          <a:scrgbClr r="0" g="0" b="0"/>
        </a:fillRef>
        <a:effectRef idx="2">
          <a:scrgbClr r="0" g="0" b="0"/>
        </a:effectRef>
        <a:fontRef idx="minor"/>
      </dsp:style>
      <dsp:txBody>
        <a:bodyPr spcFirstLastPara="0" vert="horz" wrap="square" lIns="637604" tIns="1353820" rIns="637604" bIns="256032" numCol="1" spcCol="1270" anchor="t" anchorCtr="0">
          <a:noAutofit/>
        </a:bodyPr>
        <a:lstStyle/>
        <a:p>
          <a:pPr marL="285750" lvl="1" indent="-285750" algn="l" defTabSz="1600200">
            <a:lnSpc>
              <a:spcPct val="90000"/>
            </a:lnSpc>
            <a:spcBef>
              <a:spcPct val="0"/>
            </a:spcBef>
            <a:spcAft>
              <a:spcPct val="15000"/>
            </a:spcAft>
            <a:buChar char="••"/>
          </a:pPr>
          <a:r>
            <a:rPr lang="zh-CN" altLang="en-US" sz="3600" b="1" kern="1200" dirty="0" smtClean="0">
              <a:solidFill>
                <a:prstClr val="black"/>
              </a:solidFill>
              <a:latin typeface="黑体" pitchFamily="49" charset="-122"/>
              <a:ea typeface="黑体" pitchFamily="49" charset="-122"/>
            </a:rPr>
            <a:t>进行广电网络的区域整合和跨地区经营，积极推进下一代广播电视网建设，</a:t>
          </a:r>
          <a:r>
            <a:rPr lang="en-US" altLang="zh-CN" sz="3600" b="1" kern="1200" dirty="0" smtClean="0">
              <a:solidFill>
                <a:prstClr val="black"/>
              </a:solidFill>
              <a:latin typeface="黑体" pitchFamily="49" charset="-122"/>
              <a:ea typeface="黑体" pitchFamily="49" charset="-122"/>
            </a:rPr>
            <a:t>…</a:t>
          </a:r>
          <a:r>
            <a:rPr lang="zh-CN" altLang="en-US" sz="3600" b="1" kern="1200" dirty="0" smtClean="0">
              <a:solidFill>
                <a:prstClr val="black"/>
              </a:solidFill>
              <a:latin typeface="黑体" pitchFamily="49" charset="-122"/>
              <a:ea typeface="黑体" pitchFamily="49" charset="-122"/>
            </a:rPr>
            <a:t>推进三网融合</a:t>
          </a:r>
          <a:endParaRPr lang="zh-CN" altLang="en-US" sz="3600" b="1" kern="1200" dirty="0"/>
        </a:p>
      </dsp:txBody>
      <dsp:txXfrm>
        <a:off x="0" y="642939"/>
        <a:ext cx="8215369" cy="3843621"/>
      </dsp:txXfrm>
    </dsp:sp>
    <dsp:sp modelId="{A4EA516E-D97F-4C85-9E6D-F1AEEDC334FD}">
      <dsp:nvSpPr>
        <dsp:cNvPr id="0" name=""/>
        <dsp:cNvSpPr/>
      </dsp:nvSpPr>
      <dsp:spPr>
        <a:xfrm>
          <a:off x="428628" y="0"/>
          <a:ext cx="6572312" cy="1413695"/>
        </a:xfrm>
        <a:prstGeom prst="roundRect">
          <a:avLst/>
        </a:prstGeom>
        <a:solidFill>
          <a:srgbClr val="7030A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4">
              <a:satMod val="110000"/>
            </a:schemeClr>
          </a:contourClr>
        </a:sp3d>
      </dsp:spPr>
      <dsp:style>
        <a:lnRef idx="0">
          <a:schemeClr val="accent4"/>
        </a:lnRef>
        <a:fillRef idx="3">
          <a:schemeClr val="accent4"/>
        </a:fillRef>
        <a:effectRef idx="3">
          <a:schemeClr val="accent4"/>
        </a:effectRef>
        <a:fontRef idx="minor">
          <a:schemeClr val="lt1"/>
        </a:fontRef>
      </dsp:style>
      <dsp:txBody>
        <a:bodyPr spcFirstLastPara="0" vert="horz" wrap="square" lIns="217365" tIns="0" rIns="217365" bIns="0" numCol="1" spcCol="1270" anchor="ctr" anchorCtr="0">
          <a:noAutofit/>
        </a:bodyPr>
        <a:lstStyle/>
        <a:p>
          <a:pPr lvl="0" algn="l" defTabSz="1244600">
            <a:lnSpc>
              <a:spcPct val="90000"/>
            </a:lnSpc>
            <a:spcBef>
              <a:spcPct val="0"/>
            </a:spcBef>
            <a:spcAft>
              <a:spcPct val="35000"/>
            </a:spcAft>
          </a:pPr>
          <a:r>
            <a:rPr lang="en-US" altLang="zh-CN" sz="2800" b="1" kern="1200" dirty="0" smtClean="0">
              <a:solidFill>
                <a:srgbClr val="FFFF00"/>
              </a:solidFill>
            </a:rPr>
            <a:t>2009</a:t>
          </a:r>
          <a:r>
            <a:rPr lang="zh-CN" altLang="en-US" sz="2800" b="1" kern="1200" dirty="0" smtClean="0">
              <a:solidFill>
                <a:srgbClr val="FFFF00"/>
              </a:solidFill>
            </a:rPr>
            <a:t>年</a:t>
          </a:r>
          <a:r>
            <a:rPr lang="en-US" altLang="zh-CN" sz="2800" b="1" kern="1200" dirty="0" smtClean="0">
              <a:solidFill>
                <a:srgbClr val="FFFF00"/>
              </a:solidFill>
            </a:rPr>
            <a:t>7</a:t>
          </a:r>
          <a:r>
            <a:rPr lang="zh-CN" altLang="en-US" sz="2800" b="1" kern="1200" dirty="0" smtClean="0">
              <a:solidFill>
                <a:srgbClr val="FFFF00"/>
              </a:solidFill>
            </a:rPr>
            <a:t>月国务院</a:t>
          </a:r>
          <a:r>
            <a:rPr lang="en-US" altLang="zh-CN" sz="2800" b="1" kern="1200" dirty="0" smtClean="0">
              <a:solidFill>
                <a:srgbClr val="FFFF00"/>
              </a:solidFill>
            </a:rPr>
            <a:t>《</a:t>
          </a:r>
          <a:r>
            <a:rPr lang="zh-CN" altLang="en-US" sz="2800" b="1" kern="1200" dirty="0" smtClean="0">
              <a:solidFill>
                <a:srgbClr val="FFFF00"/>
              </a:solidFill>
            </a:rPr>
            <a:t>文化产业振兴规划</a:t>
          </a:r>
          <a:r>
            <a:rPr lang="en-US" altLang="zh-CN" sz="2800" b="1" kern="1200" dirty="0" smtClean="0">
              <a:solidFill>
                <a:srgbClr val="FFFF00"/>
              </a:solidFill>
            </a:rPr>
            <a:t>》</a:t>
          </a:r>
          <a:endParaRPr lang="zh-CN" altLang="en-US" sz="2800" b="1" kern="1200" dirty="0">
            <a:solidFill>
              <a:srgbClr val="FFFF00"/>
            </a:solidFill>
          </a:endParaRPr>
        </a:p>
      </dsp:txBody>
      <dsp:txXfrm>
        <a:off x="428628" y="0"/>
        <a:ext cx="6572312" cy="14136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t>接入带宽利用不足，双向改造进程滞后</a:t>
          </a:r>
          <a:endParaRPr lang="zh-CN" altLang="en-US" sz="2000" b="1" kern="1200" dirty="0"/>
        </a:p>
      </dsp:txBody>
      <dsp:txXfrm>
        <a:off x="5274" y="0"/>
        <a:ext cx="3152759" cy="624398"/>
      </dsp:txXfrm>
    </dsp:sp>
    <dsp:sp modelId="{CE50B728-42E3-48F7-A020-E5B89E231ADC}">
      <dsp:nvSpPr>
        <dsp:cNvPr id="0" name=""/>
        <dsp:cNvSpPr/>
      </dsp:nvSpPr>
      <dsp:spPr>
        <a:xfrm>
          <a:off x="2842758"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宽带化  双向化</a:t>
          </a:r>
          <a:endParaRPr lang="zh-CN" altLang="en-US" sz="2000" b="1" kern="1200" dirty="0"/>
        </a:p>
      </dsp:txBody>
      <dsp:txXfrm>
        <a:off x="2842758" y="0"/>
        <a:ext cx="3152759" cy="62439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t>技术规范不统一，家庭网络支持弱</a:t>
          </a:r>
          <a:endParaRPr lang="zh-CN" altLang="en-US" sz="2000" b="1" kern="1200" dirty="0"/>
        </a:p>
      </dsp:txBody>
      <dsp:txXfrm>
        <a:off x="5274" y="0"/>
        <a:ext cx="3152759" cy="624398"/>
      </dsp:txXfrm>
    </dsp:sp>
    <dsp:sp modelId="{CE50B728-42E3-48F7-A020-E5B89E231ADC}">
      <dsp:nvSpPr>
        <dsp:cNvPr id="0" name=""/>
        <dsp:cNvSpPr/>
      </dsp:nvSpPr>
      <dsp:spPr>
        <a:xfrm>
          <a:off x="2842758"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标准化  智能化</a:t>
          </a:r>
          <a:endParaRPr lang="zh-CN" altLang="en-US" sz="2000" b="1" kern="1200" dirty="0"/>
        </a:p>
      </dsp:txBody>
      <dsp:txXfrm>
        <a:off x="2842758" y="0"/>
        <a:ext cx="3152759" cy="62439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t>用户参与度低，交互体验不足</a:t>
          </a:r>
          <a:endParaRPr lang="zh-CN" altLang="en-US" sz="2000" b="1" kern="1200" dirty="0"/>
        </a:p>
      </dsp:txBody>
      <dsp:txXfrm>
        <a:off x="5274" y="0"/>
        <a:ext cx="3152759" cy="624398"/>
      </dsp:txXfrm>
    </dsp:sp>
    <dsp:sp modelId="{CE50B728-42E3-48F7-A020-E5B89E231ADC}">
      <dsp:nvSpPr>
        <dsp:cNvPr id="0" name=""/>
        <dsp:cNvSpPr/>
      </dsp:nvSpPr>
      <dsp:spPr>
        <a:xfrm>
          <a:off x="2848032"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个性化  体验化</a:t>
          </a:r>
          <a:endParaRPr lang="zh-CN" altLang="en-US" sz="2000" b="1" kern="1200" dirty="0"/>
        </a:p>
      </dsp:txBody>
      <dsp:txXfrm>
        <a:off x="2848032" y="0"/>
        <a:ext cx="3152759" cy="62439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t>所有权分散，运营不统一</a:t>
          </a:r>
          <a:endParaRPr lang="zh-CN" altLang="en-US" sz="2000" b="1" kern="1200" dirty="0"/>
        </a:p>
      </dsp:txBody>
      <dsp:txXfrm>
        <a:off x="5274" y="0"/>
        <a:ext cx="3152759" cy="624398"/>
      </dsp:txXfrm>
    </dsp:sp>
    <dsp:sp modelId="{CE50B728-42E3-48F7-A020-E5B89E231ADC}">
      <dsp:nvSpPr>
        <dsp:cNvPr id="0" name=""/>
        <dsp:cNvSpPr/>
      </dsp:nvSpPr>
      <dsp:spPr>
        <a:xfrm>
          <a:off x="2842758"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规模化  集约化</a:t>
          </a:r>
          <a:endParaRPr lang="zh-CN" altLang="en-US" sz="2000" b="1" kern="1200" dirty="0"/>
        </a:p>
      </dsp:txBody>
      <dsp:txXfrm>
        <a:off x="2842758" y="0"/>
        <a:ext cx="3152759" cy="62439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900" b="1" kern="1200" dirty="0" smtClean="0"/>
            <a:t>内容、网络、服务等的双向监管缺乏</a:t>
          </a:r>
          <a:endParaRPr lang="zh-CN" altLang="en-US" sz="1900" b="1" kern="1200" dirty="0"/>
        </a:p>
      </dsp:txBody>
      <dsp:txXfrm>
        <a:off x="5274" y="0"/>
        <a:ext cx="3152759" cy="624398"/>
      </dsp:txXfrm>
    </dsp:sp>
    <dsp:sp modelId="{CE50B728-42E3-48F7-A020-E5B89E231ADC}">
      <dsp:nvSpPr>
        <dsp:cNvPr id="0" name=""/>
        <dsp:cNvSpPr/>
      </dsp:nvSpPr>
      <dsp:spPr>
        <a:xfrm>
          <a:off x="2842758"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可管 可控 可信</a:t>
          </a:r>
          <a:endParaRPr lang="zh-CN" altLang="en-US" sz="2000" b="1" kern="1200" dirty="0"/>
        </a:p>
      </dsp:txBody>
      <dsp:txXfrm>
        <a:off x="2842758" y="0"/>
        <a:ext cx="3152759" cy="62439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E0CD18-285F-4F7C-BFE9-B26B01A470D5}">
      <dsp:nvSpPr>
        <dsp:cNvPr id="0" name=""/>
        <dsp:cNvSpPr/>
      </dsp:nvSpPr>
      <dsp:spPr>
        <a:xfrm>
          <a:off x="5274" y="0"/>
          <a:ext cx="3152759" cy="624398"/>
        </a:xfrm>
        <a:prstGeom prst="chevron">
          <a:avLst/>
        </a:prstGeom>
        <a:solidFill>
          <a:srgbClr val="FF0000"/>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2">
              <a:satMod val="11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b="1" kern="1200" dirty="0" smtClean="0"/>
            <a:t>互通不足，开放性不够</a:t>
          </a:r>
          <a:endParaRPr lang="zh-CN" altLang="en-US" sz="2000" b="1" kern="1200" dirty="0"/>
        </a:p>
      </dsp:txBody>
      <dsp:txXfrm>
        <a:off x="5274" y="0"/>
        <a:ext cx="3152759" cy="624398"/>
      </dsp:txXfrm>
    </dsp:sp>
    <dsp:sp modelId="{CE50B728-42E3-48F7-A020-E5B89E231ADC}">
      <dsp:nvSpPr>
        <dsp:cNvPr id="0" name=""/>
        <dsp:cNvSpPr/>
      </dsp:nvSpPr>
      <dsp:spPr>
        <a:xfrm>
          <a:off x="2842758" y="0"/>
          <a:ext cx="3152759" cy="624398"/>
        </a:xfrm>
        <a:prstGeom prst="chevron">
          <a:avLst/>
        </a:prstGeom>
        <a:solidFill>
          <a:schemeClr val="accent1">
            <a:lumMod val="75000"/>
          </a:schemeClr>
        </a:solid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accent3">
              <a:satMod val="11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CN" altLang="en-US" sz="2000" b="1" kern="1200" dirty="0" smtClean="0"/>
            <a:t>开放化  连通化</a:t>
          </a:r>
          <a:endParaRPr lang="zh-CN" altLang="en-US" sz="2000" b="1" kern="1200" dirty="0"/>
        </a:p>
      </dsp:txBody>
      <dsp:txXfrm>
        <a:off x="2842758" y="0"/>
        <a:ext cx="3152759" cy="6243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FF8712E9-1DEA-40ED-A7E8-ACBCF041897F}" type="datetimeFigureOut">
              <a:rPr lang="zh-CN" altLang="en-US"/>
              <a:pPr>
                <a:defRPr/>
              </a:pPr>
              <a:t>2011-6-1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defRPr>
            </a:lvl1pPr>
          </a:lstStyle>
          <a:p>
            <a:pPr>
              <a:defRPr/>
            </a:pPr>
            <a:fld id="{6BE93E71-9B12-4935-95A0-14C7DEB06EB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28B1E845-9D38-476C-A0D1-B39BE8DDED04}" type="datetimeFigureOut">
              <a:rPr lang="zh-CN" altLang="en-US"/>
              <a:pPr>
                <a:defRPr/>
              </a:pPr>
              <a:t>2011-6-1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6770FFEC-41B3-43FD-B2A4-76ACA1E4B5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8F848B-A5DA-467A-9121-4B6006D1ED24}" type="slidenum">
              <a:rPr lang="zh-CN" altLang="en-US" smtClean="0">
                <a:latin typeface="Arial" pitchFamily="34" charset="0"/>
                <a:ea typeface="宋体" pitchFamily="2" charset="-122"/>
              </a:rPr>
              <a:pPr/>
              <a:t>23</a:t>
            </a:fld>
            <a:endParaRPr lang="zh-CN" altLang="en-US" smtClean="0">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gb1">
    <p:spTree>
      <p:nvGrpSpPr>
        <p:cNvPr id="1" name=""/>
        <p:cNvGrpSpPr/>
        <p:nvPr/>
      </p:nvGrpSpPr>
      <p:grpSpPr>
        <a:xfrm>
          <a:off x="0" y="0"/>
          <a:ext cx="0" cy="0"/>
          <a:chOff x="0" y="0"/>
          <a:chExt cx="0" cy="0"/>
        </a:xfrm>
      </p:grpSpPr>
      <p:pic>
        <p:nvPicPr>
          <p:cNvPr id="4" name="图片 9" descr="NGB21.jpg"/>
          <p:cNvPicPr preferRelativeResize="0">
            <a:picLocks/>
          </p:cNvPicPr>
          <p:nvPr userDrawn="1"/>
        </p:nvPicPr>
        <p:blipFill>
          <a:blip r:embed="rId2" cstate="print"/>
          <a:srcRect/>
          <a:stretch>
            <a:fillRect/>
          </a:stretch>
        </p:blipFill>
        <p:spPr bwMode="auto">
          <a:xfrm>
            <a:off x="252413" y="252413"/>
            <a:ext cx="1462087" cy="1033462"/>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smtClean="0"/>
            </a:lvl1pPr>
          </a:lstStyle>
          <a:p>
            <a:pPr>
              <a:defRPr/>
            </a:pPr>
            <a:fld id="{60B76F65-FD1E-42CC-A575-E5EFFBA97E91}" type="datetime1">
              <a:rPr lang="zh-CN" altLang="en-US"/>
              <a:pPr>
                <a:defRPr/>
              </a:pPr>
              <a:t>2011-6-1</a:t>
            </a:fld>
            <a:endParaRPr lang="zh-CN" altLang="en-US" dirty="0"/>
          </a:p>
        </p:txBody>
      </p:sp>
      <p:sp>
        <p:nvSpPr>
          <p:cNvPr id="6" name="页脚占位符 4"/>
          <p:cNvSpPr>
            <a:spLocks noGrp="1"/>
          </p:cNvSpPr>
          <p:nvPr>
            <p:ph type="ftr" sz="quarter" idx="11"/>
          </p:nvPr>
        </p:nvSpPr>
        <p:spPr/>
        <p:txBody>
          <a:bodyPr/>
          <a:lstStyle>
            <a:lvl1pPr>
              <a:defRPr dirty="0" smtClean="0"/>
            </a:lvl1pPr>
          </a:lstStyle>
          <a:p>
            <a:pPr>
              <a:defRPr/>
            </a:pPr>
            <a:r>
              <a:rPr lang="zh-CN" altLang="en-US"/>
              <a:t>中国下一代广播电视网 </a:t>
            </a:r>
            <a:r>
              <a:rPr lang="en-US" altLang="zh-CN"/>
              <a:t>- NGB</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E73E52-AD3D-41A9-9877-497B40FB44A6}"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lvl1pPr>
          </a:lstStyle>
          <a:p>
            <a:pPr>
              <a:defRPr/>
            </a:pPr>
            <a:fld id="{E2D711BF-136A-47A2-B18C-20E89B403952}" type="datetime1">
              <a:rPr lang="zh-CN" altLang="en-US"/>
              <a:pPr>
                <a:defRPr/>
              </a:pPr>
              <a:t>2011-6-1</a:t>
            </a:fld>
            <a:endParaRPr lang="zh-CN" altLang="en-US"/>
          </a:p>
        </p:txBody>
      </p:sp>
      <p:sp>
        <p:nvSpPr>
          <p:cNvPr id="6"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AEACF5-4C90-46BE-999A-DA8350BF8FB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CFD3BFDB-96B3-4616-961E-335D306BDFD0}"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735AB-2EF5-48AB-9485-BD9C6F51E1C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454F44F9-4DD9-40F7-BE70-89D5848AE7DD}"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FBDD29-BF62-4B02-9887-A3D40A0C8C6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GB">
    <p:spTree>
      <p:nvGrpSpPr>
        <p:cNvPr id="1" name=""/>
        <p:cNvGrpSpPr/>
        <p:nvPr/>
      </p:nvGrpSpPr>
      <p:grpSpPr>
        <a:xfrm>
          <a:off x="0" y="0"/>
          <a:ext cx="0" cy="0"/>
          <a:chOff x="0" y="0"/>
          <a:chExt cx="0" cy="0"/>
        </a:xfrm>
      </p:grpSpPr>
      <p:pic>
        <p:nvPicPr>
          <p:cNvPr id="3" name="图片 9" descr="NGB21.jpg"/>
          <p:cNvPicPr>
            <a:picLocks noChangeAspect="1"/>
          </p:cNvPicPr>
          <p:nvPr userDrawn="1"/>
        </p:nvPicPr>
        <p:blipFill>
          <a:blip r:embed="rId2" cstate="print"/>
          <a:srcRect/>
          <a:stretch>
            <a:fillRect/>
          </a:stretch>
        </p:blipFill>
        <p:spPr bwMode="auto">
          <a:xfrm>
            <a:off x="5357813" y="4429125"/>
            <a:ext cx="1400175" cy="1000125"/>
          </a:xfrm>
          <a:prstGeom prst="rect">
            <a:avLst/>
          </a:prstGeom>
          <a:noFill/>
          <a:ln w="9525">
            <a:noFill/>
            <a:miter lim="800000"/>
            <a:headEnd/>
            <a:tailEnd/>
          </a:ln>
        </p:spPr>
      </p:pic>
      <p:pic>
        <p:nvPicPr>
          <p:cNvPr id="4" name="图片 10" descr="NGB21.jpg"/>
          <p:cNvPicPr>
            <a:picLocks noChangeAspect="1"/>
          </p:cNvPicPr>
          <p:nvPr userDrawn="1"/>
        </p:nvPicPr>
        <p:blipFill>
          <a:blip r:embed="rId2" cstate="print"/>
          <a:srcRect/>
          <a:stretch>
            <a:fillRect/>
          </a:stretch>
        </p:blipFill>
        <p:spPr bwMode="auto">
          <a:xfrm>
            <a:off x="3714750" y="3000375"/>
            <a:ext cx="1357313" cy="10096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538461E9-6EF1-4F6F-9CE0-6044E82A5349}" type="datetime1">
              <a:rPr lang="zh-CN" altLang="en-US"/>
              <a:pPr>
                <a:defRPr/>
              </a:pPr>
              <a:t>2011-6-1</a:t>
            </a:fld>
            <a:endParaRPr lang="zh-CN" altLang="en-US" dirty="0"/>
          </a:p>
        </p:txBody>
      </p:sp>
      <p:sp>
        <p:nvSpPr>
          <p:cNvPr id="6" name="页脚占位符 3"/>
          <p:cNvSpPr>
            <a:spLocks noGrp="1"/>
          </p:cNvSpPr>
          <p:nvPr>
            <p:ph type="ftr" sz="quarter" idx="11"/>
          </p:nvPr>
        </p:nvSpPr>
        <p:spPr/>
        <p:txBody>
          <a:bodyPr/>
          <a:lstStyle>
            <a:lvl1pPr>
              <a:defRPr/>
            </a:lvl1pPr>
          </a:lstStyle>
          <a:p>
            <a:pPr>
              <a:defRPr/>
            </a:pPr>
            <a:r>
              <a:rPr lang="zh-CN" altLang="en-US"/>
              <a:t>中国下一代广播电视网 </a:t>
            </a:r>
            <a:r>
              <a:rPr lang="en-US" altLang="zh-CN"/>
              <a:t>-</a:t>
            </a:r>
            <a:r>
              <a:rPr lang="zh-CN" altLang="en-US"/>
              <a:t> </a:t>
            </a:r>
            <a:r>
              <a:rPr lang="en-US" altLang="zh-CN"/>
              <a:t>NGB</a:t>
            </a:r>
            <a:endParaRPr lang="zh-CN" altLang="en-US" dirty="0"/>
          </a:p>
        </p:txBody>
      </p:sp>
      <p:sp>
        <p:nvSpPr>
          <p:cNvPr id="7" name="灯片编号占位符 4"/>
          <p:cNvSpPr>
            <a:spLocks noGrp="1"/>
          </p:cNvSpPr>
          <p:nvPr>
            <p:ph type="sldNum" sz="quarter" idx="12"/>
          </p:nvPr>
        </p:nvSpPr>
        <p:spPr/>
        <p:txBody>
          <a:bodyPr/>
          <a:lstStyle>
            <a:lvl1pPr>
              <a:defRPr/>
            </a:lvl1pPr>
          </a:lstStyle>
          <a:p>
            <a:pPr>
              <a:defRPr/>
            </a:pPr>
            <a:fld id="{865A89D8-E6ED-435E-B574-1F3B918757E3}"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9" descr="NGB21.jpg"/>
          <p:cNvPicPr>
            <a:picLocks noChangeAspect="1"/>
          </p:cNvPicPr>
          <p:nvPr userDrawn="1"/>
        </p:nvPicPr>
        <p:blipFill>
          <a:blip r:embed="rId2" cstate="print"/>
          <a:srcRect/>
          <a:stretch>
            <a:fillRect/>
          </a:stretch>
        </p:blipFill>
        <p:spPr bwMode="auto">
          <a:xfrm>
            <a:off x="214313" y="357188"/>
            <a:ext cx="1357312" cy="938212"/>
          </a:xfrm>
          <a:prstGeom prst="rect">
            <a:avLst/>
          </a:prstGeom>
          <a:noFill/>
          <a:ln w="9525">
            <a:noFill/>
            <a:miter lim="800000"/>
            <a:headEnd/>
            <a:tailEnd/>
          </a:ln>
        </p:spPr>
      </p:pic>
      <p:sp>
        <p:nvSpPr>
          <p:cNvPr id="2" name="标题 1"/>
          <p:cNvSpPr>
            <a:spLocks noGrp="1"/>
          </p:cNvSpPr>
          <p:nvPr>
            <p:ph type="title"/>
          </p:nvPr>
        </p:nvSpPr>
        <p:spPr/>
        <p:txBody>
          <a:bodyPr/>
          <a:lstStyle>
            <a:lvl1pPr>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SzPct val="90000"/>
              <a:buFont typeface="Wingdings" pitchFamily="2" charset="2"/>
              <a:buChar char="l"/>
              <a:defRPr b="1"/>
            </a:lvl1pPr>
            <a:lvl2pPr>
              <a:buSzPct val="60000"/>
              <a:buFont typeface="Wingdings" pitchFamily="2" charset="2"/>
              <a:buChar char="u"/>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smtClean="0"/>
            </a:lvl1pPr>
          </a:lstStyle>
          <a:p>
            <a:pPr>
              <a:defRPr/>
            </a:pPr>
            <a:fld id="{F845434D-F892-4639-9B17-9FD8366E018E}" type="datetime1">
              <a:rPr lang="zh-CN" altLang="en-US"/>
              <a:pPr>
                <a:defRPr/>
              </a:pPr>
              <a:t>2011-6-1</a:t>
            </a:fld>
            <a:endParaRPr lang="zh-CN" altLang="en-US"/>
          </a:p>
        </p:txBody>
      </p:sp>
      <p:sp>
        <p:nvSpPr>
          <p:cNvPr id="6" name="页脚占位符 4"/>
          <p:cNvSpPr>
            <a:spLocks noGrp="1"/>
          </p:cNvSpPr>
          <p:nvPr>
            <p:ph type="ftr" sz="quarter" idx="11"/>
          </p:nvPr>
        </p:nvSpPr>
        <p:spPr/>
        <p:txBody>
          <a:bodyPr/>
          <a:lstStyle>
            <a:lvl1pPr>
              <a:defRPr dirty="0" smtClean="0"/>
            </a:lvl1pPr>
          </a:lstStyle>
          <a:p>
            <a:pPr>
              <a:defRPr/>
            </a:pPr>
            <a:r>
              <a:rPr lang="zh-CN" altLang="en-US"/>
              <a:t>中国下一代广播电视网 </a:t>
            </a:r>
            <a:r>
              <a:rPr lang="en-US" altLang="zh-CN"/>
              <a:t>- NGB</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EA252B6-6675-4766-85A5-07557783D95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93A3B4B9-3805-4415-80B8-61E1CB03E4A8}"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CC636-FF56-41FF-A242-B1C72AB65B0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1"/>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smtClean="0"/>
            </a:lvl1pPr>
          </a:lstStyle>
          <a:p>
            <a:pPr>
              <a:defRPr/>
            </a:pPr>
            <a:fld id="{E93A5B50-99E5-4986-B6AC-6B0026308373}" type="datetime1">
              <a:rPr lang="zh-CN" altLang="en-US"/>
              <a:pPr>
                <a:defRPr/>
              </a:pPr>
              <a:t>2011-6-1</a:t>
            </a:fld>
            <a:endParaRPr lang="zh-CN" altLang="en-US"/>
          </a:p>
        </p:txBody>
      </p:sp>
      <p:sp>
        <p:nvSpPr>
          <p:cNvPr id="6"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1BADFA-D299-4DE7-8CF7-5DE0DB3F043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smtClean="0"/>
            </a:lvl1pPr>
          </a:lstStyle>
          <a:p>
            <a:pPr>
              <a:defRPr/>
            </a:pPr>
            <a:fld id="{7F820DDA-A757-452F-AF9F-7EEFCEB7C935}" type="datetime1">
              <a:rPr lang="zh-CN" altLang="en-US"/>
              <a:pPr>
                <a:defRPr/>
              </a:pPr>
              <a:t>2011-6-1</a:t>
            </a:fld>
            <a:endParaRPr lang="zh-CN" altLang="en-US"/>
          </a:p>
        </p:txBody>
      </p:sp>
      <p:sp>
        <p:nvSpPr>
          <p:cNvPr id="8"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6640AA1-701D-4690-B595-3628CED256A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smtClean="0"/>
            </a:lvl1pPr>
          </a:lstStyle>
          <a:p>
            <a:pPr>
              <a:defRPr/>
            </a:pPr>
            <a:fld id="{C6583EC0-BF02-4F55-BE7B-5958D10A3707}" type="datetime1">
              <a:rPr lang="zh-CN" altLang="en-US"/>
              <a:pPr>
                <a:defRPr/>
              </a:pPr>
              <a:t>2011-6-1</a:t>
            </a:fld>
            <a:endParaRPr lang="zh-CN" altLang="en-US"/>
          </a:p>
        </p:txBody>
      </p:sp>
      <p:sp>
        <p:nvSpPr>
          <p:cNvPr id="4"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D6A8EE6-0C86-4999-BCF0-E2135B4377B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smtClean="0"/>
            </a:lvl1pPr>
          </a:lstStyle>
          <a:p>
            <a:pPr>
              <a:defRPr/>
            </a:pPr>
            <a:fld id="{52772252-0E25-4812-B6FB-C695F1102D66}" type="datetime1">
              <a:rPr lang="zh-CN" altLang="en-US"/>
              <a:pPr>
                <a:defRPr/>
              </a:pPr>
              <a:t>2011-6-1</a:t>
            </a:fld>
            <a:endParaRPr lang="zh-CN" altLang="en-US"/>
          </a:p>
        </p:txBody>
      </p:sp>
      <p:sp>
        <p:nvSpPr>
          <p:cNvPr id="3"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77BF652-2837-4404-ADEA-BF45C0613DA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lvl1pPr>
          </a:lstStyle>
          <a:p>
            <a:pPr>
              <a:defRPr/>
            </a:pPr>
            <a:fld id="{B721164F-E0BA-4730-A405-0D2977824DC0}" type="datetime1">
              <a:rPr lang="zh-CN" altLang="en-US"/>
              <a:pPr>
                <a:defRPr/>
              </a:pPr>
              <a:t>2011-6-1</a:t>
            </a:fld>
            <a:endParaRPr lang="zh-CN" altLang="en-US"/>
          </a:p>
        </p:txBody>
      </p:sp>
      <p:sp>
        <p:nvSpPr>
          <p:cNvPr id="6" name="页脚占位符 4"/>
          <p:cNvSpPr>
            <a:spLocks noGrp="1"/>
          </p:cNvSpPr>
          <p:nvPr>
            <p:ph type="ftr" sz="quarter" idx="11"/>
          </p:nvPr>
        </p:nvSpPr>
        <p:spPr/>
        <p:txBody>
          <a:bodyPr/>
          <a:lstStyle>
            <a:lvl1pPr>
              <a:defRPr smtClean="0"/>
            </a:lvl1pPr>
          </a:lstStyle>
          <a:p>
            <a:pPr>
              <a:defRPr/>
            </a:pPr>
            <a:r>
              <a:rPr lang="zh-CN" altLang="en-US"/>
              <a:t>中国下一代广播电视网 </a:t>
            </a:r>
            <a:r>
              <a:rPr lang="en-US" altLang="zh-CN"/>
              <a:t>- NGB</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44FC2E-215F-4635-8075-9F08E6D61F2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572250"/>
            <a:ext cx="91440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1"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52621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F2BCC0C-4725-446E-BF11-9531B6BCD0FB}" type="datetime1">
              <a:rPr lang="zh-CN" altLang="en-US"/>
              <a:pPr>
                <a:defRPr/>
              </a:pPr>
              <a:t>2011-6-1</a:t>
            </a:fld>
            <a:endParaRPr lang="zh-CN" altLang="en-US" dirty="0"/>
          </a:p>
        </p:txBody>
      </p:sp>
      <p:sp>
        <p:nvSpPr>
          <p:cNvPr id="5" name="页脚占位符 4"/>
          <p:cNvSpPr>
            <a:spLocks noGrp="1"/>
          </p:cNvSpPr>
          <p:nvPr>
            <p:ph type="ftr" sz="quarter" idx="3"/>
          </p:nvPr>
        </p:nvSpPr>
        <p:spPr>
          <a:xfrm>
            <a:off x="3124200" y="6526213"/>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中国下一代广播电视网 </a:t>
            </a:r>
            <a:r>
              <a:rPr lang="en-US" altLang="zh-CN"/>
              <a:t>-</a:t>
            </a:r>
            <a:r>
              <a:rPr lang="zh-CN" altLang="en-US"/>
              <a:t> </a:t>
            </a:r>
            <a:r>
              <a:rPr lang="en-US" altLang="zh-CN"/>
              <a:t>NGB</a:t>
            </a:r>
            <a:endParaRPr lang="zh-CN" altLang="en-US" dirty="0"/>
          </a:p>
        </p:txBody>
      </p:sp>
      <p:sp>
        <p:nvSpPr>
          <p:cNvPr id="6" name="灯片编号占位符 5"/>
          <p:cNvSpPr>
            <a:spLocks noGrp="1"/>
          </p:cNvSpPr>
          <p:nvPr>
            <p:ph type="sldNum" sz="quarter" idx="4"/>
          </p:nvPr>
        </p:nvSpPr>
        <p:spPr>
          <a:xfrm>
            <a:off x="6553200" y="652621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7788C586-260C-4BEB-810E-607839BF6780}" type="slidenum">
              <a:rPr lang="zh-CN" altLang="en-US"/>
              <a:pPr>
                <a:defRPr/>
              </a:pPr>
              <a:t>‹#›</a:t>
            </a:fld>
            <a:endParaRPr lang="zh-CN" altLang="en-US" dirty="0"/>
          </a:p>
        </p:txBody>
      </p:sp>
      <p:cxnSp>
        <p:nvCxnSpPr>
          <p:cNvPr id="9" name="直接连接符 8"/>
          <p:cNvCxnSpPr/>
          <p:nvPr userDrawn="1"/>
        </p:nvCxnSpPr>
        <p:spPr>
          <a:xfrm>
            <a:off x="428625" y="1428750"/>
            <a:ext cx="828675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49" charset="-122"/>
        </a:defRPr>
      </a:lvl2pPr>
      <a:lvl3pPr algn="ctr" rtl="0" eaLnBrk="0" fontAlgn="base" hangingPunct="0">
        <a:spcBef>
          <a:spcPct val="0"/>
        </a:spcBef>
        <a:spcAft>
          <a:spcPct val="0"/>
        </a:spcAft>
        <a:defRPr sz="4400">
          <a:solidFill>
            <a:schemeClr val="tx1"/>
          </a:solidFill>
          <a:latin typeface="Arial" charset="0"/>
          <a:ea typeface="黑体" pitchFamily="49" charset="-122"/>
        </a:defRPr>
      </a:lvl3pPr>
      <a:lvl4pPr algn="ctr" rtl="0" eaLnBrk="0" fontAlgn="base" hangingPunct="0">
        <a:spcBef>
          <a:spcPct val="0"/>
        </a:spcBef>
        <a:spcAft>
          <a:spcPct val="0"/>
        </a:spcAft>
        <a:defRPr sz="4400">
          <a:solidFill>
            <a:schemeClr val="tx1"/>
          </a:solidFill>
          <a:latin typeface="Arial" charset="0"/>
          <a:ea typeface="黑体" pitchFamily="49" charset="-122"/>
        </a:defRPr>
      </a:lvl4pPr>
      <a:lvl5pPr algn="ctr" rtl="0" eaLnBrk="0" fontAlgn="base" hangingPunct="0">
        <a:spcBef>
          <a:spcPct val="0"/>
        </a:spcBef>
        <a:spcAft>
          <a:spcPct val="0"/>
        </a:spcAft>
        <a:defRPr sz="4400">
          <a:solidFill>
            <a:schemeClr val="tx1"/>
          </a:solidFill>
          <a:latin typeface="Arial" charset="0"/>
          <a:ea typeface="黑体" pitchFamily="49"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3.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8.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ctrTitle"/>
          </p:nvPr>
        </p:nvSpPr>
        <p:spPr/>
        <p:txBody>
          <a:bodyPr/>
          <a:lstStyle/>
          <a:p>
            <a:pPr eaLnBrk="1" hangingPunct="1"/>
            <a:r>
              <a:rPr lang="zh-CN" altLang="en-US" b="1" smtClean="0"/>
              <a:t>中国下一代广播电视网（</a:t>
            </a:r>
            <a:r>
              <a:rPr lang="en-US" altLang="zh-CN" b="1" smtClean="0"/>
              <a:t>NGB</a:t>
            </a:r>
            <a:r>
              <a:rPr lang="zh-CN" altLang="en-US" b="1" smtClean="0"/>
              <a:t>）</a:t>
            </a:r>
            <a:r>
              <a:rPr lang="en-US" altLang="zh-CN" b="1" smtClean="0"/>
              <a:t/>
            </a:r>
            <a:br>
              <a:rPr lang="en-US" altLang="zh-CN" b="1" smtClean="0"/>
            </a:br>
            <a:r>
              <a:rPr lang="zh-CN" altLang="en-US" b="1" smtClean="0"/>
              <a:t>战略研究报告</a:t>
            </a:r>
            <a:endParaRPr lang="zh-CN" altLang="en-US" smtClean="0"/>
          </a:p>
        </p:txBody>
      </p:sp>
      <p:sp>
        <p:nvSpPr>
          <p:cNvPr id="2051" name="副标题 2"/>
          <p:cNvSpPr>
            <a:spLocks noGrp="1"/>
          </p:cNvSpPr>
          <p:nvPr>
            <p:ph type="subTitle" idx="1"/>
          </p:nvPr>
        </p:nvSpPr>
        <p:spPr>
          <a:xfrm>
            <a:off x="1371600" y="4033838"/>
            <a:ext cx="6400800" cy="1538287"/>
          </a:xfrm>
        </p:spPr>
        <p:txBody>
          <a:bodyPr/>
          <a:lstStyle/>
          <a:p>
            <a:pPr eaLnBrk="1" hangingPunct="1">
              <a:buFont typeface="Arial" charset="0"/>
              <a:buNone/>
              <a:defRPr/>
            </a:pPr>
            <a:r>
              <a:rPr lang="en-US" altLang="zh-CN" b="1" dirty="0" smtClean="0">
                <a:solidFill>
                  <a:schemeClr val="tx1"/>
                </a:solidFill>
              </a:rPr>
              <a:t>NGB</a:t>
            </a:r>
            <a:r>
              <a:rPr lang="zh-CN" altLang="en-US" b="1" dirty="0" smtClean="0">
                <a:solidFill>
                  <a:schemeClr val="tx1"/>
                </a:solidFill>
              </a:rPr>
              <a:t>总体专家委员会</a:t>
            </a:r>
            <a:endParaRPr lang="en-US" altLang="zh-CN" b="1" dirty="0" smtClean="0">
              <a:solidFill>
                <a:schemeClr val="tx1"/>
              </a:solidFill>
            </a:endParaRPr>
          </a:p>
          <a:p>
            <a:pPr eaLnBrk="1" hangingPunct="1">
              <a:buFont typeface="Arial" charset="0"/>
              <a:buNone/>
              <a:defRPr/>
            </a:pPr>
            <a:endParaRPr lang="en-US" altLang="zh-CN" sz="1050" b="1" dirty="0" smtClean="0">
              <a:solidFill>
                <a:schemeClr val="tx1"/>
              </a:solidFill>
            </a:endParaRPr>
          </a:p>
          <a:p>
            <a:pPr eaLnBrk="1" hangingPunct="1">
              <a:buFont typeface="Arial" charset="0"/>
              <a:buNone/>
              <a:defRPr/>
            </a:pPr>
            <a:fld id="{6FC51C31-0B0D-4801-A5A6-2C022060D2B1}" type="datetime2">
              <a:rPr lang="zh-CN" altLang="en-US" b="1" smtClean="0">
                <a:solidFill>
                  <a:schemeClr val="tx1"/>
                </a:solidFill>
              </a:rPr>
              <a:pPr eaLnBrk="1" hangingPunct="1">
                <a:buFont typeface="Arial" charset="0"/>
                <a:buNone/>
                <a:defRPr/>
              </a:pPr>
              <a:t>2011年6月1日 Wednesday</a:t>
            </a:fld>
            <a:endParaRPr lang="zh-CN" altLang="en-US"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ABE028A9-621A-44D0-98B8-7B40E62909E2}" type="slidenum">
              <a:rPr lang="zh-CN" altLang="en-US" smtClean="0"/>
              <a:pPr>
                <a:defRPr/>
              </a:pPr>
              <a:t>10</a:t>
            </a:fld>
            <a:endParaRPr lang="zh-CN" altLang="en-US"/>
          </a:p>
        </p:txBody>
      </p:sp>
      <p:sp>
        <p:nvSpPr>
          <p:cNvPr id="24581" name="标题 1"/>
          <p:cNvSpPr>
            <a:spLocks noGrp="1"/>
          </p:cNvSpPr>
          <p:nvPr>
            <p:ph type="title"/>
          </p:nvPr>
        </p:nvSpPr>
        <p:spPr/>
        <p:txBody>
          <a:bodyPr/>
          <a:lstStyle/>
          <a:p>
            <a:r>
              <a:rPr lang="zh-CN" altLang="en-US" smtClean="0"/>
              <a:t>我国广播电视网发展需求</a:t>
            </a:r>
          </a:p>
        </p:txBody>
      </p:sp>
      <p:sp>
        <p:nvSpPr>
          <p:cNvPr id="24582" name="内容占位符 2"/>
          <p:cNvSpPr>
            <a:spLocks noGrp="1"/>
          </p:cNvSpPr>
          <p:nvPr>
            <p:ph idx="1"/>
          </p:nvPr>
        </p:nvSpPr>
        <p:spPr/>
        <p:txBody>
          <a:bodyPr/>
          <a:lstStyle/>
          <a:p>
            <a:r>
              <a:rPr lang="zh-CN" altLang="en-US" sz="4400" smtClean="0">
                <a:solidFill>
                  <a:srgbClr val="FF0000"/>
                </a:solidFill>
              </a:rPr>
              <a:t>发展战略性新兴产业的需要</a:t>
            </a:r>
            <a:endParaRPr lang="en-US" altLang="zh-CN" sz="4400" smtClean="0">
              <a:solidFill>
                <a:srgbClr val="FF0000"/>
              </a:solidFill>
            </a:endParaRPr>
          </a:p>
          <a:p>
            <a:pPr lvl="1"/>
            <a:r>
              <a:rPr lang="zh-CN" altLang="en-US" sz="3800" smtClean="0"/>
              <a:t>“三网融合”国家战略对广电网的要求</a:t>
            </a:r>
          </a:p>
          <a:p>
            <a:pPr lvl="1"/>
            <a:r>
              <a:rPr lang="zh-CN" altLang="en-US" sz="3800" smtClean="0"/>
              <a:t>推动文化产业、信息内容产业、信息服务业和其他现代服务业等战略性新兴产业快速发展</a:t>
            </a:r>
          </a:p>
          <a:p>
            <a:pPr lvl="1"/>
            <a:r>
              <a:rPr lang="zh-CN" altLang="en-US" sz="3800" smtClean="0"/>
              <a:t>提高社会服务能力的需求</a:t>
            </a:r>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44D0BAC4-B21D-4863-8A4E-DC2AE477E861}" type="slidenum">
              <a:rPr lang="zh-CN" altLang="en-US" smtClean="0"/>
              <a:pPr>
                <a:defRPr/>
              </a:pPr>
              <a:t>11</a:t>
            </a:fld>
            <a:endParaRPr lang="zh-CN" altLang="en-US"/>
          </a:p>
        </p:txBody>
      </p:sp>
      <p:sp>
        <p:nvSpPr>
          <p:cNvPr id="25605" name="标题 1"/>
          <p:cNvSpPr>
            <a:spLocks noGrp="1"/>
          </p:cNvSpPr>
          <p:nvPr>
            <p:ph type="title"/>
          </p:nvPr>
        </p:nvSpPr>
        <p:spPr/>
        <p:txBody>
          <a:bodyPr/>
          <a:lstStyle/>
          <a:p>
            <a:r>
              <a:rPr lang="zh-CN" altLang="en-US" smtClean="0"/>
              <a:t>我国广播电视网发展需求</a:t>
            </a:r>
          </a:p>
        </p:txBody>
      </p:sp>
      <p:sp>
        <p:nvSpPr>
          <p:cNvPr id="25606" name="内容占位符 2"/>
          <p:cNvSpPr>
            <a:spLocks noGrp="1"/>
          </p:cNvSpPr>
          <p:nvPr>
            <p:ph idx="1"/>
          </p:nvPr>
        </p:nvSpPr>
        <p:spPr/>
        <p:txBody>
          <a:bodyPr/>
          <a:lstStyle/>
          <a:p>
            <a:r>
              <a:rPr lang="zh-CN" altLang="en-US" sz="4400" smtClean="0">
                <a:solidFill>
                  <a:srgbClr val="FF0000"/>
                </a:solidFill>
              </a:rPr>
              <a:t>维护信息和文化安全的需要</a:t>
            </a:r>
            <a:endParaRPr lang="en-US" altLang="zh-CN" sz="4400" smtClean="0">
              <a:solidFill>
                <a:srgbClr val="FF0000"/>
              </a:solidFill>
            </a:endParaRPr>
          </a:p>
          <a:p>
            <a:pPr lvl="1"/>
            <a:r>
              <a:rPr lang="zh-CN" altLang="en-US" sz="3800" smtClean="0"/>
              <a:t>文化的传播方式和传播速度都发生了根本性的变化</a:t>
            </a:r>
          </a:p>
          <a:p>
            <a:pPr lvl="1"/>
            <a:r>
              <a:rPr lang="zh-CN" altLang="en-US" sz="3800" smtClean="0"/>
              <a:t>研究和开发可管可控可信的新一代网络技术</a:t>
            </a:r>
          </a:p>
          <a:p>
            <a:pPr lvl="1"/>
            <a:r>
              <a:rPr lang="zh-CN" altLang="en-US" sz="3800" smtClean="0"/>
              <a:t>保证党和政府舆论导向的重要地位，保障国家文化安全</a:t>
            </a:r>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214438" y="285750"/>
            <a:ext cx="8229600" cy="1143000"/>
          </a:xfrm>
        </p:spPr>
        <p:txBody>
          <a:bodyPr/>
          <a:lstStyle/>
          <a:p>
            <a:r>
              <a:rPr lang="zh-CN" altLang="en-US" smtClean="0"/>
              <a:t>我国广播电视网技术发展现状与趋势</a:t>
            </a:r>
          </a:p>
        </p:txBody>
      </p:sp>
      <p:sp>
        <p:nvSpPr>
          <p:cNvPr id="4" name="灯片编号占位符 3"/>
          <p:cNvSpPr>
            <a:spLocks noGrp="1"/>
          </p:cNvSpPr>
          <p:nvPr>
            <p:ph type="sldNum" sz="quarter" idx="12"/>
          </p:nvPr>
        </p:nvSpPr>
        <p:spPr/>
        <p:txBody>
          <a:bodyPr/>
          <a:lstStyle/>
          <a:p>
            <a:pPr>
              <a:defRPr/>
            </a:pPr>
            <a:fld id="{8DBE5475-5C4D-4267-8E85-47F58D6BA100}" type="slidenum">
              <a:rPr lang="zh-CN" altLang="en-US" b="1" smtClean="0"/>
              <a:pPr>
                <a:defRPr/>
              </a:pPr>
              <a:t>12</a:t>
            </a:fld>
            <a:endParaRPr lang="zh-CN" altLang="en-US" b="1"/>
          </a:p>
        </p:txBody>
      </p:sp>
      <p:graphicFrame>
        <p:nvGraphicFramePr>
          <p:cNvPr id="7" name="图示 6"/>
          <p:cNvGraphicFramePr/>
          <p:nvPr/>
        </p:nvGraphicFramePr>
        <p:xfrm>
          <a:off x="2285984" y="1804471"/>
          <a:ext cx="6000792" cy="624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666712" y="1785926"/>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网络</a:t>
            </a:r>
            <a:endParaRPr lang="zh-CN" altLang="en-US" sz="2800" b="1" dirty="0"/>
          </a:p>
        </p:txBody>
      </p:sp>
      <p:graphicFrame>
        <p:nvGraphicFramePr>
          <p:cNvPr id="10" name="图示 9"/>
          <p:cNvGraphicFramePr/>
          <p:nvPr/>
        </p:nvGraphicFramePr>
        <p:xfrm>
          <a:off x="2285984" y="3200919"/>
          <a:ext cx="6000792" cy="6243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圆角矩形 10"/>
          <p:cNvSpPr/>
          <p:nvPr/>
        </p:nvSpPr>
        <p:spPr>
          <a:xfrm>
            <a:off x="666712" y="3182374"/>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终端</a:t>
            </a:r>
            <a:endParaRPr lang="zh-CN" altLang="en-US" b="1" dirty="0"/>
          </a:p>
        </p:txBody>
      </p:sp>
      <p:graphicFrame>
        <p:nvGraphicFramePr>
          <p:cNvPr id="12" name="图示 11"/>
          <p:cNvGraphicFramePr/>
          <p:nvPr/>
        </p:nvGraphicFramePr>
        <p:xfrm>
          <a:off x="2285984" y="3899143"/>
          <a:ext cx="6000792" cy="6243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圆角矩形 12"/>
          <p:cNvSpPr/>
          <p:nvPr/>
        </p:nvSpPr>
        <p:spPr>
          <a:xfrm>
            <a:off x="666712" y="3880598"/>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用户</a:t>
            </a:r>
            <a:endParaRPr lang="zh-CN" altLang="en-US" sz="2800" b="1" dirty="0"/>
          </a:p>
        </p:txBody>
      </p:sp>
      <p:graphicFrame>
        <p:nvGraphicFramePr>
          <p:cNvPr id="14" name="图示 13"/>
          <p:cNvGraphicFramePr/>
          <p:nvPr/>
        </p:nvGraphicFramePr>
        <p:xfrm>
          <a:off x="2285984" y="4597367"/>
          <a:ext cx="6000792" cy="62439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5" name="圆角矩形 14"/>
          <p:cNvSpPr/>
          <p:nvPr/>
        </p:nvSpPr>
        <p:spPr>
          <a:xfrm>
            <a:off x="666712" y="4578822"/>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运营</a:t>
            </a:r>
            <a:endParaRPr lang="zh-CN" altLang="en-US" sz="2800" b="1" dirty="0"/>
          </a:p>
        </p:txBody>
      </p:sp>
      <p:graphicFrame>
        <p:nvGraphicFramePr>
          <p:cNvPr id="16" name="图示 15"/>
          <p:cNvGraphicFramePr/>
          <p:nvPr/>
        </p:nvGraphicFramePr>
        <p:xfrm>
          <a:off x="2285984" y="5295592"/>
          <a:ext cx="6000792" cy="62439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7" name="圆角矩形 16"/>
          <p:cNvSpPr/>
          <p:nvPr/>
        </p:nvSpPr>
        <p:spPr>
          <a:xfrm>
            <a:off x="666712" y="5277047"/>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安全</a:t>
            </a:r>
            <a:endParaRPr lang="zh-CN" altLang="en-US" b="1" dirty="0"/>
          </a:p>
        </p:txBody>
      </p:sp>
      <p:graphicFrame>
        <p:nvGraphicFramePr>
          <p:cNvPr id="18" name="图示 17"/>
          <p:cNvGraphicFramePr/>
          <p:nvPr/>
        </p:nvGraphicFramePr>
        <p:xfrm>
          <a:off x="2290758" y="2502695"/>
          <a:ext cx="6000792" cy="62439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9" name="圆角矩形 18"/>
          <p:cNvSpPr/>
          <p:nvPr/>
        </p:nvSpPr>
        <p:spPr>
          <a:xfrm>
            <a:off x="642910" y="2484150"/>
            <a:ext cx="1400155" cy="652283"/>
          </a:xfrm>
          <a:prstGeom prst="roundRect">
            <a:avLst/>
          </a:prstGeom>
          <a:solidFill>
            <a:schemeClr val="bg2">
              <a:lumMod val="50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2800" b="1" dirty="0"/>
              <a:t>业务</a:t>
            </a:r>
          </a:p>
        </p:txBody>
      </p:sp>
      <p:sp>
        <p:nvSpPr>
          <p:cNvPr id="20" name="日期占位符 19"/>
          <p:cNvSpPr>
            <a:spLocks noGrp="1"/>
          </p:cNvSpPr>
          <p:nvPr>
            <p:ph type="dt" sz="quarter" idx="10"/>
          </p:nvPr>
        </p:nvSpPr>
        <p:spPr/>
        <p:txBody>
          <a:bodyPr/>
          <a:lstStyle/>
          <a:p>
            <a:pPr>
              <a:defRPr/>
            </a:pPr>
            <a:fld id="{1B56FB0A-045F-4B1F-8BE3-5C1C174E1F7C}" type="datetime1">
              <a:rPr lang="zh-CN" altLang="en-US"/>
              <a:pPr>
                <a:defRPr/>
              </a:pPr>
              <a:t>2011-6-1</a:t>
            </a:fld>
            <a:endParaRPr lang="zh-CN" altLang="en-US"/>
          </a:p>
        </p:txBody>
      </p:sp>
      <p:sp>
        <p:nvSpPr>
          <p:cNvPr id="21" name="页脚占位符 20"/>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49851B59-93C8-4274-8F66-46B47D93ABB8}" type="slidenum">
              <a:rPr lang="zh-CN" altLang="en-US" smtClean="0"/>
              <a:pPr>
                <a:defRPr/>
              </a:pPr>
              <a:t>13</a:t>
            </a:fld>
            <a:endParaRPr lang="zh-CN" altLang="en-US"/>
          </a:p>
        </p:txBody>
      </p:sp>
      <p:sp>
        <p:nvSpPr>
          <p:cNvPr id="27653" name="标题 1"/>
          <p:cNvSpPr>
            <a:spLocks noGrp="1"/>
          </p:cNvSpPr>
          <p:nvPr>
            <p:ph type="title"/>
          </p:nvPr>
        </p:nvSpPr>
        <p:spPr>
          <a:xfrm>
            <a:off x="1357313" y="285750"/>
            <a:ext cx="8229600" cy="1143000"/>
          </a:xfrm>
        </p:spPr>
        <p:txBody>
          <a:bodyPr/>
          <a:lstStyle/>
          <a:p>
            <a:r>
              <a:rPr lang="zh-CN" altLang="en-US" smtClean="0"/>
              <a:t>建设中国下一代广播电视网（</a:t>
            </a:r>
            <a:r>
              <a:rPr lang="en-US" altLang="zh-CN" smtClean="0"/>
              <a:t>NGB</a:t>
            </a:r>
            <a:r>
              <a:rPr lang="zh-CN" altLang="en-US" smtClean="0"/>
              <a:t>）</a:t>
            </a:r>
          </a:p>
        </p:txBody>
      </p:sp>
      <p:sp>
        <p:nvSpPr>
          <p:cNvPr id="27654" name="内容占位符 2"/>
          <p:cNvSpPr>
            <a:spLocks noGrp="1"/>
          </p:cNvSpPr>
          <p:nvPr>
            <p:ph idx="1"/>
          </p:nvPr>
        </p:nvSpPr>
        <p:spPr>
          <a:xfrm>
            <a:off x="457200" y="1500188"/>
            <a:ext cx="8229600" cy="4857750"/>
          </a:xfrm>
        </p:spPr>
        <p:txBody>
          <a:bodyPr/>
          <a:lstStyle/>
          <a:p>
            <a:r>
              <a:rPr lang="en-US" altLang="zh-CN" sz="3600" smtClean="0"/>
              <a:t>2008</a:t>
            </a:r>
            <a:r>
              <a:rPr lang="zh-CN" altLang="en-US" sz="3600" smtClean="0"/>
              <a:t>年</a:t>
            </a:r>
            <a:r>
              <a:rPr lang="en-US" altLang="zh-CN" sz="3600" smtClean="0"/>
              <a:t>12</a:t>
            </a:r>
            <a:r>
              <a:rPr lang="zh-CN" altLang="en-US" sz="3600" smtClean="0"/>
              <a:t>月</a:t>
            </a:r>
            <a:r>
              <a:rPr lang="en-US" altLang="zh-CN" sz="3600" smtClean="0"/>
              <a:t>4</a:t>
            </a:r>
            <a:r>
              <a:rPr lang="zh-CN" altLang="en-US" sz="3600" smtClean="0"/>
              <a:t>日，科技部与国家广电总局签署</a:t>
            </a:r>
            <a:r>
              <a:rPr lang="en-US" altLang="zh-CN" sz="3600" smtClean="0"/>
              <a:t>《</a:t>
            </a:r>
            <a:r>
              <a:rPr lang="zh-CN" altLang="en-US" sz="3600" smtClean="0"/>
              <a:t>国家高性能宽带信息网暨中国下一代广播电视网自主创新合作协议书</a:t>
            </a:r>
            <a:r>
              <a:rPr lang="en-US" altLang="zh-CN" sz="3600" smtClean="0"/>
              <a:t>》</a:t>
            </a:r>
            <a:endParaRPr lang="zh-CN" altLang="en-US" sz="3600" smtClean="0"/>
          </a:p>
          <a:p>
            <a:r>
              <a:rPr lang="en-US" altLang="zh-CN" sz="3600" smtClean="0"/>
              <a:t>2009</a:t>
            </a:r>
            <a:r>
              <a:rPr lang="zh-CN" altLang="en-US" sz="3600" smtClean="0"/>
              <a:t>年</a:t>
            </a:r>
            <a:r>
              <a:rPr lang="en-US" altLang="zh-CN" sz="3600" smtClean="0"/>
              <a:t>7</a:t>
            </a:r>
            <a:r>
              <a:rPr lang="zh-CN" altLang="en-US" sz="3600" smtClean="0"/>
              <a:t>月</a:t>
            </a:r>
            <a:r>
              <a:rPr lang="en-US" altLang="zh-CN" sz="3600" smtClean="0"/>
              <a:t>31</a:t>
            </a:r>
            <a:r>
              <a:rPr lang="zh-CN" altLang="en-US" sz="3600" smtClean="0"/>
              <a:t>日，科技部、国家广电总局、上海市联合启动下一代广播电视网示范工程</a:t>
            </a:r>
            <a:endParaRPr lang="en-US" altLang="zh-CN" sz="36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BE8797D5-FA09-4663-B534-252F778C5A09}" type="slidenum">
              <a:rPr lang="zh-CN" altLang="en-US" smtClean="0"/>
              <a:pPr>
                <a:defRPr/>
              </a:pPr>
              <a:t>14</a:t>
            </a:fld>
            <a:endParaRPr lang="zh-CN" altLang="en-US"/>
          </a:p>
        </p:txBody>
      </p:sp>
      <p:sp>
        <p:nvSpPr>
          <p:cNvPr id="28677" name="标题 1"/>
          <p:cNvSpPr>
            <a:spLocks noGrp="1"/>
          </p:cNvSpPr>
          <p:nvPr>
            <p:ph type="title"/>
          </p:nvPr>
        </p:nvSpPr>
        <p:spPr>
          <a:xfrm>
            <a:off x="1214438" y="357188"/>
            <a:ext cx="8229600" cy="1143000"/>
          </a:xfrm>
        </p:spPr>
        <p:txBody>
          <a:bodyPr/>
          <a:lstStyle/>
          <a:p>
            <a:r>
              <a:rPr lang="zh-CN" altLang="en-US" smtClean="0"/>
              <a:t>建设中国下一代广播电视网（</a:t>
            </a:r>
            <a:r>
              <a:rPr lang="en-US" altLang="zh-CN" smtClean="0"/>
              <a:t>NGB</a:t>
            </a:r>
            <a:r>
              <a:rPr lang="zh-CN" altLang="en-US" smtClean="0"/>
              <a:t>）</a:t>
            </a:r>
          </a:p>
        </p:txBody>
      </p:sp>
      <p:sp>
        <p:nvSpPr>
          <p:cNvPr id="28678" name="内容占位符 2"/>
          <p:cNvSpPr>
            <a:spLocks noGrp="1"/>
          </p:cNvSpPr>
          <p:nvPr>
            <p:ph idx="1"/>
          </p:nvPr>
        </p:nvSpPr>
        <p:spPr>
          <a:xfrm>
            <a:off x="628650" y="1571625"/>
            <a:ext cx="8229600" cy="4857750"/>
          </a:xfrm>
        </p:spPr>
        <p:txBody>
          <a:bodyPr/>
          <a:lstStyle/>
          <a:p>
            <a:r>
              <a:rPr lang="zh-CN" altLang="en-US" sz="3800" smtClean="0"/>
              <a:t>十一五期间国家科技支撑计划已经部署重点项目“中国互动新媒体网络与业务科技工程</a:t>
            </a:r>
            <a:r>
              <a:rPr lang="en-US" altLang="zh-CN" sz="3800" smtClean="0"/>
              <a:t>”,</a:t>
            </a:r>
            <a:r>
              <a:rPr lang="zh-CN" altLang="en-US" sz="3800" smtClean="0"/>
              <a:t>将在全国近十个省市有线电视网络实现</a:t>
            </a:r>
            <a:r>
              <a:rPr lang="en-US" altLang="zh-CN" sz="3800" smtClean="0"/>
              <a:t>500</a:t>
            </a:r>
            <a:r>
              <a:rPr lang="zh-CN" altLang="en-US" sz="3800" smtClean="0"/>
              <a:t>万用户的双向接入和互动新媒体服务</a:t>
            </a:r>
            <a:endParaRPr lang="en-US" altLang="zh-CN" sz="3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A3BAC988-A9B7-45CE-883A-E0CBD19EA979}" type="slidenum">
              <a:rPr lang="zh-CN" altLang="en-US" smtClean="0"/>
              <a:pPr>
                <a:defRPr/>
              </a:pPr>
              <a:t>15</a:t>
            </a:fld>
            <a:endParaRPr lang="zh-CN" altLang="en-US"/>
          </a:p>
        </p:txBody>
      </p:sp>
      <p:sp>
        <p:nvSpPr>
          <p:cNvPr id="29701" name="标题 1"/>
          <p:cNvSpPr>
            <a:spLocks noGrp="1"/>
          </p:cNvSpPr>
          <p:nvPr>
            <p:ph type="title"/>
          </p:nvPr>
        </p:nvSpPr>
        <p:spPr>
          <a:xfrm>
            <a:off x="1214438" y="357188"/>
            <a:ext cx="8229600" cy="1143000"/>
          </a:xfrm>
        </p:spPr>
        <p:txBody>
          <a:bodyPr/>
          <a:lstStyle/>
          <a:p>
            <a:r>
              <a:rPr lang="zh-CN" altLang="en-US" smtClean="0"/>
              <a:t>建设中国下一代广播电视网（</a:t>
            </a:r>
            <a:r>
              <a:rPr lang="en-US" altLang="zh-CN" smtClean="0"/>
              <a:t>NGB</a:t>
            </a:r>
            <a:r>
              <a:rPr lang="zh-CN" altLang="en-US" smtClean="0"/>
              <a:t>）</a:t>
            </a:r>
          </a:p>
        </p:txBody>
      </p:sp>
      <p:sp>
        <p:nvSpPr>
          <p:cNvPr id="29702" name="内容占位符 2"/>
          <p:cNvSpPr>
            <a:spLocks noGrp="1"/>
          </p:cNvSpPr>
          <p:nvPr>
            <p:ph idx="1"/>
          </p:nvPr>
        </p:nvSpPr>
        <p:spPr>
          <a:xfrm>
            <a:off x="214313" y="1571625"/>
            <a:ext cx="8786812" cy="4525963"/>
          </a:xfrm>
        </p:spPr>
        <p:txBody>
          <a:bodyPr/>
          <a:lstStyle/>
          <a:p>
            <a:r>
              <a:rPr lang="zh-CN" altLang="en-US" sz="3800" smtClean="0"/>
              <a:t>在有线电视数字化和移动多媒体广播电视（</a:t>
            </a:r>
            <a:r>
              <a:rPr lang="en-US" altLang="zh-CN" sz="3800" smtClean="0"/>
              <a:t>CMMB</a:t>
            </a:r>
            <a:r>
              <a:rPr lang="zh-CN" altLang="en-US" sz="3800" smtClean="0"/>
              <a:t>）基础上，以自主创新的“高性能宽带信息网（</a:t>
            </a:r>
            <a:r>
              <a:rPr lang="en-US" altLang="zh-CN" sz="3800" smtClean="0"/>
              <a:t>3TNet</a:t>
            </a:r>
            <a:r>
              <a:rPr lang="zh-CN" altLang="en-US" sz="3800" smtClean="0"/>
              <a:t>）” 关键技术为支撑，构建的适合我国国情的、“三网融合”的、有线无线相结合的、全程全网的下一代广播电视网络（</a:t>
            </a:r>
            <a:r>
              <a:rPr lang="en-US" altLang="zh-CN" sz="3800" smtClean="0"/>
              <a:t>NGB</a:t>
            </a:r>
            <a:r>
              <a:rPr lang="zh-CN" altLang="en-US" sz="3800" smtClean="0"/>
              <a:t>）</a:t>
            </a:r>
            <a:endParaRPr lang="en-US" altLang="zh-CN" sz="3800" smtClean="0"/>
          </a:p>
          <a:p>
            <a:endParaRPr lang="zh-CN" altLang="en-US" sz="3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D2EA6E6F-1E29-4C7C-98E8-8494F2C4EA92}" type="slidenum">
              <a:rPr lang="zh-CN" altLang="en-US" smtClean="0"/>
              <a:pPr>
                <a:defRPr/>
              </a:pPr>
              <a:t>16</a:t>
            </a:fld>
            <a:endParaRPr lang="zh-CN" altLang="en-US"/>
          </a:p>
        </p:txBody>
      </p:sp>
      <p:sp>
        <p:nvSpPr>
          <p:cNvPr id="30725" name="标题 1"/>
          <p:cNvSpPr>
            <a:spLocks noGrp="1"/>
          </p:cNvSpPr>
          <p:nvPr>
            <p:ph type="title"/>
          </p:nvPr>
        </p:nvSpPr>
        <p:spPr>
          <a:xfrm>
            <a:off x="1214438" y="285750"/>
            <a:ext cx="8229600" cy="1143000"/>
          </a:xfrm>
        </p:spPr>
        <p:txBody>
          <a:bodyPr/>
          <a:lstStyle/>
          <a:p>
            <a:r>
              <a:rPr lang="zh-CN" altLang="en-US" smtClean="0"/>
              <a:t>建设中国下一代广播电视网（</a:t>
            </a:r>
            <a:r>
              <a:rPr lang="en-US" altLang="zh-CN" smtClean="0"/>
              <a:t>NGB</a:t>
            </a:r>
            <a:r>
              <a:rPr lang="zh-CN" altLang="en-US" smtClean="0"/>
              <a:t>）</a:t>
            </a:r>
          </a:p>
        </p:txBody>
      </p:sp>
      <p:sp>
        <p:nvSpPr>
          <p:cNvPr id="30726" name="内容占位符 2"/>
          <p:cNvSpPr>
            <a:spLocks noGrp="1"/>
          </p:cNvSpPr>
          <p:nvPr>
            <p:ph idx="1"/>
          </p:nvPr>
        </p:nvSpPr>
        <p:spPr>
          <a:xfrm>
            <a:off x="357188" y="1571625"/>
            <a:ext cx="8358187" cy="4525963"/>
          </a:xfrm>
        </p:spPr>
        <p:txBody>
          <a:bodyPr/>
          <a:lstStyle/>
          <a:p>
            <a:r>
              <a:rPr lang="en-US" altLang="zh-CN" sz="3800" smtClean="0">
                <a:solidFill>
                  <a:srgbClr val="FF0000"/>
                </a:solidFill>
              </a:rPr>
              <a:t>NGB</a:t>
            </a:r>
            <a:r>
              <a:rPr lang="zh-CN" altLang="en-US" sz="3800" smtClean="0">
                <a:solidFill>
                  <a:srgbClr val="FF0000"/>
                </a:solidFill>
              </a:rPr>
              <a:t>：</a:t>
            </a:r>
            <a:endParaRPr lang="en-US" altLang="zh-CN" sz="3800" smtClean="0">
              <a:solidFill>
                <a:srgbClr val="FF0000"/>
              </a:solidFill>
            </a:endParaRPr>
          </a:p>
          <a:p>
            <a:pPr>
              <a:buFont typeface="Wingdings" pitchFamily="2" charset="2"/>
              <a:buNone/>
            </a:pPr>
            <a:r>
              <a:rPr lang="en-US" altLang="zh-CN" sz="3800" smtClean="0"/>
              <a:t>       </a:t>
            </a:r>
            <a:r>
              <a:rPr lang="zh-CN" altLang="en-US" sz="3800" smtClean="0"/>
              <a:t>  </a:t>
            </a:r>
            <a:r>
              <a:rPr lang="zh-CN" altLang="en-US" sz="4000" smtClean="0"/>
              <a:t>以自主知识产权技术标准为核心的、可同时传输数字和模拟信号的、具备双向交互、组播、推送播存和广播四种工作模式的、可管可控可信的、全程全网的宽带交互式下一代广播电视网络。</a:t>
            </a:r>
            <a:endParaRPr lang="en-US" altLang="zh-CN" sz="3800" smtClean="0"/>
          </a:p>
          <a:p>
            <a:pPr>
              <a:buFont typeface="Wingding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423FA5FC-02CD-49CC-B3C7-EE8917BC199D}" type="slidenum">
              <a:rPr lang="zh-CN" altLang="en-US" smtClean="0"/>
              <a:pPr>
                <a:defRPr/>
              </a:pPr>
              <a:t>17</a:t>
            </a:fld>
            <a:endParaRPr lang="zh-CN" altLang="en-US"/>
          </a:p>
        </p:txBody>
      </p:sp>
      <p:sp>
        <p:nvSpPr>
          <p:cNvPr id="31749" name="标题 1"/>
          <p:cNvSpPr>
            <a:spLocks noGrp="1"/>
          </p:cNvSpPr>
          <p:nvPr>
            <p:ph type="title"/>
          </p:nvPr>
        </p:nvSpPr>
        <p:spPr>
          <a:xfrm>
            <a:off x="1214438" y="214313"/>
            <a:ext cx="8229600" cy="1143000"/>
          </a:xfrm>
        </p:spPr>
        <p:txBody>
          <a:bodyPr/>
          <a:lstStyle/>
          <a:p>
            <a:r>
              <a:rPr lang="zh-CN" altLang="en-US" smtClean="0"/>
              <a:t>建设中国下一代广播电视网（</a:t>
            </a:r>
            <a:r>
              <a:rPr lang="en-US" altLang="zh-CN" smtClean="0"/>
              <a:t>NGB</a:t>
            </a:r>
            <a:r>
              <a:rPr lang="zh-CN" altLang="en-US" smtClean="0"/>
              <a:t>）</a:t>
            </a:r>
          </a:p>
        </p:txBody>
      </p:sp>
      <p:sp>
        <p:nvSpPr>
          <p:cNvPr id="31750" name="内容占位符 2"/>
          <p:cNvSpPr>
            <a:spLocks noGrp="1"/>
          </p:cNvSpPr>
          <p:nvPr>
            <p:ph idx="1"/>
          </p:nvPr>
        </p:nvSpPr>
        <p:spPr>
          <a:xfrm>
            <a:off x="357188" y="1546225"/>
            <a:ext cx="8358187" cy="4525963"/>
          </a:xfrm>
        </p:spPr>
        <p:txBody>
          <a:bodyPr/>
          <a:lstStyle/>
          <a:p>
            <a:r>
              <a:rPr lang="en-US" altLang="zh-CN" smtClean="0">
                <a:solidFill>
                  <a:srgbClr val="FF0000"/>
                </a:solidFill>
              </a:rPr>
              <a:t>NGB</a:t>
            </a:r>
            <a:r>
              <a:rPr lang="zh-CN" altLang="en-US" smtClean="0">
                <a:solidFill>
                  <a:srgbClr val="FF0000"/>
                </a:solidFill>
              </a:rPr>
              <a:t>：</a:t>
            </a:r>
            <a:endParaRPr lang="en-US" smtClean="0">
              <a:solidFill>
                <a:srgbClr val="FF0000"/>
              </a:solidFill>
              <a:ea typeface="黑体" pitchFamily="2" charset="-122"/>
            </a:endParaRPr>
          </a:p>
          <a:p>
            <a:pPr>
              <a:buFont typeface="Wingdings" pitchFamily="2" charset="2"/>
              <a:buNone/>
            </a:pPr>
            <a:r>
              <a:rPr lang="en-US" altLang="zh-CN" smtClean="0"/>
              <a:t>       </a:t>
            </a:r>
            <a:r>
              <a:rPr lang="zh-CN" altLang="en-US" smtClean="0"/>
              <a:t>采用广播和交换技术相结合的扁平式网络体制，以可保证服务质量的大规模汇聚接入技术为基础，具有开放式业务支撑架构，承载网对业务透明，服务提供机制引入透明计算模式以保证可信度，家庭用户终端的外延形态是智慧家庭网络，家庭物联网是其内在的自然属性。</a:t>
            </a:r>
          </a:p>
          <a:p>
            <a:pPr>
              <a:buFont typeface="Wingdings" pitchFamily="2" charset="2"/>
              <a:buNone/>
            </a:pPr>
            <a:endParaRPr lang="zh-CN" alt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smtClean="0"/>
              <a:t>提纲</a:t>
            </a:r>
          </a:p>
        </p:txBody>
      </p:sp>
      <p:sp>
        <p:nvSpPr>
          <p:cNvPr id="32771"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solidFill>
                  <a:srgbClr val="0070C0"/>
                </a:solidFill>
              </a:rPr>
              <a:t>两大自主创新技术</a:t>
            </a:r>
            <a:endParaRPr lang="en-US" altLang="zh-CN" sz="3600" smtClean="0">
              <a:solidFill>
                <a:srgbClr val="0070C0"/>
              </a:solidFill>
            </a:endParaRPr>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5EEB5A1A-6CB2-410A-BDB0-84554001BDE3}" type="slidenum">
              <a:rPr lang="zh-CN" altLang="en-US" smtClean="0"/>
              <a:pPr>
                <a:defRPr/>
              </a:pPr>
              <a:t>18</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643063" y="357188"/>
            <a:ext cx="7500937" cy="1143000"/>
          </a:xfrm>
        </p:spPr>
        <p:txBody>
          <a:bodyPr/>
          <a:lstStyle/>
          <a:p>
            <a:r>
              <a:rPr lang="en-US" altLang="zh-CN" smtClean="0"/>
              <a:t>1. </a:t>
            </a:r>
            <a:r>
              <a:rPr lang="zh-CN" altLang="en-US" smtClean="0"/>
              <a:t>中国高性能宽带信息网（</a:t>
            </a:r>
            <a:r>
              <a:rPr lang="en-US" altLang="zh-CN" smtClean="0"/>
              <a:t>3TNet</a:t>
            </a:r>
            <a:r>
              <a:rPr lang="zh-CN" altLang="en-US" smtClean="0"/>
              <a:t>）</a:t>
            </a:r>
            <a:endParaRPr lang="zh-CN" altLang="en-US" sz="4000" smtClean="0"/>
          </a:p>
        </p:txBody>
      </p:sp>
      <p:sp>
        <p:nvSpPr>
          <p:cNvPr id="33795" name="内容占位符 2"/>
          <p:cNvSpPr>
            <a:spLocks noGrp="1"/>
          </p:cNvSpPr>
          <p:nvPr>
            <p:ph idx="1"/>
          </p:nvPr>
        </p:nvSpPr>
        <p:spPr>
          <a:xfrm>
            <a:off x="457200" y="1600200"/>
            <a:ext cx="8329613" cy="4525963"/>
          </a:xfrm>
        </p:spPr>
        <p:txBody>
          <a:bodyPr/>
          <a:lstStyle/>
          <a:p>
            <a:r>
              <a:rPr lang="en-US" altLang="zh-CN" smtClean="0"/>
              <a:t>3TNet</a:t>
            </a:r>
            <a:r>
              <a:rPr lang="zh-CN" altLang="en-US" smtClean="0"/>
              <a:t>是科技部建国</a:t>
            </a:r>
            <a:r>
              <a:rPr lang="en-US" altLang="zh-CN" smtClean="0"/>
              <a:t>60</a:t>
            </a:r>
            <a:r>
              <a:rPr lang="zh-CN" altLang="en-US" smtClean="0"/>
              <a:t>年的重大科技成果</a:t>
            </a:r>
          </a:p>
          <a:p>
            <a:r>
              <a:rPr lang="en-US" altLang="zh-CN" smtClean="0"/>
              <a:t>3TNet</a:t>
            </a:r>
            <a:r>
              <a:rPr lang="zh-CN" altLang="en-US" smtClean="0"/>
              <a:t>在长三角地区连接了</a:t>
            </a:r>
            <a:r>
              <a:rPr lang="en-US" altLang="zh-CN" smtClean="0"/>
              <a:t>3</a:t>
            </a:r>
            <a:r>
              <a:rPr lang="zh-CN" altLang="en-US" smtClean="0"/>
              <a:t>万真实试验用户，形成全球规模最大、能提供高清晰度视频服务的试验示范网络环境。</a:t>
            </a:r>
            <a:endParaRPr lang="en-US" altLang="zh-CN" smtClean="0"/>
          </a:p>
          <a:p>
            <a:r>
              <a:rPr lang="zh-CN" altLang="en-US" smtClean="0"/>
              <a:t>为建设我国通信产业试验床建立初步基础。</a:t>
            </a:r>
            <a:endParaRPr lang="en-US" altLang="zh-CN" smtClean="0"/>
          </a:p>
          <a:p>
            <a:r>
              <a:rPr lang="zh-CN" altLang="en-US" smtClean="0"/>
              <a:t>为我国实现</a:t>
            </a:r>
            <a:r>
              <a:rPr lang="en-US" altLang="zh-CN" smtClean="0"/>
              <a:t>“</a:t>
            </a:r>
            <a:r>
              <a:rPr lang="zh-CN" altLang="en-US" smtClean="0"/>
              <a:t>三网融合</a:t>
            </a:r>
            <a:r>
              <a:rPr lang="en-US" altLang="zh-CN" smtClean="0"/>
              <a:t>”</a:t>
            </a:r>
            <a:r>
              <a:rPr lang="zh-CN" altLang="en-US" smtClean="0"/>
              <a:t>提供了一条技术上可行的规模化应用的途径。</a:t>
            </a:r>
          </a:p>
        </p:txBody>
      </p:sp>
      <p:sp>
        <p:nvSpPr>
          <p:cNvPr id="4" name="灯片编号占位符 3"/>
          <p:cNvSpPr>
            <a:spLocks noGrp="1"/>
          </p:cNvSpPr>
          <p:nvPr>
            <p:ph type="sldNum" sz="quarter" idx="12"/>
          </p:nvPr>
        </p:nvSpPr>
        <p:spPr/>
        <p:txBody>
          <a:bodyPr/>
          <a:lstStyle/>
          <a:p>
            <a:pPr>
              <a:defRPr/>
            </a:pPr>
            <a:fld id="{627E8831-18D7-414B-B804-D8012B850038}" type="slidenum">
              <a:rPr lang="zh-CN" altLang="en-US" smtClean="0"/>
              <a:pPr>
                <a:defRPr/>
              </a:pPr>
              <a:t>19</a:t>
            </a:fld>
            <a:endParaRPr lang="zh-CN" altLang="en-US"/>
          </a:p>
        </p:txBody>
      </p:sp>
      <p:sp>
        <p:nvSpPr>
          <p:cNvPr id="5" name="日期占位符 4"/>
          <p:cNvSpPr>
            <a:spLocks noGrp="1"/>
          </p:cNvSpPr>
          <p:nvPr>
            <p:ph type="dt" sz="quarter" idx="10"/>
          </p:nvPr>
        </p:nvSpPr>
        <p:spPr/>
        <p:txBody>
          <a:bodyPr/>
          <a:lstStyle/>
          <a:p>
            <a:pPr>
              <a:defRPr/>
            </a:pPr>
            <a:fld id="{2BAE587C-905D-41CB-A02B-2DC25B0A67C3}"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提纲</a:t>
            </a:r>
          </a:p>
        </p:txBody>
      </p:sp>
      <p:sp>
        <p:nvSpPr>
          <p:cNvPr id="16387"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solidFill>
                  <a:srgbClr val="0070C0"/>
                </a:solidFill>
              </a:rPr>
              <a:t>全国一张广播电视网</a:t>
            </a:r>
            <a:endParaRPr lang="en-US" altLang="zh-CN" sz="3600" smtClean="0">
              <a:solidFill>
                <a:srgbClr val="0070C0"/>
              </a:solidFill>
            </a:endParaRPr>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ED9ED330-B713-41A1-9AFE-6065614331AA}" type="slidenum">
              <a:rPr lang="zh-CN" altLang="en-US" smtClean="0"/>
              <a:pPr>
                <a:defRPr/>
              </a:pPr>
              <a:t>2</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571625" y="285750"/>
            <a:ext cx="7572375" cy="1143000"/>
          </a:xfrm>
        </p:spPr>
        <p:txBody>
          <a:bodyPr/>
          <a:lstStyle/>
          <a:p>
            <a:r>
              <a:rPr lang="en-US" altLang="zh-CN" sz="3300" smtClean="0"/>
              <a:t>2. </a:t>
            </a:r>
            <a:r>
              <a:rPr lang="zh-CN" altLang="en-US" sz="3300" smtClean="0"/>
              <a:t>中国移动多媒体广播电视（</a:t>
            </a:r>
            <a:r>
              <a:rPr lang="en-US" altLang="zh-CN" sz="3300" smtClean="0"/>
              <a:t>CMMB</a:t>
            </a:r>
            <a:r>
              <a:rPr lang="zh-CN" altLang="en-US" sz="3300" smtClean="0"/>
              <a:t>）</a:t>
            </a:r>
          </a:p>
        </p:txBody>
      </p:sp>
      <p:sp>
        <p:nvSpPr>
          <p:cNvPr id="34819" name="内容占位符 2"/>
          <p:cNvSpPr>
            <a:spLocks noGrp="1"/>
          </p:cNvSpPr>
          <p:nvPr>
            <p:ph idx="1"/>
          </p:nvPr>
        </p:nvSpPr>
        <p:spPr/>
        <p:txBody>
          <a:bodyPr/>
          <a:lstStyle/>
          <a:p>
            <a:r>
              <a:rPr lang="zh-CN" altLang="en-US" smtClean="0"/>
              <a:t>已有</a:t>
            </a:r>
            <a:r>
              <a:rPr lang="en-US" altLang="zh-CN" smtClean="0"/>
              <a:t>29</a:t>
            </a:r>
            <a:r>
              <a:rPr lang="zh-CN" altLang="en-US" smtClean="0"/>
              <a:t>个省完成了</a:t>
            </a:r>
            <a:r>
              <a:rPr lang="en-US" altLang="zh-CN" smtClean="0"/>
              <a:t>CMMB</a:t>
            </a:r>
            <a:r>
              <a:rPr lang="zh-CN" altLang="en-US" smtClean="0"/>
              <a:t>业务运营支撑系统建设，</a:t>
            </a:r>
            <a:r>
              <a:rPr lang="en-US" altLang="zh-CN" smtClean="0"/>
              <a:t>27</a:t>
            </a:r>
            <a:r>
              <a:rPr lang="zh-CN" altLang="en-US" smtClean="0"/>
              <a:t>个省完成了</a:t>
            </a:r>
            <a:r>
              <a:rPr lang="en-US" altLang="zh-CN" smtClean="0"/>
              <a:t>CMMB</a:t>
            </a:r>
            <a:r>
              <a:rPr lang="zh-CN" altLang="en-US" smtClean="0"/>
              <a:t>运营签约，</a:t>
            </a:r>
            <a:r>
              <a:rPr lang="en-US" altLang="zh-CN" smtClean="0"/>
              <a:t>220</a:t>
            </a:r>
            <a:r>
              <a:rPr lang="zh-CN" altLang="en-US" smtClean="0"/>
              <a:t>个城市开通了</a:t>
            </a:r>
            <a:r>
              <a:rPr lang="en-US" altLang="zh-CN" smtClean="0"/>
              <a:t>CMMB</a:t>
            </a:r>
            <a:r>
              <a:rPr lang="zh-CN" altLang="en-US" smtClean="0"/>
              <a:t>信号，</a:t>
            </a:r>
            <a:r>
              <a:rPr lang="en-US" altLang="zh-CN" smtClean="0"/>
              <a:t>2008</a:t>
            </a:r>
            <a:r>
              <a:rPr lang="zh-CN" altLang="en-US" smtClean="0"/>
              <a:t>年成功服务北京奥运会。</a:t>
            </a:r>
            <a:endParaRPr lang="en-US" altLang="zh-CN" smtClean="0"/>
          </a:p>
          <a:p>
            <a:r>
              <a:rPr lang="zh-CN" altLang="en-US" smtClean="0"/>
              <a:t>已形成比较完备的</a:t>
            </a:r>
            <a:r>
              <a:rPr lang="en-US" altLang="zh-CN" smtClean="0"/>
              <a:t>CMMB</a:t>
            </a:r>
            <a:r>
              <a:rPr lang="zh-CN" altLang="en-US" smtClean="0"/>
              <a:t>技术标准体系和端到端的产业链。初步建立起全国统一的运营体系，正在组建和完善运营主体，并与中国移动通信集团合作，联手推动</a:t>
            </a:r>
            <a:r>
              <a:rPr lang="en-US" altLang="zh-CN" smtClean="0"/>
              <a:t>CMMB</a:t>
            </a:r>
            <a:r>
              <a:rPr lang="zh-CN" altLang="en-US" smtClean="0"/>
              <a:t>手机的推广普及。</a:t>
            </a:r>
          </a:p>
        </p:txBody>
      </p:sp>
      <p:sp>
        <p:nvSpPr>
          <p:cNvPr id="4" name="灯片编号占位符 3"/>
          <p:cNvSpPr>
            <a:spLocks noGrp="1"/>
          </p:cNvSpPr>
          <p:nvPr>
            <p:ph type="sldNum" sz="quarter" idx="12"/>
          </p:nvPr>
        </p:nvSpPr>
        <p:spPr/>
        <p:txBody>
          <a:bodyPr/>
          <a:lstStyle/>
          <a:p>
            <a:pPr>
              <a:defRPr/>
            </a:pPr>
            <a:fld id="{4C9A488F-EBB2-4D8B-87C0-3BAADCCDA816}" type="slidenum">
              <a:rPr lang="zh-CN" altLang="en-US" smtClean="0"/>
              <a:pPr>
                <a:defRPr/>
              </a:pPr>
              <a:t>20</a:t>
            </a:fld>
            <a:endParaRPr lang="zh-CN" altLang="en-US"/>
          </a:p>
        </p:txBody>
      </p:sp>
      <p:sp>
        <p:nvSpPr>
          <p:cNvPr id="5" name="日期占位符 4"/>
          <p:cNvSpPr>
            <a:spLocks noGrp="1"/>
          </p:cNvSpPr>
          <p:nvPr>
            <p:ph type="dt" sz="quarter" idx="10"/>
          </p:nvPr>
        </p:nvSpPr>
        <p:spPr/>
        <p:txBody>
          <a:bodyPr/>
          <a:lstStyle/>
          <a:p>
            <a:pPr>
              <a:defRPr/>
            </a:pPr>
            <a:fld id="{402376EF-3D9F-46EE-81DB-D3339F0E6A67}"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zh-CN" altLang="en-US" smtClean="0"/>
              <a:t>提纲</a:t>
            </a:r>
          </a:p>
        </p:txBody>
      </p:sp>
      <p:sp>
        <p:nvSpPr>
          <p:cNvPr id="35843"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solidFill>
                  <a:srgbClr val="0070C0"/>
                </a:solidFill>
              </a:rPr>
              <a:t>三步走发展战略</a:t>
            </a:r>
            <a:endParaRPr lang="en-US" altLang="zh-CN" sz="3600" smtClean="0">
              <a:solidFill>
                <a:srgbClr val="0070C0"/>
              </a:solidFill>
            </a:endParaRPr>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FEC16EDC-E13D-4AC7-AE00-0C283C2BED71}" type="slidenum">
              <a:rPr lang="zh-CN" altLang="en-US" smtClean="0"/>
              <a:pPr>
                <a:defRPr/>
              </a:pPr>
              <a:t>21</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战略目标</a:t>
            </a:r>
          </a:p>
        </p:txBody>
      </p:sp>
      <p:sp>
        <p:nvSpPr>
          <p:cNvPr id="36867" name="内容占位符 2"/>
          <p:cNvSpPr>
            <a:spLocks noGrp="1"/>
          </p:cNvSpPr>
          <p:nvPr>
            <p:ph idx="1"/>
          </p:nvPr>
        </p:nvSpPr>
        <p:spPr>
          <a:xfrm>
            <a:off x="285750" y="1428750"/>
            <a:ext cx="8472488" cy="4525963"/>
          </a:xfrm>
        </p:spPr>
        <p:txBody>
          <a:bodyPr/>
          <a:lstStyle/>
          <a:p>
            <a:r>
              <a:rPr lang="zh-CN" altLang="en-US" sz="2800" smtClean="0"/>
              <a:t>用十年时间建成覆盖全国３亿家庭的下一代广播电视网</a:t>
            </a:r>
            <a:r>
              <a:rPr lang="en-US" altLang="zh-CN" sz="2800" smtClean="0"/>
              <a:t>NGB</a:t>
            </a:r>
            <a:r>
              <a:rPr lang="zh-CN" altLang="en-US" sz="2800" smtClean="0"/>
              <a:t>，加速形成与电信网公平竞合的态势，突破“三网融合”中的“代差</a:t>
            </a:r>
            <a:r>
              <a:rPr lang="en-US" altLang="zh-CN" sz="2800" smtClean="0"/>
              <a:t>”</a:t>
            </a:r>
            <a:r>
              <a:rPr lang="zh-CN" altLang="en-US" sz="2800" smtClean="0"/>
              <a:t> 瓶颈，同步增强广播电视舆论阵地的时代作用，营造网络文化有序创新环境，促进电子信息产业结构调整，带动现代服务业高速发展</a:t>
            </a:r>
            <a:endParaRPr lang="en-US" altLang="zh-CN" sz="2800" smtClean="0"/>
          </a:p>
          <a:p>
            <a:r>
              <a:rPr lang="zh-CN" altLang="en-US" sz="2800" smtClean="0"/>
              <a:t>为提升国家综合竞争实力做出重要的历史性贡献。</a:t>
            </a:r>
          </a:p>
        </p:txBody>
      </p:sp>
      <p:sp>
        <p:nvSpPr>
          <p:cNvPr id="4" name="灯片编号占位符 3"/>
          <p:cNvSpPr>
            <a:spLocks noGrp="1"/>
          </p:cNvSpPr>
          <p:nvPr>
            <p:ph type="sldNum" sz="quarter" idx="12"/>
          </p:nvPr>
        </p:nvSpPr>
        <p:spPr/>
        <p:txBody>
          <a:bodyPr/>
          <a:lstStyle/>
          <a:p>
            <a:pPr>
              <a:defRPr/>
            </a:pPr>
            <a:fld id="{D7D6BD53-1124-42DB-8595-19487B366A95}" type="slidenum">
              <a:rPr lang="zh-CN" altLang="en-US" smtClean="0"/>
              <a:pPr>
                <a:defRPr/>
              </a:pPr>
              <a:t>22</a:t>
            </a:fld>
            <a:endParaRPr lang="zh-CN" altLang="en-US"/>
          </a:p>
        </p:txBody>
      </p:sp>
      <p:sp>
        <p:nvSpPr>
          <p:cNvPr id="5" name="日期占位符 4"/>
          <p:cNvSpPr>
            <a:spLocks noGrp="1"/>
          </p:cNvSpPr>
          <p:nvPr>
            <p:ph type="dt" sz="quarter" idx="10"/>
          </p:nvPr>
        </p:nvSpPr>
        <p:spPr/>
        <p:txBody>
          <a:bodyPr/>
          <a:lstStyle/>
          <a:p>
            <a:pPr>
              <a:defRPr/>
            </a:pPr>
            <a:fld id="{52BFB4DB-9475-44C8-96CD-EED1A1A83C25}"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三步走发展战略</a:t>
            </a:r>
          </a:p>
        </p:txBody>
      </p:sp>
      <p:graphicFrame>
        <p:nvGraphicFramePr>
          <p:cNvPr id="6" name="内容占位符 5"/>
          <p:cNvGraphicFramePr>
            <a:graphicFrameLocks noGrp="1"/>
          </p:cNvGraphicFramePr>
          <p:nvPr>
            <p:ph idx="1"/>
          </p:nvPr>
        </p:nvGraphicFramePr>
        <p:xfrm>
          <a:off x="457200" y="1981201"/>
          <a:ext cx="8401080" cy="4305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2" name="TextBox 6"/>
          <p:cNvSpPr txBox="1">
            <a:spLocks noChangeArrowheads="1"/>
          </p:cNvSpPr>
          <p:nvPr/>
        </p:nvSpPr>
        <p:spPr bwMode="auto">
          <a:xfrm>
            <a:off x="2449513" y="5429250"/>
            <a:ext cx="622300" cy="1016000"/>
          </a:xfrm>
          <a:prstGeom prst="rect">
            <a:avLst/>
          </a:prstGeom>
          <a:noFill/>
          <a:ln w="9525">
            <a:noFill/>
            <a:miter lim="800000"/>
            <a:headEnd/>
            <a:tailEnd/>
          </a:ln>
        </p:spPr>
        <p:txBody>
          <a:bodyPr wrap="none">
            <a:spAutoFit/>
          </a:bodyPr>
          <a:lstStyle/>
          <a:p>
            <a:r>
              <a:rPr lang="en-US" altLang="zh-CN" sz="6000">
                <a:latin typeface="华文彩云" pitchFamily="2" charset="-122"/>
                <a:ea typeface="华文彩云" pitchFamily="2" charset="-122"/>
              </a:rPr>
              <a:t>1</a:t>
            </a:r>
            <a:endParaRPr lang="zh-CN" altLang="en-US" sz="6000">
              <a:latin typeface="华文彩云" pitchFamily="2" charset="-122"/>
              <a:ea typeface="华文彩云" pitchFamily="2" charset="-122"/>
            </a:endParaRPr>
          </a:p>
        </p:txBody>
      </p:sp>
      <p:sp>
        <p:nvSpPr>
          <p:cNvPr id="37893" name="TextBox 7"/>
          <p:cNvSpPr txBox="1">
            <a:spLocks noChangeArrowheads="1"/>
          </p:cNvSpPr>
          <p:nvPr/>
        </p:nvSpPr>
        <p:spPr bwMode="auto">
          <a:xfrm>
            <a:off x="5235575" y="5413375"/>
            <a:ext cx="622300" cy="1016000"/>
          </a:xfrm>
          <a:prstGeom prst="rect">
            <a:avLst/>
          </a:prstGeom>
          <a:noFill/>
          <a:ln w="9525">
            <a:noFill/>
            <a:miter lim="800000"/>
            <a:headEnd/>
            <a:tailEnd/>
          </a:ln>
        </p:spPr>
        <p:txBody>
          <a:bodyPr wrap="none">
            <a:spAutoFit/>
          </a:bodyPr>
          <a:lstStyle/>
          <a:p>
            <a:r>
              <a:rPr lang="en-US" altLang="zh-CN" sz="6000">
                <a:latin typeface="华文彩云" pitchFamily="2" charset="-122"/>
                <a:ea typeface="华文彩云" pitchFamily="2" charset="-122"/>
              </a:rPr>
              <a:t>2</a:t>
            </a:r>
            <a:endParaRPr lang="zh-CN" altLang="en-US" sz="6000">
              <a:latin typeface="华文彩云" pitchFamily="2" charset="-122"/>
              <a:ea typeface="华文彩云" pitchFamily="2" charset="-122"/>
            </a:endParaRPr>
          </a:p>
        </p:txBody>
      </p:sp>
      <p:sp>
        <p:nvSpPr>
          <p:cNvPr id="37894" name="TextBox 8"/>
          <p:cNvSpPr txBox="1">
            <a:spLocks noChangeArrowheads="1"/>
          </p:cNvSpPr>
          <p:nvPr/>
        </p:nvSpPr>
        <p:spPr bwMode="auto">
          <a:xfrm>
            <a:off x="7929563" y="5429250"/>
            <a:ext cx="622300" cy="1016000"/>
          </a:xfrm>
          <a:prstGeom prst="rect">
            <a:avLst/>
          </a:prstGeom>
          <a:noFill/>
          <a:ln w="9525">
            <a:noFill/>
            <a:miter lim="800000"/>
            <a:headEnd/>
            <a:tailEnd/>
          </a:ln>
        </p:spPr>
        <p:txBody>
          <a:bodyPr wrap="none">
            <a:spAutoFit/>
          </a:bodyPr>
          <a:lstStyle/>
          <a:p>
            <a:r>
              <a:rPr lang="en-US" altLang="zh-CN" sz="6000">
                <a:latin typeface="华文彩云" pitchFamily="2" charset="-122"/>
                <a:ea typeface="华文彩云" pitchFamily="2" charset="-122"/>
              </a:rPr>
              <a:t>3</a:t>
            </a:r>
            <a:endParaRPr lang="zh-CN" altLang="en-US" sz="6000">
              <a:latin typeface="华文彩云" pitchFamily="2" charset="-122"/>
              <a:ea typeface="华文彩云" pitchFamily="2" charset="-122"/>
            </a:endParaRPr>
          </a:p>
        </p:txBody>
      </p:sp>
      <p:sp>
        <p:nvSpPr>
          <p:cNvPr id="10" name="圆角矩形 9"/>
          <p:cNvSpPr/>
          <p:nvPr/>
        </p:nvSpPr>
        <p:spPr>
          <a:xfrm>
            <a:off x="561964" y="1524000"/>
            <a:ext cx="2295524" cy="457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2400" b="1" dirty="0">
                <a:solidFill>
                  <a:srgbClr val="FF0000"/>
                </a:solidFill>
              </a:rPr>
              <a:t>2009-2011</a:t>
            </a:r>
            <a:endParaRPr lang="zh-CN" altLang="en-US" sz="2400" b="1" dirty="0">
              <a:solidFill>
                <a:srgbClr val="FF0000"/>
              </a:solidFill>
            </a:endParaRPr>
          </a:p>
        </p:txBody>
      </p:sp>
      <p:sp>
        <p:nvSpPr>
          <p:cNvPr id="11" name="圆角矩形 10"/>
          <p:cNvSpPr/>
          <p:nvPr/>
        </p:nvSpPr>
        <p:spPr>
          <a:xfrm>
            <a:off x="3286116" y="1571612"/>
            <a:ext cx="2643206" cy="457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sz="2400" b="1" dirty="0">
                <a:solidFill>
                  <a:srgbClr val="FF0000"/>
                </a:solidFill>
              </a:rPr>
              <a:t>2012-2015</a:t>
            </a:r>
            <a:endParaRPr lang="zh-CN" altLang="en-US" sz="2400" b="1" dirty="0">
              <a:solidFill>
                <a:srgbClr val="FF0000"/>
              </a:solidFill>
            </a:endParaRPr>
          </a:p>
        </p:txBody>
      </p:sp>
      <p:sp>
        <p:nvSpPr>
          <p:cNvPr id="12" name="圆角矩形 11"/>
          <p:cNvSpPr/>
          <p:nvPr/>
        </p:nvSpPr>
        <p:spPr>
          <a:xfrm>
            <a:off x="6215074" y="1524000"/>
            <a:ext cx="2357454" cy="457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altLang="zh-CN" sz="2400" b="1" dirty="0">
                <a:solidFill>
                  <a:srgbClr val="FF0000"/>
                </a:solidFill>
              </a:rPr>
              <a:t>2016-2019</a:t>
            </a:r>
            <a:endParaRPr lang="zh-CN" altLang="en-US" sz="2400" b="1" dirty="0">
              <a:solidFill>
                <a:srgbClr val="FF0000"/>
              </a:solidFill>
            </a:endParaRPr>
          </a:p>
        </p:txBody>
      </p:sp>
      <p:sp>
        <p:nvSpPr>
          <p:cNvPr id="13" name="右箭头 12"/>
          <p:cNvSpPr/>
          <p:nvPr/>
        </p:nvSpPr>
        <p:spPr>
          <a:xfrm>
            <a:off x="2986078" y="2971800"/>
            <a:ext cx="228600" cy="18288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14" name="右箭头 13"/>
          <p:cNvSpPr/>
          <p:nvPr/>
        </p:nvSpPr>
        <p:spPr>
          <a:xfrm>
            <a:off x="6000760" y="3000372"/>
            <a:ext cx="228600" cy="18288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15" name="日期占位符 14"/>
          <p:cNvSpPr>
            <a:spLocks noGrp="1"/>
          </p:cNvSpPr>
          <p:nvPr>
            <p:ph type="dt" sz="quarter" idx="10"/>
          </p:nvPr>
        </p:nvSpPr>
        <p:spPr/>
        <p:txBody>
          <a:bodyPr/>
          <a:lstStyle/>
          <a:p>
            <a:pPr>
              <a:defRPr/>
            </a:pPr>
            <a:fld id="{3EB15BCD-F4E7-4263-9608-C033FCAB6465}" type="datetime1">
              <a:rPr lang="zh-CN" altLang="en-US"/>
              <a:pPr>
                <a:defRPr/>
              </a:pPr>
              <a:t>2011-6-1</a:t>
            </a:fld>
            <a:endParaRPr lang="zh-CN" altLang="en-US"/>
          </a:p>
        </p:txBody>
      </p:sp>
      <p:sp>
        <p:nvSpPr>
          <p:cNvPr id="16" name="灯片编号占位符 15"/>
          <p:cNvSpPr>
            <a:spLocks noGrp="1"/>
          </p:cNvSpPr>
          <p:nvPr>
            <p:ph type="sldNum" sz="quarter" idx="12"/>
          </p:nvPr>
        </p:nvSpPr>
        <p:spPr/>
        <p:txBody>
          <a:bodyPr/>
          <a:lstStyle/>
          <a:p>
            <a:pPr>
              <a:defRPr/>
            </a:pPr>
            <a:fld id="{7002F4C0-DEFD-4214-8441-30836AEEB50D}" type="slidenum">
              <a:rPr lang="zh-CN" altLang="en-US" smtClean="0"/>
              <a:pPr>
                <a:defRPr/>
              </a:pPr>
              <a:t>23</a:t>
            </a:fld>
            <a:endParaRPr lang="zh-CN" altLang="en-US"/>
          </a:p>
        </p:txBody>
      </p:sp>
      <p:sp>
        <p:nvSpPr>
          <p:cNvPr id="17" name="页脚占位符 16"/>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提纲</a:t>
            </a:r>
          </a:p>
        </p:txBody>
      </p:sp>
      <p:sp>
        <p:nvSpPr>
          <p:cNvPr id="38915"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solidFill>
                  <a:srgbClr val="0070C0"/>
                </a:solidFill>
              </a:rPr>
              <a:t>四方面基本特征</a:t>
            </a:r>
            <a:endParaRPr lang="en-US" altLang="zh-CN" sz="3600" smtClean="0">
              <a:solidFill>
                <a:srgbClr val="0070C0"/>
              </a:solidFill>
            </a:endParaRPr>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5501D651-D516-4919-99AB-7AE13701908A}" type="slidenum">
              <a:rPr lang="zh-CN" altLang="en-US" smtClean="0"/>
              <a:pPr>
                <a:defRPr/>
              </a:pPr>
              <a:t>24</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四方面基本特征</a:t>
            </a:r>
          </a:p>
        </p:txBody>
      </p:sp>
      <p:sp>
        <p:nvSpPr>
          <p:cNvPr id="4" name="灯片编号占位符 3"/>
          <p:cNvSpPr>
            <a:spLocks noGrp="1"/>
          </p:cNvSpPr>
          <p:nvPr>
            <p:ph type="sldNum" sz="quarter" idx="12"/>
          </p:nvPr>
        </p:nvSpPr>
        <p:spPr/>
        <p:txBody>
          <a:bodyPr/>
          <a:lstStyle/>
          <a:p>
            <a:pPr>
              <a:defRPr/>
            </a:pPr>
            <a:fld id="{AA83D8B0-4643-4868-8E7A-0519B411F52E}" type="slidenum">
              <a:rPr lang="zh-CN" altLang="en-US" smtClean="0"/>
              <a:pPr>
                <a:defRPr/>
              </a:pPr>
              <a:t>25</a:t>
            </a:fld>
            <a:endParaRPr lang="zh-CN" altLang="en-US"/>
          </a:p>
        </p:txBody>
      </p:sp>
      <p:graphicFrame>
        <p:nvGraphicFramePr>
          <p:cNvPr id="9" name="图示 8"/>
          <p:cNvGraphicFramePr/>
          <p:nvPr/>
        </p:nvGraphicFramePr>
        <p:xfrm>
          <a:off x="1333520" y="1857364"/>
          <a:ext cx="5881686" cy="407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642938" y="1428750"/>
            <a:ext cx="7929562" cy="461963"/>
          </a:xfrm>
          <a:prstGeom prst="rect">
            <a:avLst/>
          </a:prstGeom>
          <a:noFill/>
        </p:spPr>
        <p:txBody>
          <a:bodyPr>
            <a:spAutoFit/>
          </a:bodyPr>
          <a:lstStyle/>
          <a:p>
            <a:pPr>
              <a:defRPr/>
            </a:pPr>
            <a:r>
              <a:rPr lang="zh-CN" altLang="en-US" sz="2400" b="1" dirty="0">
                <a:latin typeface="+mn-ea"/>
                <a:ea typeface="+mn-ea"/>
              </a:rPr>
              <a:t>全程全网  宽带双向  扁平汇聚  混合传输  智慧家庭</a:t>
            </a:r>
            <a:endParaRPr lang="zh-CN" altLang="en-US" sz="2400" b="1" dirty="0">
              <a:latin typeface="+mn-ea"/>
              <a:ea typeface="+mn-ea"/>
            </a:endParaRPr>
          </a:p>
        </p:txBody>
      </p:sp>
      <p:sp>
        <p:nvSpPr>
          <p:cNvPr id="12" name="TextBox 11"/>
          <p:cNvSpPr txBox="1"/>
          <p:nvPr/>
        </p:nvSpPr>
        <p:spPr>
          <a:xfrm>
            <a:off x="6429375" y="3073400"/>
            <a:ext cx="1643063" cy="1570038"/>
          </a:xfrm>
          <a:prstGeom prst="rect">
            <a:avLst/>
          </a:prstGeom>
          <a:noFill/>
        </p:spPr>
        <p:txBody>
          <a:bodyPr>
            <a:spAutoFit/>
          </a:bodyPr>
          <a:lstStyle/>
          <a:p>
            <a:pPr>
              <a:defRPr/>
            </a:pPr>
            <a:r>
              <a:rPr lang="zh-CN" altLang="en-US" sz="2400" b="1" dirty="0">
                <a:latin typeface="+mn-ea"/>
                <a:ea typeface="+mn-ea"/>
              </a:rPr>
              <a:t>内容可管业务可控网络可信</a:t>
            </a:r>
            <a:endParaRPr lang="en-US" altLang="zh-CN" sz="2400" b="1" dirty="0">
              <a:latin typeface="+mn-ea"/>
              <a:ea typeface="+mn-ea"/>
            </a:endParaRPr>
          </a:p>
          <a:p>
            <a:pPr>
              <a:defRPr/>
            </a:pPr>
            <a:r>
              <a:rPr lang="zh-CN" altLang="en-US" sz="2400" b="1" dirty="0">
                <a:latin typeface="+mn-ea"/>
                <a:ea typeface="+mn-ea"/>
              </a:rPr>
              <a:t>服务可靠</a:t>
            </a:r>
            <a:endParaRPr lang="en-US" altLang="zh-CN" sz="2400" b="1" dirty="0">
              <a:latin typeface="+mn-ea"/>
              <a:ea typeface="+mn-ea"/>
            </a:endParaRPr>
          </a:p>
        </p:txBody>
      </p:sp>
      <p:sp>
        <p:nvSpPr>
          <p:cNvPr id="13" name="TextBox 12"/>
          <p:cNvSpPr txBox="1"/>
          <p:nvPr/>
        </p:nvSpPr>
        <p:spPr>
          <a:xfrm>
            <a:off x="928688" y="5929313"/>
            <a:ext cx="7572375" cy="461962"/>
          </a:xfrm>
          <a:prstGeom prst="rect">
            <a:avLst/>
          </a:prstGeom>
          <a:noFill/>
        </p:spPr>
        <p:txBody>
          <a:bodyPr>
            <a:spAutoFit/>
          </a:bodyPr>
          <a:lstStyle/>
          <a:p>
            <a:pPr>
              <a:defRPr/>
            </a:pPr>
            <a:r>
              <a:rPr lang="zh-CN" altLang="en-US" sz="2400" b="1" dirty="0">
                <a:latin typeface="+mn-ea"/>
                <a:ea typeface="+mn-ea"/>
              </a:rPr>
              <a:t>家庭网关  高清呈现  多模接入  智能交互  透明计算</a:t>
            </a:r>
            <a:endParaRPr lang="zh-CN" altLang="en-US" sz="2400" b="1" dirty="0">
              <a:latin typeface="+mn-ea"/>
              <a:ea typeface="+mn-ea"/>
            </a:endParaRPr>
          </a:p>
        </p:txBody>
      </p:sp>
      <p:sp>
        <p:nvSpPr>
          <p:cNvPr id="14" name="TextBox 13"/>
          <p:cNvSpPr txBox="1"/>
          <p:nvPr/>
        </p:nvSpPr>
        <p:spPr>
          <a:xfrm>
            <a:off x="642938" y="3073400"/>
            <a:ext cx="1571625" cy="1939925"/>
          </a:xfrm>
          <a:prstGeom prst="rect">
            <a:avLst/>
          </a:prstGeom>
          <a:noFill/>
        </p:spPr>
        <p:txBody>
          <a:bodyPr>
            <a:spAutoFit/>
          </a:bodyPr>
          <a:lstStyle/>
          <a:p>
            <a:pPr>
              <a:defRPr/>
            </a:pPr>
            <a:r>
              <a:rPr lang="zh-CN" altLang="en-US" sz="2400" b="1" dirty="0">
                <a:latin typeface="+mn-ea"/>
                <a:ea typeface="+mn-ea"/>
              </a:rPr>
              <a:t>互联互通 </a:t>
            </a:r>
            <a:endParaRPr lang="en-US" altLang="zh-CN" sz="2400" b="1" dirty="0">
              <a:latin typeface="+mn-ea"/>
              <a:ea typeface="+mn-ea"/>
            </a:endParaRPr>
          </a:p>
          <a:p>
            <a:pPr>
              <a:defRPr/>
            </a:pPr>
            <a:r>
              <a:rPr lang="zh-CN" altLang="en-US" sz="2400" b="1" dirty="0">
                <a:latin typeface="+mn-ea"/>
                <a:ea typeface="+mn-ea"/>
              </a:rPr>
              <a:t>开放共享</a:t>
            </a:r>
            <a:endParaRPr lang="en-US" altLang="zh-CN" sz="2400" b="1" dirty="0">
              <a:latin typeface="+mn-ea"/>
              <a:ea typeface="+mn-ea"/>
            </a:endParaRPr>
          </a:p>
          <a:p>
            <a:pPr>
              <a:defRPr/>
            </a:pPr>
            <a:r>
              <a:rPr lang="zh-CN" altLang="en-US" sz="2400" b="1" dirty="0">
                <a:latin typeface="+mn-ea"/>
                <a:ea typeface="+mn-ea"/>
              </a:rPr>
              <a:t>个性互动</a:t>
            </a:r>
            <a:endParaRPr lang="en-US" altLang="zh-CN" sz="2400" b="1" dirty="0">
              <a:latin typeface="+mn-ea"/>
              <a:ea typeface="+mn-ea"/>
            </a:endParaRPr>
          </a:p>
          <a:p>
            <a:pPr>
              <a:defRPr/>
            </a:pPr>
            <a:r>
              <a:rPr lang="zh-CN" altLang="en-US" sz="2400" b="1" dirty="0">
                <a:latin typeface="+mn-ea"/>
                <a:ea typeface="+mn-ea"/>
              </a:rPr>
              <a:t>智能提供</a:t>
            </a:r>
            <a:endParaRPr lang="en-US" altLang="zh-CN" sz="2400" b="1" dirty="0">
              <a:latin typeface="+mn-ea"/>
              <a:ea typeface="+mn-ea"/>
            </a:endParaRPr>
          </a:p>
          <a:p>
            <a:pPr>
              <a:defRPr/>
            </a:pPr>
            <a:endParaRPr lang="zh-CN" altLang="en-US" sz="2400" b="1" dirty="0">
              <a:latin typeface="+mn-ea"/>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1. </a:t>
            </a:r>
            <a:r>
              <a:rPr lang="zh-CN" altLang="en-US" smtClean="0"/>
              <a:t>网络特征</a:t>
            </a:r>
          </a:p>
        </p:txBody>
      </p:sp>
      <p:sp>
        <p:nvSpPr>
          <p:cNvPr id="40963" name="内容占位符 8"/>
          <p:cNvSpPr>
            <a:spLocks noGrp="1"/>
          </p:cNvSpPr>
          <p:nvPr>
            <p:ph idx="1"/>
          </p:nvPr>
        </p:nvSpPr>
        <p:spPr>
          <a:xfrm>
            <a:off x="428625" y="1600200"/>
            <a:ext cx="3000375" cy="4525963"/>
          </a:xfrm>
        </p:spPr>
        <p:txBody>
          <a:bodyPr/>
          <a:lstStyle/>
          <a:p>
            <a:r>
              <a:rPr lang="zh-CN" altLang="en-US" sz="2400" smtClean="0"/>
              <a:t>双向交互、组播、推送播存和广播四种工作模式</a:t>
            </a:r>
            <a:endParaRPr lang="en-US" altLang="zh-CN" sz="2400" smtClean="0"/>
          </a:p>
          <a:p>
            <a:r>
              <a:rPr lang="zh-CN" altLang="en-US" sz="2400" smtClean="0"/>
              <a:t>模拟与数字业务混合传输</a:t>
            </a:r>
            <a:endParaRPr lang="en-US" altLang="zh-CN" sz="2400" smtClean="0"/>
          </a:p>
          <a:p>
            <a:r>
              <a:rPr lang="zh-CN" altLang="en-US" sz="2400" smtClean="0"/>
              <a:t>基于优化的</a:t>
            </a:r>
            <a:r>
              <a:rPr lang="en-US" altLang="zh-CN" sz="2400" smtClean="0"/>
              <a:t>IP</a:t>
            </a:r>
            <a:r>
              <a:rPr lang="zh-CN" altLang="en-US" sz="2400" smtClean="0"/>
              <a:t>分组承载</a:t>
            </a:r>
            <a:endParaRPr lang="en-US" altLang="zh-CN" sz="2400" smtClean="0"/>
          </a:p>
          <a:p>
            <a:r>
              <a:rPr lang="zh-CN" altLang="en-US" sz="2400" smtClean="0"/>
              <a:t>有线无线混合形态的智慧家庭网络</a:t>
            </a:r>
          </a:p>
        </p:txBody>
      </p:sp>
      <p:sp>
        <p:nvSpPr>
          <p:cNvPr id="7" name="日期占位符 6"/>
          <p:cNvSpPr>
            <a:spLocks noGrp="1"/>
          </p:cNvSpPr>
          <p:nvPr>
            <p:ph type="dt" sz="quarter" idx="10"/>
          </p:nvPr>
        </p:nvSpPr>
        <p:spPr/>
        <p:txBody>
          <a:bodyPr/>
          <a:lstStyle/>
          <a:p>
            <a:pPr>
              <a:defRPr/>
            </a:pPr>
            <a:fld id="{DD9CF137-2029-4406-9550-0B52904EC433}" type="datetime1">
              <a:rPr lang="zh-CN" altLang="en-US"/>
              <a:pPr>
                <a:defRPr/>
              </a:pPr>
              <a:t>2011-6-1</a:t>
            </a:fld>
            <a:endParaRPr lang="zh-CN" altLang="en-US"/>
          </a:p>
        </p:txBody>
      </p:sp>
      <p:sp>
        <p:nvSpPr>
          <p:cNvPr id="8" name="页脚占位符 7"/>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4" name="灯片编号占位符 3"/>
          <p:cNvSpPr>
            <a:spLocks noGrp="1"/>
          </p:cNvSpPr>
          <p:nvPr>
            <p:ph type="sldNum" sz="quarter" idx="12"/>
          </p:nvPr>
        </p:nvSpPr>
        <p:spPr/>
        <p:txBody>
          <a:bodyPr/>
          <a:lstStyle/>
          <a:p>
            <a:pPr>
              <a:defRPr/>
            </a:pPr>
            <a:fld id="{8EF7C63C-A35B-4FD5-884B-71CC867D7463}" type="slidenum">
              <a:rPr lang="zh-CN" altLang="en-US" smtClean="0"/>
              <a:pPr>
                <a:defRPr/>
              </a:pPr>
              <a:t>26</a:t>
            </a:fld>
            <a:endParaRPr lang="zh-CN" altLang="en-US"/>
          </a:p>
        </p:txBody>
      </p:sp>
      <p:sp>
        <p:nvSpPr>
          <p:cNvPr id="40967"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4096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0969" name="Picture 6"/>
          <p:cNvPicPr>
            <a:picLocks noChangeAspect="1" noChangeArrowheads="1"/>
          </p:cNvPicPr>
          <p:nvPr/>
        </p:nvPicPr>
        <p:blipFill>
          <a:blip r:embed="rId2" cstate="print"/>
          <a:srcRect/>
          <a:stretch>
            <a:fillRect/>
          </a:stretch>
        </p:blipFill>
        <p:spPr bwMode="auto">
          <a:xfrm>
            <a:off x="3500438" y="2000250"/>
            <a:ext cx="542925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接入网特征</a:t>
            </a:r>
          </a:p>
        </p:txBody>
      </p:sp>
      <p:sp>
        <p:nvSpPr>
          <p:cNvPr id="4" name="灯片编号占位符 3"/>
          <p:cNvSpPr>
            <a:spLocks noGrp="1"/>
          </p:cNvSpPr>
          <p:nvPr>
            <p:ph type="sldNum" sz="quarter" idx="12"/>
          </p:nvPr>
        </p:nvSpPr>
        <p:spPr/>
        <p:txBody>
          <a:bodyPr/>
          <a:lstStyle/>
          <a:p>
            <a:pPr>
              <a:defRPr/>
            </a:pPr>
            <a:fld id="{2AA78909-6B18-421F-A1FE-D3E161DE6599}" type="slidenum">
              <a:rPr lang="zh-CN" altLang="en-US" smtClean="0"/>
              <a:pPr>
                <a:defRPr/>
              </a:pPr>
              <a:t>27</a:t>
            </a:fld>
            <a:endParaRPr lang="zh-CN" altLang="en-US"/>
          </a:p>
        </p:txBody>
      </p:sp>
      <p:pic>
        <p:nvPicPr>
          <p:cNvPr id="41988" name="Picture 1"/>
          <p:cNvPicPr>
            <a:picLocks noChangeAspect="1" noChangeArrowheads="1"/>
          </p:cNvPicPr>
          <p:nvPr/>
        </p:nvPicPr>
        <p:blipFill>
          <a:blip r:embed="rId2" cstate="print"/>
          <a:srcRect/>
          <a:stretch>
            <a:fillRect/>
          </a:stretch>
        </p:blipFill>
        <p:spPr bwMode="auto">
          <a:xfrm>
            <a:off x="3929063" y="1558925"/>
            <a:ext cx="5000625" cy="4656138"/>
          </a:xfrm>
          <a:prstGeom prst="rect">
            <a:avLst/>
          </a:prstGeom>
          <a:noFill/>
          <a:ln w="9525">
            <a:noFill/>
            <a:miter lim="800000"/>
            <a:headEnd/>
            <a:tailEnd/>
          </a:ln>
        </p:spPr>
      </p:pic>
      <p:sp>
        <p:nvSpPr>
          <p:cNvPr id="5" name="日期占位符 4"/>
          <p:cNvSpPr>
            <a:spLocks noGrp="1"/>
          </p:cNvSpPr>
          <p:nvPr>
            <p:ph type="dt" sz="quarter" idx="10"/>
          </p:nvPr>
        </p:nvSpPr>
        <p:spPr/>
        <p:txBody>
          <a:bodyPr/>
          <a:lstStyle/>
          <a:p>
            <a:pPr>
              <a:defRPr/>
            </a:pPr>
            <a:fld id="{19324C99-16D0-4E3E-94B7-EEDEF347645E}"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41991" name="矩形 6"/>
          <p:cNvSpPr>
            <a:spLocks noChangeArrowheads="1"/>
          </p:cNvSpPr>
          <p:nvPr/>
        </p:nvSpPr>
        <p:spPr bwMode="auto">
          <a:xfrm>
            <a:off x="285750" y="1571625"/>
            <a:ext cx="3857625" cy="5114925"/>
          </a:xfrm>
          <a:prstGeom prst="rect">
            <a:avLst/>
          </a:prstGeom>
          <a:noFill/>
          <a:ln w="9525">
            <a:noFill/>
            <a:miter lim="800000"/>
            <a:headEnd/>
            <a:tailEnd/>
          </a:ln>
        </p:spPr>
        <p:txBody>
          <a:bodyPr>
            <a:spAutoFit/>
          </a:bodyPr>
          <a:lstStyle/>
          <a:p>
            <a:pPr marL="342900" indent="-342900" eaLnBrk="0" hangingPunct="0">
              <a:spcBef>
                <a:spcPct val="20000"/>
              </a:spcBef>
              <a:buSzPct val="90000"/>
              <a:buFont typeface="Wingdings" pitchFamily="2" charset="2"/>
              <a:buChar char="l"/>
            </a:pPr>
            <a:r>
              <a:rPr lang="zh-CN" altLang="en-US" sz="2400" b="1"/>
              <a:t>“光进铜退”，采用光纤加同轴电缆的树形拓扑结构</a:t>
            </a:r>
          </a:p>
          <a:p>
            <a:pPr marL="342900" indent="-342900" eaLnBrk="0" hangingPunct="0">
              <a:spcBef>
                <a:spcPct val="20000"/>
              </a:spcBef>
              <a:buSzPct val="90000"/>
              <a:buFont typeface="Wingdings" pitchFamily="2" charset="2"/>
              <a:buChar char="l"/>
            </a:pPr>
            <a:r>
              <a:rPr lang="zh-CN" altLang="en-US" sz="2400" b="1"/>
              <a:t>研究和发展自主知识产权的</a:t>
            </a:r>
            <a:r>
              <a:rPr lang="en-US" altLang="zh-CN" sz="2400" b="1"/>
              <a:t>CPON</a:t>
            </a:r>
            <a:r>
              <a:rPr lang="zh-CN" altLang="en-US" sz="2400" b="1"/>
              <a:t>技术（中国</a:t>
            </a:r>
            <a:r>
              <a:rPr lang="en-US" altLang="zh-CN" sz="2400" b="1"/>
              <a:t>PON</a:t>
            </a:r>
            <a:r>
              <a:rPr lang="zh-CN" altLang="en-US" sz="2400" b="1"/>
              <a:t>）</a:t>
            </a:r>
            <a:endParaRPr lang="en-US" altLang="zh-CN" sz="2400" b="1"/>
          </a:p>
          <a:p>
            <a:pPr marL="342900" indent="-342900" eaLnBrk="0" hangingPunct="0">
              <a:spcBef>
                <a:spcPct val="20000"/>
              </a:spcBef>
              <a:buSzPct val="90000"/>
              <a:buFont typeface="Wingdings" pitchFamily="2" charset="2"/>
              <a:buChar char="l"/>
            </a:pPr>
            <a:r>
              <a:rPr lang="zh-CN" altLang="en-US" sz="2400" b="1"/>
              <a:t>研究和发展自主知识产权</a:t>
            </a:r>
            <a:r>
              <a:rPr lang="en-US" altLang="zh-CN" sz="2400" b="1"/>
              <a:t>HINOC</a:t>
            </a:r>
            <a:r>
              <a:rPr lang="zh-CN" altLang="en-US" sz="2400" b="1"/>
              <a:t>技术，单用户接入速率可扩展到</a:t>
            </a:r>
            <a:r>
              <a:rPr lang="en-US" altLang="zh-CN" sz="2400" b="1"/>
              <a:t>100Mbps</a:t>
            </a:r>
          </a:p>
          <a:p>
            <a:pPr marL="342900" indent="-342900" eaLnBrk="0" hangingPunct="0">
              <a:spcBef>
                <a:spcPct val="20000"/>
              </a:spcBef>
              <a:buSzPct val="90000"/>
              <a:buFont typeface="Wingdings" pitchFamily="2" charset="2"/>
              <a:buChar char="l"/>
            </a:pPr>
            <a:r>
              <a:rPr lang="zh-CN" altLang="en-US" sz="2400" b="1"/>
              <a:t>新型宽带无线接入为传输主体连接人和物，支持融合式家庭基站部署</a:t>
            </a:r>
            <a:endParaRPr lang="en-US" altLang="zh-CN" sz="2400" b="1">
              <a:solidFill>
                <a:srgbClr val="000000"/>
              </a:solidFill>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smtClean="0"/>
              <a:t>2. </a:t>
            </a:r>
            <a:r>
              <a:rPr lang="zh-CN" altLang="en-US" smtClean="0"/>
              <a:t>业务特征</a:t>
            </a:r>
          </a:p>
        </p:txBody>
      </p:sp>
      <p:sp>
        <p:nvSpPr>
          <p:cNvPr id="4" name="灯片编号占位符 3"/>
          <p:cNvSpPr>
            <a:spLocks noGrp="1"/>
          </p:cNvSpPr>
          <p:nvPr>
            <p:ph type="sldNum" sz="quarter" idx="12"/>
          </p:nvPr>
        </p:nvSpPr>
        <p:spPr/>
        <p:txBody>
          <a:bodyPr/>
          <a:lstStyle/>
          <a:p>
            <a:pPr>
              <a:defRPr/>
            </a:pPr>
            <a:fld id="{D900F596-B8E8-4C56-83B5-3BAB6C5ADD06}" type="slidenum">
              <a:rPr lang="zh-CN" altLang="en-US" smtClean="0"/>
              <a:pPr>
                <a:defRPr/>
              </a:pPr>
              <a:t>28</a:t>
            </a:fld>
            <a:endParaRPr lang="zh-CN" altLang="en-US"/>
          </a:p>
        </p:txBody>
      </p:sp>
      <p:graphicFrame>
        <p:nvGraphicFramePr>
          <p:cNvPr id="1026" name="Object 1"/>
          <p:cNvGraphicFramePr>
            <a:graphicFrameLocks noChangeAspect="1"/>
          </p:cNvGraphicFramePr>
          <p:nvPr/>
        </p:nvGraphicFramePr>
        <p:xfrm>
          <a:off x="3857625" y="1857375"/>
          <a:ext cx="5099050" cy="3786188"/>
        </p:xfrm>
        <a:graphic>
          <a:graphicData uri="http://schemas.openxmlformats.org/presentationml/2006/ole">
            <p:oleObj spid="_x0000_s1026" name="Visio" r:id="rId3" imgW="3274771" imgH="2146402" progId="">
              <p:embed/>
            </p:oleObj>
          </a:graphicData>
        </a:graphic>
      </p:graphicFrame>
      <p:sp>
        <p:nvSpPr>
          <p:cNvPr id="5" name="日期占位符 4"/>
          <p:cNvSpPr>
            <a:spLocks noGrp="1"/>
          </p:cNvSpPr>
          <p:nvPr>
            <p:ph type="dt" sz="quarter" idx="10"/>
          </p:nvPr>
        </p:nvSpPr>
        <p:spPr/>
        <p:txBody>
          <a:bodyPr/>
          <a:lstStyle/>
          <a:p>
            <a:pPr>
              <a:defRPr/>
            </a:pPr>
            <a:fld id="{AFCFD28B-0A69-45DB-B611-5BB7244C56CD}"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1031" name="矩形 6"/>
          <p:cNvSpPr>
            <a:spLocks noChangeArrowheads="1"/>
          </p:cNvSpPr>
          <p:nvPr/>
        </p:nvSpPr>
        <p:spPr bwMode="auto">
          <a:xfrm>
            <a:off x="357188" y="1708150"/>
            <a:ext cx="3500437" cy="4006850"/>
          </a:xfrm>
          <a:prstGeom prst="rect">
            <a:avLst/>
          </a:prstGeom>
          <a:noFill/>
          <a:ln w="9525">
            <a:noFill/>
            <a:miter lim="800000"/>
            <a:headEnd/>
            <a:tailEnd/>
          </a:ln>
        </p:spPr>
        <p:txBody>
          <a:bodyPr>
            <a:spAutoFit/>
          </a:bodyPr>
          <a:lstStyle/>
          <a:p>
            <a:pPr marL="342900" indent="-342900" eaLnBrk="0" hangingPunct="0">
              <a:spcBef>
                <a:spcPct val="20000"/>
              </a:spcBef>
              <a:buSzPct val="90000"/>
              <a:buFont typeface="Wingdings" pitchFamily="2" charset="2"/>
              <a:buChar char="l"/>
            </a:pPr>
            <a:r>
              <a:rPr lang="zh-CN" altLang="en-US" sz="2400" b="1">
                <a:solidFill>
                  <a:srgbClr val="000000"/>
                </a:solidFill>
                <a:ea typeface="黑体" pitchFamily="2" charset="-122"/>
              </a:rPr>
              <a:t>开放式业务体系，网络对业务透明</a:t>
            </a:r>
            <a:endParaRPr lang="en-US" altLang="zh-CN" sz="2400" b="1">
              <a:solidFill>
                <a:srgbClr val="000000"/>
              </a:solidFill>
              <a:ea typeface="黑体" pitchFamily="2" charset="-122"/>
            </a:endParaRPr>
          </a:p>
          <a:p>
            <a:pPr marL="342900" indent="-342900" eaLnBrk="0" hangingPunct="0">
              <a:spcBef>
                <a:spcPct val="20000"/>
              </a:spcBef>
              <a:buSzPct val="90000"/>
              <a:buFont typeface="Wingdings" pitchFamily="2" charset="2"/>
              <a:buChar char="l"/>
            </a:pPr>
            <a:r>
              <a:rPr lang="zh-CN" altLang="en-US" sz="2400" b="1">
                <a:solidFill>
                  <a:srgbClr val="000000"/>
                </a:solidFill>
                <a:ea typeface="黑体" pitchFamily="2" charset="-122"/>
              </a:rPr>
              <a:t>支持跨域服务、分级管理、统一结算</a:t>
            </a:r>
            <a:endParaRPr lang="en-US" altLang="zh-CN" sz="2400" b="1">
              <a:solidFill>
                <a:srgbClr val="000000"/>
              </a:solidFill>
              <a:ea typeface="黑体" pitchFamily="2" charset="-122"/>
            </a:endParaRPr>
          </a:p>
          <a:p>
            <a:pPr marL="342900" indent="-342900" eaLnBrk="0" hangingPunct="0">
              <a:spcBef>
                <a:spcPct val="20000"/>
              </a:spcBef>
              <a:buSzPct val="90000"/>
              <a:buFont typeface="Wingdings" pitchFamily="2" charset="2"/>
              <a:buChar char="l"/>
            </a:pPr>
            <a:r>
              <a:rPr lang="zh-CN" altLang="en-US" sz="2400" b="1">
                <a:solidFill>
                  <a:srgbClr val="000000"/>
                </a:solidFill>
                <a:ea typeface="黑体" pitchFamily="2" charset="-122"/>
              </a:rPr>
              <a:t>全网用户标定与用户授权</a:t>
            </a:r>
          </a:p>
          <a:p>
            <a:pPr marL="342900" indent="-342900" eaLnBrk="0" hangingPunct="0">
              <a:spcBef>
                <a:spcPct val="20000"/>
              </a:spcBef>
              <a:buSzPct val="90000"/>
              <a:buFont typeface="Wingdings" pitchFamily="2" charset="2"/>
              <a:buChar char="l"/>
            </a:pPr>
            <a:r>
              <a:rPr lang="zh-CN" altLang="en-US" sz="2400" b="1">
                <a:solidFill>
                  <a:srgbClr val="000000"/>
                </a:solidFill>
                <a:ea typeface="黑体" pitchFamily="2" charset="-122"/>
              </a:rPr>
              <a:t>通过专用接口与</a:t>
            </a:r>
            <a:r>
              <a:rPr lang="en-US" altLang="en-US" sz="2400" b="1">
                <a:solidFill>
                  <a:srgbClr val="000000"/>
                </a:solidFill>
                <a:ea typeface="黑体" pitchFamily="2" charset="-122"/>
              </a:rPr>
              <a:t>ACR</a:t>
            </a:r>
            <a:r>
              <a:rPr lang="zh-CN" altLang="en-US" sz="2400" b="1">
                <a:solidFill>
                  <a:srgbClr val="000000"/>
                </a:solidFill>
                <a:ea typeface="黑体" pitchFamily="2" charset="-122"/>
              </a:rPr>
              <a:t>协同联动，实现对用户接口和用户业务的管理与控制</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3. </a:t>
            </a:r>
            <a:r>
              <a:rPr lang="zh-CN" altLang="en-US" smtClean="0"/>
              <a:t>管控特征</a:t>
            </a:r>
          </a:p>
        </p:txBody>
      </p:sp>
      <p:sp>
        <p:nvSpPr>
          <p:cNvPr id="43011" name="内容占位符 2"/>
          <p:cNvSpPr>
            <a:spLocks noGrp="1"/>
          </p:cNvSpPr>
          <p:nvPr>
            <p:ph idx="1"/>
          </p:nvPr>
        </p:nvSpPr>
        <p:spPr>
          <a:xfrm>
            <a:off x="457200" y="1500188"/>
            <a:ext cx="8229600" cy="4929187"/>
          </a:xfrm>
        </p:spPr>
        <p:txBody>
          <a:bodyPr/>
          <a:lstStyle/>
          <a:p>
            <a:r>
              <a:rPr lang="zh-CN" altLang="en-US" sz="2800" smtClean="0"/>
              <a:t>具有独立运行的管控平面，在统一的运营框架下，支持开放业务运营环境下的内容和业务的属地化运营和管理，确保业务内容的安全可信和网络的可管可控可靠</a:t>
            </a:r>
          </a:p>
          <a:p>
            <a:r>
              <a:rPr lang="zh-CN" altLang="en-US" sz="2800" smtClean="0"/>
              <a:t>管控体系涵盖网络管理、内容监管、综合业务控制、用户安全控制等方面</a:t>
            </a:r>
            <a:endParaRPr lang="en-US" altLang="zh-CN" sz="2800" smtClean="0"/>
          </a:p>
          <a:p>
            <a:r>
              <a:rPr lang="zh-CN" altLang="en-US" sz="2800" smtClean="0"/>
              <a:t>管控系统具有很强的智能性，能针对网络运行环境的变化，自动调整网络的承载能力、服务能力与方式</a:t>
            </a:r>
          </a:p>
        </p:txBody>
      </p:sp>
      <p:sp>
        <p:nvSpPr>
          <p:cNvPr id="4" name="灯片编号占位符 3"/>
          <p:cNvSpPr>
            <a:spLocks noGrp="1"/>
          </p:cNvSpPr>
          <p:nvPr>
            <p:ph type="sldNum" sz="quarter" idx="12"/>
          </p:nvPr>
        </p:nvSpPr>
        <p:spPr/>
        <p:txBody>
          <a:bodyPr/>
          <a:lstStyle/>
          <a:p>
            <a:pPr>
              <a:defRPr/>
            </a:pPr>
            <a:fld id="{E356B496-FE74-4253-9038-FCFA9AE0785A}" type="slidenum">
              <a:rPr lang="zh-CN" altLang="en-US" smtClean="0"/>
              <a:pPr>
                <a:defRPr/>
              </a:pPr>
              <a:t>29</a:t>
            </a:fld>
            <a:endParaRPr lang="zh-CN" altLang="en-US"/>
          </a:p>
        </p:txBody>
      </p:sp>
      <p:sp>
        <p:nvSpPr>
          <p:cNvPr id="5" name="日期占位符 4"/>
          <p:cNvSpPr>
            <a:spLocks noGrp="1"/>
          </p:cNvSpPr>
          <p:nvPr>
            <p:ph type="dt" sz="quarter" idx="10"/>
          </p:nvPr>
        </p:nvSpPr>
        <p:spPr/>
        <p:txBody>
          <a:bodyPr/>
          <a:lstStyle/>
          <a:p>
            <a:pPr>
              <a:defRPr/>
            </a:pPr>
            <a:fld id="{0B3672CD-4DA5-4440-966D-E2FBBE29654E}"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t>我国广播电视网的地位</a:t>
            </a:r>
          </a:p>
        </p:txBody>
      </p:sp>
      <p:sp>
        <p:nvSpPr>
          <p:cNvPr id="4" name="灯片编号占位符 3"/>
          <p:cNvSpPr>
            <a:spLocks noGrp="1"/>
          </p:cNvSpPr>
          <p:nvPr>
            <p:ph type="sldNum" sz="quarter" idx="12"/>
          </p:nvPr>
        </p:nvSpPr>
        <p:spPr/>
        <p:txBody>
          <a:bodyPr/>
          <a:lstStyle/>
          <a:p>
            <a:pPr>
              <a:defRPr/>
            </a:pPr>
            <a:fld id="{CD9C3844-00FE-4E66-BDC8-694AE6DC0894}" type="slidenum">
              <a:rPr lang="zh-CN" altLang="en-US" smtClean="0"/>
              <a:pPr>
                <a:defRPr/>
              </a:pPr>
              <a:t>3</a:t>
            </a:fld>
            <a:endParaRPr lang="zh-CN" altLang="en-US"/>
          </a:p>
        </p:txBody>
      </p:sp>
      <p:sp>
        <p:nvSpPr>
          <p:cNvPr id="5" name="日期占位符 4"/>
          <p:cNvSpPr>
            <a:spLocks noGrp="1"/>
          </p:cNvSpPr>
          <p:nvPr>
            <p:ph type="dt" sz="quarter" idx="10"/>
          </p:nvPr>
        </p:nvSpPr>
        <p:spPr/>
        <p:txBody>
          <a:bodyPr/>
          <a:lstStyle/>
          <a:p>
            <a:pPr>
              <a:defRPr/>
            </a:pPr>
            <a:fld id="{3968AEA7-A016-4B55-99E6-B4DE6CBAEC91}"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9" name="内容占位符 2"/>
          <p:cNvSpPr txBox="1">
            <a:spLocks/>
          </p:cNvSpPr>
          <p:nvPr/>
        </p:nvSpPr>
        <p:spPr bwMode="auto">
          <a:xfrm>
            <a:off x="609600" y="1752600"/>
            <a:ext cx="8229600" cy="4525963"/>
          </a:xfrm>
          <a:prstGeom prst="rect">
            <a:avLst/>
          </a:prstGeom>
          <a:noFill/>
          <a:ln w="9525">
            <a:noFill/>
            <a:miter lim="800000"/>
            <a:headEnd/>
            <a:tailEnd/>
          </a:ln>
        </p:spPr>
        <p:txBody>
          <a:bodyPr/>
          <a:lstStyle/>
          <a:p>
            <a:pPr marL="342900" indent="-342900">
              <a:spcBef>
                <a:spcPct val="20000"/>
              </a:spcBef>
              <a:buSzPct val="90000"/>
              <a:buFont typeface="Wingdings" pitchFamily="2" charset="2"/>
              <a:buChar char="l"/>
              <a:defRPr/>
            </a:pPr>
            <a:r>
              <a:rPr lang="zh-CN" altLang="en-US" sz="4400" b="1" dirty="0">
                <a:latin typeface="+mn-lt"/>
                <a:ea typeface="+mn-ea"/>
              </a:rPr>
              <a:t>是</a:t>
            </a:r>
            <a:r>
              <a:rPr lang="zh-CN" altLang="en-US" sz="4400" b="1" dirty="0">
                <a:solidFill>
                  <a:srgbClr val="FF0000"/>
                </a:solidFill>
                <a:latin typeface="+mn-lt"/>
                <a:ea typeface="+mn-ea"/>
              </a:rPr>
              <a:t>国家信息基础设施</a:t>
            </a:r>
            <a:endParaRPr lang="en-US" altLang="zh-CN" sz="4400" b="1" dirty="0">
              <a:solidFill>
                <a:srgbClr val="FF0000"/>
              </a:solidFill>
              <a:latin typeface="+mn-lt"/>
              <a:ea typeface="+mn-ea"/>
            </a:endParaRPr>
          </a:p>
          <a:p>
            <a:pPr marL="742950" lvl="1" indent="-285750">
              <a:spcBef>
                <a:spcPct val="20000"/>
              </a:spcBef>
              <a:buSzPct val="60000"/>
              <a:buFont typeface="Wingdings" pitchFamily="2" charset="2"/>
              <a:buChar char="u"/>
              <a:defRPr/>
            </a:pPr>
            <a:r>
              <a:rPr lang="zh-CN" altLang="en-US" sz="4000" b="1" dirty="0">
                <a:latin typeface="黑体" pitchFamily="2" charset="-122"/>
                <a:ea typeface="黑体" pitchFamily="2" charset="-122"/>
              </a:rPr>
              <a:t>我国广播电视综合覆盖率已经超过</a:t>
            </a:r>
            <a:r>
              <a:rPr lang="en-US" sz="4000" b="1" dirty="0">
                <a:latin typeface="黑体" pitchFamily="2" charset="-122"/>
                <a:ea typeface="黑体" pitchFamily="2" charset="-122"/>
              </a:rPr>
              <a:t>96.95%</a:t>
            </a:r>
          </a:p>
          <a:p>
            <a:pPr marL="742950" lvl="1" indent="-285750">
              <a:spcBef>
                <a:spcPct val="20000"/>
              </a:spcBef>
              <a:buSzPct val="60000"/>
              <a:buFont typeface="Wingdings" pitchFamily="2" charset="2"/>
              <a:buChar char="u"/>
              <a:defRPr/>
            </a:pPr>
            <a:r>
              <a:rPr lang="zh-CN" altLang="en-US" sz="4000" b="1" dirty="0">
                <a:latin typeface="黑体" pitchFamily="2" charset="-122"/>
                <a:ea typeface="黑体" pitchFamily="2" charset="-122"/>
              </a:rPr>
              <a:t>有线广播电视网</a:t>
            </a:r>
            <a:r>
              <a:rPr lang="en-US" altLang="zh-CN" sz="4000" b="1" dirty="0">
                <a:latin typeface="黑体" pitchFamily="2" charset="-122"/>
                <a:ea typeface="黑体" pitchFamily="2" charset="-122"/>
              </a:rPr>
              <a:t>1.7</a:t>
            </a:r>
            <a:r>
              <a:rPr lang="zh-CN" altLang="en-US" sz="4000" b="1" dirty="0">
                <a:latin typeface="黑体" pitchFamily="2" charset="-122"/>
                <a:ea typeface="黑体" pitchFamily="2" charset="-122"/>
              </a:rPr>
              <a:t>亿用户，其中有线数字电视用户</a:t>
            </a:r>
            <a:r>
              <a:rPr lang="en-US" altLang="zh-CN" sz="4000" b="1" dirty="0">
                <a:latin typeface="黑体" pitchFamily="2" charset="-122"/>
                <a:ea typeface="黑体" pitchFamily="2" charset="-122"/>
              </a:rPr>
              <a:t>6500</a:t>
            </a:r>
            <a:r>
              <a:rPr lang="zh-CN" altLang="en-US" sz="4000" b="1" dirty="0">
                <a:latin typeface="黑体" pitchFamily="2" charset="-122"/>
                <a:ea typeface="黑体" pitchFamily="2" charset="-122"/>
              </a:rPr>
              <a:t>万，双向网络覆盖用户</a:t>
            </a:r>
            <a:r>
              <a:rPr lang="en-US" altLang="zh-CN" sz="4000" b="1" dirty="0">
                <a:latin typeface="黑体" pitchFamily="2" charset="-122"/>
                <a:ea typeface="黑体" pitchFamily="2" charset="-122"/>
              </a:rPr>
              <a:t>3000</a:t>
            </a:r>
            <a:r>
              <a:rPr lang="zh-CN" altLang="en-US" sz="4000" b="1" dirty="0">
                <a:latin typeface="黑体" pitchFamily="2" charset="-122"/>
                <a:ea typeface="黑体" pitchFamily="2" charset="-122"/>
              </a:rPr>
              <a:t>万</a:t>
            </a:r>
            <a:endParaRPr lang="en-US" sz="40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4. </a:t>
            </a:r>
            <a:r>
              <a:rPr lang="zh-CN" altLang="en-US" smtClean="0"/>
              <a:t>终端特征</a:t>
            </a:r>
          </a:p>
        </p:txBody>
      </p:sp>
      <p:sp>
        <p:nvSpPr>
          <p:cNvPr id="44035" name="内容占位符 2"/>
          <p:cNvSpPr>
            <a:spLocks noGrp="1"/>
          </p:cNvSpPr>
          <p:nvPr>
            <p:ph idx="1"/>
          </p:nvPr>
        </p:nvSpPr>
        <p:spPr>
          <a:xfrm>
            <a:off x="457200" y="1600200"/>
            <a:ext cx="3614738" cy="4757738"/>
          </a:xfrm>
        </p:spPr>
        <p:txBody>
          <a:bodyPr/>
          <a:lstStyle/>
          <a:p>
            <a:r>
              <a:rPr lang="zh-CN" altLang="en-US" sz="2800" smtClean="0"/>
              <a:t>新型智慧家庭网络中心</a:t>
            </a:r>
            <a:endParaRPr lang="en-US" altLang="zh-CN" sz="2800" smtClean="0"/>
          </a:p>
          <a:p>
            <a:r>
              <a:rPr lang="zh-CN" altLang="en-US" sz="2800" smtClean="0"/>
              <a:t>支持有线和无线融合，构建家庭信息与物联网络</a:t>
            </a:r>
            <a:endParaRPr lang="en-US" altLang="zh-CN" sz="2800" smtClean="0"/>
          </a:p>
          <a:p>
            <a:r>
              <a:rPr lang="zh-CN" altLang="en-US" sz="2800" smtClean="0"/>
              <a:t>支持多模接入方式及</a:t>
            </a:r>
            <a:r>
              <a:rPr lang="en-US" altLang="zh-CN" sz="2800" smtClean="0"/>
              <a:t>3D</a:t>
            </a:r>
            <a:r>
              <a:rPr lang="zh-CN" altLang="en-US" sz="2800" smtClean="0"/>
              <a:t>视频</a:t>
            </a:r>
            <a:endParaRPr lang="en-US" altLang="zh-CN" sz="2800" smtClean="0"/>
          </a:p>
          <a:p>
            <a:r>
              <a:rPr lang="zh-CN" altLang="en-US" sz="2800" smtClean="0"/>
              <a:t>采用透明计算技术，确保应用的开放性和使用的安全性</a:t>
            </a:r>
            <a:endParaRPr lang="en-US" altLang="zh-CN" sz="2800" smtClean="0"/>
          </a:p>
        </p:txBody>
      </p:sp>
      <p:sp>
        <p:nvSpPr>
          <p:cNvPr id="4" name="灯片编号占位符 3"/>
          <p:cNvSpPr>
            <a:spLocks noGrp="1"/>
          </p:cNvSpPr>
          <p:nvPr>
            <p:ph type="sldNum" sz="quarter" idx="12"/>
          </p:nvPr>
        </p:nvSpPr>
        <p:spPr/>
        <p:txBody>
          <a:bodyPr/>
          <a:lstStyle/>
          <a:p>
            <a:pPr>
              <a:defRPr/>
            </a:pPr>
            <a:fld id="{C8F61136-4E50-49B2-873D-91A25882D057}" type="slidenum">
              <a:rPr lang="zh-CN" altLang="en-US" smtClean="0"/>
              <a:pPr>
                <a:defRPr/>
              </a:pPr>
              <a:t>30</a:t>
            </a:fld>
            <a:endParaRPr lang="zh-CN" altLang="en-US"/>
          </a:p>
        </p:txBody>
      </p:sp>
      <p:sp>
        <p:nvSpPr>
          <p:cNvPr id="5" name="日期占位符 4"/>
          <p:cNvSpPr>
            <a:spLocks noGrp="1"/>
          </p:cNvSpPr>
          <p:nvPr>
            <p:ph type="dt" sz="quarter" idx="10"/>
          </p:nvPr>
        </p:nvSpPr>
        <p:spPr/>
        <p:txBody>
          <a:bodyPr/>
          <a:lstStyle/>
          <a:p>
            <a:pPr>
              <a:defRPr/>
            </a:pPr>
            <a:fld id="{6E140A15-33D2-4127-85F3-F4E09F20F973}"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pic>
        <p:nvPicPr>
          <p:cNvPr id="44039" name="Picture 3"/>
          <p:cNvPicPr>
            <a:picLocks noChangeAspect="1" noChangeArrowheads="1"/>
          </p:cNvPicPr>
          <p:nvPr/>
        </p:nvPicPr>
        <p:blipFill>
          <a:blip r:embed="rId2" cstate="print"/>
          <a:srcRect/>
          <a:stretch>
            <a:fillRect/>
          </a:stretch>
        </p:blipFill>
        <p:spPr bwMode="auto">
          <a:xfrm>
            <a:off x="4135438" y="1785938"/>
            <a:ext cx="4651375" cy="3500437"/>
          </a:xfrm>
          <a:prstGeom prst="rect">
            <a:avLst/>
          </a:prstGeom>
          <a:noFill/>
          <a:ln w="9525">
            <a:noFill/>
            <a:miter lim="800000"/>
            <a:headEnd/>
            <a:tailEnd/>
          </a:ln>
        </p:spPr>
      </p:pic>
      <p:sp>
        <p:nvSpPr>
          <p:cNvPr id="8" name="矩形 7"/>
          <p:cNvSpPr/>
          <p:nvPr/>
        </p:nvSpPr>
        <p:spPr>
          <a:xfrm>
            <a:off x="4429125" y="5457825"/>
            <a:ext cx="3929063" cy="400050"/>
          </a:xfrm>
          <a:prstGeom prst="rect">
            <a:avLst/>
          </a:prstGeom>
        </p:spPr>
        <p:txBody>
          <a:bodyPr wrap="none">
            <a:spAutoFit/>
          </a:bodyPr>
          <a:lstStyle/>
          <a:p>
            <a:pPr>
              <a:defRPr/>
            </a:pPr>
            <a:r>
              <a:rPr lang="zh-CN" altLang="en-US" sz="2000" b="1" dirty="0">
                <a:latin typeface="+mn-ea"/>
                <a:ea typeface="+mn-ea"/>
              </a:rPr>
              <a:t>支持“智慧家庭”的</a:t>
            </a:r>
            <a:r>
              <a:rPr lang="en-US" altLang="zh-CN" sz="2000" b="1" dirty="0">
                <a:latin typeface="+mn-ea"/>
                <a:ea typeface="+mn-ea"/>
              </a:rPr>
              <a:t>NGB</a:t>
            </a:r>
            <a:r>
              <a:rPr lang="zh-CN" altLang="en-US" sz="2000" b="1" dirty="0">
                <a:latin typeface="+mn-ea"/>
                <a:ea typeface="+mn-ea"/>
              </a:rPr>
              <a:t>家庭网络</a:t>
            </a:r>
            <a:endParaRPr lang="zh-CN" altLang="en-US" sz="2000" b="1" dirty="0">
              <a:latin typeface="+mn-ea"/>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提纲</a:t>
            </a:r>
          </a:p>
        </p:txBody>
      </p:sp>
      <p:sp>
        <p:nvSpPr>
          <p:cNvPr id="45059"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solidFill>
                  <a:srgbClr val="0070C0"/>
                </a:solidFill>
              </a:rPr>
              <a:t>五项重点任务</a:t>
            </a:r>
            <a:endParaRPr lang="en-US" altLang="zh-CN" sz="3600" smtClean="0">
              <a:solidFill>
                <a:srgbClr val="0070C0"/>
              </a:solidFill>
            </a:endParaRPr>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585F309E-7651-4887-92AD-B9B30AFB6055}" type="slidenum">
              <a:rPr lang="zh-CN" altLang="en-US" smtClean="0"/>
              <a:pPr>
                <a:defRPr/>
              </a:pPr>
              <a:t>31</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五项重点任务</a:t>
            </a:r>
          </a:p>
        </p:txBody>
      </p:sp>
      <p:sp>
        <p:nvSpPr>
          <p:cNvPr id="4" name="灯片编号占位符 3"/>
          <p:cNvSpPr>
            <a:spLocks noGrp="1"/>
          </p:cNvSpPr>
          <p:nvPr>
            <p:ph type="sldNum" sz="quarter" idx="12"/>
          </p:nvPr>
        </p:nvSpPr>
        <p:spPr/>
        <p:txBody>
          <a:bodyPr/>
          <a:lstStyle/>
          <a:p>
            <a:pPr>
              <a:defRPr/>
            </a:pPr>
            <a:fld id="{67C81E8F-E1FD-4F14-B1DA-B2722AE9B1BE}" type="slidenum">
              <a:rPr lang="zh-CN" altLang="en-US" smtClean="0"/>
              <a:pPr>
                <a:defRPr/>
              </a:pPr>
              <a:t>32</a:t>
            </a:fld>
            <a:endParaRPr lang="zh-CN" altLang="en-US"/>
          </a:p>
        </p:txBody>
      </p:sp>
      <p:grpSp>
        <p:nvGrpSpPr>
          <p:cNvPr id="2" name="组合 26"/>
          <p:cNvGrpSpPr/>
          <p:nvPr/>
        </p:nvGrpSpPr>
        <p:grpSpPr>
          <a:xfrm>
            <a:off x="714348" y="2857496"/>
            <a:ext cx="1143008" cy="3000396"/>
            <a:chOff x="0" y="0"/>
            <a:chExt cx="1218518" cy="2772767"/>
          </a:xfrm>
          <a:solidFill>
            <a:schemeClr val="accent2">
              <a:lumMod val="75000"/>
            </a:schemeClr>
          </a:solidFill>
        </p:grpSpPr>
        <p:sp>
          <p:nvSpPr>
            <p:cNvPr id="28" name="圆角矩形 27"/>
            <p:cNvSpPr/>
            <p:nvPr/>
          </p:nvSpPr>
          <p:spPr>
            <a:xfrm>
              <a:off x="0" y="0"/>
              <a:ext cx="1218518" cy="2772767"/>
            </a:xfrm>
            <a:prstGeom prst="roundRect">
              <a:avLst>
                <a:gd name="adj" fmla="val 10000"/>
              </a:avLst>
            </a:prstGeom>
            <a:grp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9" name="圆角矩形 4"/>
            <p:cNvSpPr/>
            <p:nvPr/>
          </p:nvSpPr>
          <p:spPr>
            <a:xfrm>
              <a:off x="35689" y="35689"/>
              <a:ext cx="1147140" cy="2701389"/>
            </a:xfrm>
            <a:prstGeom prst="rect">
              <a:avLst/>
            </a:prstGeom>
            <a:solidFill>
              <a:srgbClr val="993366"/>
            </a:solidFill>
          </p:spPr>
          <p:style>
            <a:lnRef idx="0">
              <a:scrgbClr r="0" g="0" b="0"/>
            </a:lnRef>
            <a:fillRef idx="0">
              <a:scrgbClr r="0" g="0" b="0"/>
            </a:fillRef>
            <a:effectRef idx="0">
              <a:scrgbClr r="0" g="0" b="0"/>
            </a:effectRef>
            <a:fontRef idx="minor">
              <a:schemeClr val="lt1"/>
            </a:fontRef>
          </p:style>
          <p:txBody>
            <a:bodyPr lIns="95250" tIns="95250" rIns="95250" bIns="95250" spcCol="1270" anchor="ctr"/>
            <a:lstStyle/>
            <a:p>
              <a:pPr algn="ctr" defTabSz="1111250">
                <a:lnSpc>
                  <a:spcPct val="90000"/>
                </a:lnSpc>
                <a:spcAft>
                  <a:spcPct val="35000"/>
                </a:spcAft>
                <a:defRPr/>
              </a:pPr>
              <a:r>
                <a:rPr lang="zh-CN" altLang="en-US" sz="2800" b="1" dirty="0">
                  <a:solidFill>
                    <a:schemeClr val="bg1"/>
                  </a:solidFill>
                </a:rPr>
                <a:t>总体规划研究和制定</a:t>
              </a:r>
              <a:endParaRPr lang="zh-CN" altLang="en-US" sz="2800" dirty="0">
                <a:solidFill>
                  <a:schemeClr val="bg1"/>
                </a:solidFill>
              </a:endParaRPr>
            </a:p>
          </p:txBody>
        </p:sp>
      </p:grpSp>
      <p:grpSp>
        <p:nvGrpSpPr>
          <p:cNvPr id="3" name="组合 35"/>
          <p:cNvGrpSpPr/>
          <p:nvPr/>
        </p:nvGrpSpPr>
        <p:grpSpPr>
          <a:xfrm>
            <a:off x="2000232" y="3143248"/>
            <a:ext cx="5214974" cy="984752"/>
            <a:chOff x="1405594" y="928693"/>
            <a:chExt cx="3160015" cy="984752"/>
          </a:xfrm>
          <a:solidFill>
            <a:schemeClr val="bg2">
              <a:lumMod val="50000"/>
            </a:schemeClr>
          </a:solidFill>
        </p:grpSpPr>
        <p:sp>
          <p:nvSpPr>
            <p:cNvPr id="37" name="圆角矩形 36"/>
            <p:cNvSpPr/>
            <p:nvPr/>
          </p:nvSpPr>
          <p:spPr>
            <a:xfrm>
              <a:off x="1405594" y="928693"/>
              <a:ext cx="3160015" cy="984752"/>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8" name="圆角矩形 4"/>
            <p:cNvSpPr/>
            <p:nvPr/>
          </p:nvSpPr>
          <p:spPr>
            <a:xfrm>
              <a:off x="1434436" y="957535"/>
              <a:ext cx="3102331" cy="927068"/>
            </a:xfrm>
            <a:prstGeom prst="rect">
              <a:avLst/>
            </a:prstGeom>
            <a:grpFill/>
          </p:spPr>
          <p:style>
            <a:lnRef idx="0">
              <a:scrgbClr r="0" g="0" b="0"/>
            </a:lnRef>
            <a:fillRef idx="0">
              <a:scrgbClr r="0" g="0" b="0"/>
            </a:fillRef>
            <a:effectRef idx="0">
              <a:scrgbClr r="0" g="0" b="0"/>
            </a:effectRef>
            <a:fontRef idx="minor">
              <a:schemeClr val="lt1"/>
            </a:fontRef>
          </p:style>
          <p:txBody>
            <a:bodyPr tIns="91440" bIns="91440" spcCol="1270" anchor="ctr"/>
            <a:lstStyle/>
            <a:p>
              <a:pPr algn="ctr" defTabSz="1066800">
                <a:lnSpc>
                  <a:spcPct val="90000"/>
                </a:lnSpc>
                <a:spcAft>
                  <a:spcPct val="35000"/>
                </a:spcAft>
                <a:defRPr/>
              </a:pPr>
              <a:r>
                <a:rPr lang="zh-CN" altLang="en-US" sz="2800" b="1" dirty="0"/>
                <a:t>关键设备和系统研制与产业化</a:t>
              </a:r>
              <a:endParaRPr lang="zh-CN" altLang="en-US" sz="2800" dirty="0"/>
            </a:p>
          </p:txBody>
        </p:sp>
      </p:grpSp>
      <p:grpSp>
        <p:nvGrpSpPr>
          <p:cNvPr id="5" name="组合 38"/>
          <p:cNvGrpSpPr/>
          <p:nvPr/>
        </p:nvGrpSpPr>
        <p:grpSpPr>
          <a:xfrm>
            <a:off x="714348" y="1793397"/>
            <a:ext cx="7786742" cy="992661"/>
            <a:chOff x="5475" y="1006"/>
            <a:chExt cx="7275725" cy="635471"/>
          </a:xfrm>
          <a:solidFill>
            <a:srgbClr val="FF0000"/>
          </a:solidFill>
        </p:grpSpPr>
        <p:sp>
          <p:nvSpPr>
            <p:cNvPr id="40" name="圆角矩形 39"/>
            <p:cNvSpPr/>
            <p:nvPr/>
          </p:nvSpPr>
          <p:spPr>
            <a:xfrm>
              <a:off x="5475" y="1006"/>
              <a:ext cx="7275725" cy="635471"/>
            </a:xfrm>
            <a:prstGeom prst="roundRect">
              <a:avLst>
                <a:gd name="adj" fmla="val 10000"/>
              </a:avLst>
            </a:prstGeom>
            <a:grpFill/>
          </p:spPr>
          <p:style>
            <a:lnRef idx="0">
              <a:schemeClr val="lt1">
                <a:hueOff val="0"/>
                <a:satOff val="0"/>
                <a:lumOff val="0"/>
                <a:alphaOff val="0"/>
              </a:schemeClr>
            </a:lnRef>
            <a:fillRef idx="3">
              <a:scrgbClr r="0" g="0" b="0"/>
            </a:fillRef>
            <a:effectRef idx="3">
              <a:schemeClr val="accent4">
                <a:hueOff val="0"/>
                <a:satOff val="0"/>
                <a:lumOff val="0"/>
                <a:alphaOff val="0"/>
              </a:schemeClr>
            </a:effectRef>
            <a:fontRef idx="minor">
              <a:schemeClr val="lt1"/>
            </a:fontRef>
          </p:style>
        </p:sp>
        <p:sp>
          <p:nvSpPr>
            <p:cNvPr id="41" name="圆角矩形 4"/>
            <p:cNvSpPr/>
            <p:nvPr/>
          </p:nvSpPr>
          <p:spPr>
            <a:xfrm>
              <a:off x="24087" y="19618"/>
              <a:ext cx="7238501" cy="598247"/>
            </a:xfrm>
            <a:prstGeom prst="rect">
              <a:avLst/>
            </a:prstGeom>
            <a:grpFill/>
          </p:spPr>
          <p:style>
            <a:lnRef idx="0">
              <a:scrgbClr r="0" g="0" b="0"/>
            </a:lnRef>
            <a:fillRef idx="0">
              <a:scrgbClr r="0" g="0" b="0"/>
            </a:fillRef>
            <a:effectRef idx="0">
              <a:scrgbClr r="0" g="0" b="0"/>
            </a:effectRef>
            <a:fontRef idx="minor">
              <a:schemeClr val="lt1"/>
            </a:fontRef>
          </p:style>
          <p:txBody>
            <a:bodyPr lIns="99060" tIns="99060" rIns="99060" bIns="99060" spcCol="1270" anchor="ctr"/>
            <a:lstStyle/>
            <a:p>
              <a:pPr algn="ctr" defTabSz="1155700">
                <a:lnSpc>
                  <a:spcPct val="90000"/>
                </a:lnSpc>
                <a:spcAft>
                  <a:spcPct val="35000"/>
                </a:spcAft>
                <a:defRPr/>
              </a:pPr>
              <a:r>
                <a:rPr lang="zh-CN" altLang="en-US" sz="3200" b="1" dirty="0">
                  <a:solidFill>
                    <a:srgbClr val="FFFF00"/>
                  </a:solidFill>
                  <a:latin typeface="黑体" pitchFamily="49" charset="-122"/>
                </a:rPr>
                <a:t>产业政策研究与建议</a:t>
              </a:r>
              <a:endParaRPr lang="zh-CN" altLang="en-US" sz="3200" dirty="0">
                <a:solidFill>
                  <a:srgbClr val="FFFF00"/>
                </a:solidFill>
              </a:endParaRPr>
            </a:p>
          </p:txBody>
        </p:sp>
      </p:grpSp>
      <p:grpSp>
        <p:nvGrpSpPr>
          <p:cNvPr id="46087" name="组合 41"/>
          <p:cNvGrpSpPr>
            <a:grpSpLocks/>
          </p:cNvGrpSpPr>
          <p:nvPr/>
        </p:nvGrpSpPr>
        <p:grpSpPr bwMode="auto">
          <a:xfrm>
            <a:off x="2000250" y="4572000"/>
            <a:ext cx="5214938" cy="1000125"/>
            <a:chOff x="1405594" y="928693"/>
            <a:chExt cx="3160015" cy="1000132"/>
          </a:xfrm>
        </p:grpSpPr>
        <p:sp>
          <p:nvSpPr>
            <p:cNvPr id="43" name="圆角矩形 42"/>
            <p:cNvSpPr/>
            <p:nvPr/>
          </p:nvSpPr>
          <p:spPr>
            <a:xfrm>
              <a:off x="1405594" y="928693"/>
              <a:ext cx="3160015" cy="98475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4" name="圆角矩形 4"/>
            <p:cNvSpPr/>
            <p:nvPr/>
          </p:nvSpPr>
          <p:spPr>
            <a:xfrm>
              <a:off x="1434453" y="1001719"/>
              <a:ext cx="3102298" cy="927106"/>
            </a:xfrm>
            <a:prstGeom prst="rect">
              <a:avLst/>
            </a:prstGeom>
            <a:solidFill>
              <a:schemeClr val="bg2">
                <a:lumMod val="50000"/>
              </a:schemeClr>
            </a:solidFill>
          </p:spPr>
          <p:style>
            <a:lnRef idx="0">
              <a:scrgbClr r="0" g="0" b="0"/>
            </a:lnRef>
            <a:fillRef idx="0">
              <a:scrgbClr r="0" g="0" b="0"/>
            </a:fillRef>
            <a:effectRef idx="0">
              <a:scrgbClr r="0" g="0" b="0"/>
            </a:effectRef>
            <a:fontRef idx="minor">
              <a:schemeClr val="lt1"/>
            </a:fontRef>
          </p:style>
          <p:txBody>
            <a:bodyPr tIns="91440" bIns="91440" spcCol="1270" anchor="ctr"/>
            <a:lstStyle/>
            <a:p>
              <a:pPr algn="ctr" defTabSz="1066800">
                <a:lnSpc>
                  <a:spcPct val="90000"/>
                </a:lnSpc>
                <a:spcAft>
                  <a:spcPct val="35000"/>
                </a:spcAft>
                <a:defRPr/>
              </a:pPr>
              <a:r>
                <a:rPr lang="zh-CN" altLang="en-US" sz="2800" b="1" dirty="0"/>
                <a:t>示范网络建设与推广</a:t>
              </a:r>
              <a:endParaRPr lang="zh-CN" altLang="en-US" sz="2800" dirty="0"/>
            </a:p>
          </p:txBody>
        </p:sp>
      </p:grpSp>
      <p:grpSp>
        <p:nvGrpSpPr>
          <p:cNvPr id="7" name="组合 44"/>
          <p:cNvGrpSpPr/>
          <p:nvPr/>
        </p:nvGrpSpPr>
        <p:grpSpPr>
          <a:xfrm>
            <a:off x="7358082" y="2857496"/>
            <a:ext cx="1143008" cy="3000396"/>
            <a:chOff x="0" y="0"/>
            <a:chExt cx="1218518" cy="2772767"/>
          </a:xfrm>
          <a:solidFill>
            <a:schemeClr val="accent2">
              <a:lumMod val="75000"/>
            </a:schemeClr>
          </a:solidFill>
        </p:grpSpPr>
        <p:sp>
          <p:nvSpPr>
            <p:cNvPr id="46" name="圆角矩形 45"/>
            <p:cNvSpPr/>
            <p:nvPr/>
          </p:nvSpPr>
          <p:spPr>
            <a:xfrm>
              <a:off x="0" y="0"/>
              <a:ext cx="1218518" cy="2772767"/>
            </a:xfrm>
            <a:prstGeom prst="roundRect">
              <a:avLst>
                <a:gd name="adj" fmla="val 10000"/>
              </a:avLst>
            </a:prstGeom>
            <a:grp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47" name="圆角矩形 4"/>
            <p:cNvSpPr/>
            <p:nvPr/>
          </p:nvSpPr>
          <p:spPr>
            <a:xfrm>
              <a:off x="35689" y="35689"/>
              <a:ext cx="1147140" cy="2701389"/>
            </a:xfrm>
            <a:prstGeom prst="rect">
              <a:avLst/>
            </a:prstGeom>
            <a:solidFill>
              <a:srgbClr val="993366"/>
            </a:solidFill>
          </p:spPr>
          <p:style>
            <a:lnRef idx="0">
              <a:scrgbClr r="0" g="0" b="0"/>
            </a:lnRef>
            <a:fillRef idx="0">
              <a:scrgbClr r="0" g="0" b="0"/>
            </a:fillRef>
            <a:effectRef idx="0">
              <a:scrgbClr r="0" g="0" b="0"/>
            </a:effectRef>
            <a:fontRef idx="minor">
              <a:schemeClr val="lt1"/>
            </a:fontRef>
          </p:style>
          <p:txBody>
            <a:bodyPr lIns="95250" tIns="95250" rIns="95250" bIns="95250" spcCol="1270" anchor="ctr"/>
            <a:lstStyle/>
            <a:p>
              <a:pPr algn="ctr" defTabSz="1111250">
                <a:lnSpc>
                  <a:spcPct val="90000"/>
                </a:lnSpc>
                <a:spcAft>
                  <a:spcPct val="35000"/>
                </a:spcAft>
                <a:defRPr/>
              </a:pPr>
              <a:r>
                <a:rPr lang="zh-CN" altLang="en-US" sz="2800" b="1" dirty="0"/>
                <a:t>标准体系研究与制定</a:t>
              </a:r>
              <a:endParaRPr lang="zh-CN" altLang="en-US" sz="2800"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1. </a:t>
            </a:r>
            <a:r>
              <a:rPr lang="zh-CN" altLang="en-US" smtClean="0"/>
              <a:t>产业政策的研究与建议</a:t>
            </a:r>
          </a:p>
        </p:txBody>
      </p:sp>
      <p:graphicFrame>
        <p:nvGraphicFramePr>
          <p:cNvPr id="7" name="内容占位符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BA369E7B-6147-4E66-A125-992E74456C58}"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2. </a:t>
            </a:r>
            <a:r>
              <a:rPr lang="zh-CN" altLang="en-US" smtClean="0"/>
              <a:t>总体规划的研究和制定</a:t>
            </a:r>
          </a:p>
        </p:txBody>
      </p:sp>
      <p:sp>
        <p:nvSpPr>
          <p:cNvPr id="48131" name="内容占位符 2"/>
          <p:cNvSpPr>
            <a:spLocks noGrp="1"/>
          </p:cNvSpPr>
          <p:nvPr>
            <p:ph idx="1"/>
          </p:nvPr>
        </p:nvSpPr>
        <p:spPr/>
        <p:txBody>
          <a:bodyPr/>
          <a:lstStyle/>
          <a:p>
            <a:r>
              <a:rPr lang="zh-CN" altLang="en-US" smtClean="0"/>
              <a:t>按照科技部与国家广电总局签署的</a:t>
            </a:r>
            <a:r>
              <a:rPr lang="en-US" altLang="zh-CN" smtClean="0"/>
              <a:t>《</a:t>
            </a:r>
            <a:r>
              <a:rPr lang="zh-CN" altLang="en-US" smtClean="0"/>
              <a:t>国家高性能宽带信息网暨中国下一代广播电视网自主创新合作协议书</a:t>
            </a:r>
            <a:r>
              <a:rPr lang="en-US" altLang="zh-CN" smtClean="0"/>
              <a:t>》</a:t>
            </a:r>
            <a:r>
              <a:rPr lang="zh-CN" altLang="en-US" smtClean="0"/>
              <a:t>要求，结合广播电视行业的发展需求和实际，制定</a:t>
            </a:r>
            <a:r>
              <a:rPr lang="en-US" altLang="zh-CN" smtClean="0"/>
              <a:t>NGB</a:t>
            </a:r>
            <a:r>
              <a:rPr lang="zh-CN" altLang="en-US" smtClean="0"/>
              <a:t>示范网技术方案、</a:t>
            </a:r>
            <a:r>
              <a:rPr lang="en-US" altLang="zh-CN" smtClean="0"/>
              <a:t>NGB</a:t>
            </a:r>
            <a:r>
              <a:rPr lang="zh-CN" altLang="en-US" smtClean="0"/>
              <a:t>示范网实施方案、</a:t>
            </a:r>
            <a:r>
              <a:rPr lang="en-US" altLang="zh-CN" smtClean="0"/>
              <a:t>NGB</a:t>
            </a:r>
            <a:r>
              <a:rPr lang="zh-CN" altLang="en-US" smtClean="0"/>
              <a:t>总体技术方案、</a:t>
            </a:r>
            <a:r>
              <a:rPr lang="en-US" altLang="zh-CN" smtClean="0"/>
              <a:t>NGB</a:t>
            </a:r>
            <a:r>
              <a:rPr lang="zh-CN" altLang="en-US" smtClean="0"/>
              <a:t>总体实施计划和</a:t>
            </a:r>
            <a:r>
              <a:rPr lang="en-US" altLang="zh-CN" smtClean="0"/>
              <a:t>NGB</a:t>
            </a:r>
            <a:r>
              <a:rPr lang="zh-CN" altLang="en-US" smtClean="0"/>
              <a:t>整体建设计划。</a:t>
            </a:r>
          </a:p>
          <a:p>
            <a:endParaRPr lang="zh-CN" altLang="en-US" smtClean="0"/>
          </a:p>
        </p:txBody>
      </p:sp>
      <p:sp>
        <p:nvSpPr>
          <p:cNvPr id="4" name="灯片编号占位符 3"/>
          <p:cNvSpPr>
            <a:spLocks noGrp="1"/>
          </p:cNvSpPr>
          <p:nvPr>
            <p:ph type="sldNum" sz="quarter" idx="12"/>
          </p:nvPr>
        </p:nvSpPr>
        <p:spPr/>
        <p:txBody>
          <a:bodyPr/>
          <a:lstStyle/>
          <a:p>
            <a:pPr>
              <a:defRPr/>
            </a:pPr>
            <a:fld id="{67D0A895-0962-4EEB-9ABB-9348A141DD25}" type="slidenum">
              <a:rPr lang="zh-CN" altLang="en-US" smtClean="0"/>
              <a:pPr>
                <a:defRPr/>
              </a:pPr>
              <a:t>34</a:t>
            </a:fld>
            <a:endParaRPr lang="zh-CN" altLang="en-US"/>
          </a:p>
        </p:txBody>
      </p:sp>
      <p:sp>
        <p:nvSpPr>
          <p:cNvPr id="5" name="日期占位符 4"/>
          <p:cNvSpPr>
            <a:spLocks noGrp="1"/>
          </p:cNvSpPr>
          <p:nvPr>
            <p:ph type="dt" sz="quarter" idx="10"/>
          </p:nvPr>
        </p:nvSpPr>
        <p:spPr/>
        <p:txBody>
          <a:bodyPr/>
          <a:lstStyle/>
          <a:p>
            <a:pPr>
              <a:defRPr/>
            </a:pPr>
            <a:fld id="{2A28368E-84A4-49B0-9CBA-9938EB1E4D97}"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mtClean="0"/>
              <a:t>3. </a:t>
            </a:r>
            <a:r>
              <a:rPr lang="zh-CN" altLang="en-US" smtClean="0"/>
              <a:t>标准体系的研究与制定</a:t>
            </a:r>
          </a:p>
        </p:txBody>
      </p:sp>
      <p:sp>
        <p:nvSpPr>
          <p:cNvPr id="49155" name="内容占位符 2"/>
          <p:cNvSpPr>
            <a:spLocks noGrp="1"/>
          </p:cNvSpPr>
          <p:nvPr>
            <p:ph idx="1"/>
          </p:nvPr>
        </p:nvSpPr>
        <p:spPr/>
        <p:txBody>
          <a:bodyPr/>
          <a:lstStyle/>
          <a:p>
            <a:r>
              <a:rPr lang="zh-CN" altLang="en-US" smtClean="0"/>
              <a:t>根据</a:t>
            </a:r>
            <a:r>
              <a:rPr lang="en-US" altLang="zh-CN" smtClean="0"/>
              <a:t>NGB</a:t>
            </a:r>
            <a:r>
              <a:rPr lang="zh-CN" altLang="en-US" smtClean="0"/>
              <a:t>总体技术方案，研究建立</a:t>
            </a:r>
            <a:r>
              <a:rPr lang="en-US" altLang="zh-CN" smtClean="0"/>
              <a:t>NGB</a:t>
            </a:r>
            <a:r>
              <a:rPr lang="zh-CN" altLang="en-US" smtClean="0"/>
              <a:t>标准体系，对</a:t>
            </a:r>
            <a:r>
              <a:rPr lang="en-US" altLang="zh-CN" smtClean="0"/>
              <a:t>NGB</a:t>
            </a:r>
            <a:r>
              <a:rPr lang="zh-CN" altLang="en-US" smtClean="0"/>
              <a:t>的网络架构、业务体系、监管与安全体系、运营支撑等等核心框架与系统、关键技术和设备进行规范，保证网络互通、业务开放、内容安全、运营简便和监管有效。</a:t>
            </a:r>
            <a:endParaRPr lang="en-US" altLang="zh-CN" smtClean="0"/>
          </a:p>
          <a:p>
            <a:r>
              <a:rPr lang="en-US" altLang="zh-CN" smtClean="0"/>
              <a:t>NGB</a:t>
            </a:r>
            <a:r>
              <a:rPr lang="zh-CN" altLang="en-US" smtClean="0"/>
              <a:t>标准体系包含网络平面、业务平面、管控平面、用户终端、运营服务等五个方面的系列标准。</a:t>
            </a:r>
          </a:p>
        </p:txBody>
      </p:sp>
      <p:sp>
        <p:nvSpPr>
          <p:cNvPr id="4" name="灯片编号占位符 3"/>
          <p:cNvSpPr>
            <a:spLocks noGrp="1"/>
          </p:cNvSpPr>
          <p:nvPr>
            <p:ph type="sldNum" sz="quarter" idx="12"/>
          </p:nvPr>
        </p:nvSpPr>
        <p:spPr/>
        <p:txBody>
          <a:bodyPr/>
          <a:lstStyle/>
          <a:p>
            <a:pPr>
              <a:defRPr/>
            </a:pPr>
            <a:fld id="{16E5076F-62F2-4A17-BE2B-88DD7817D68F}" type="slidenum">
              <a:rPr lang="zh-CN" altLang="en-US" smtClean="0"/>
              <a:pPr>
                <a:defRPr/>
              </a:pPr>
              <a:t>35</a:t>
            </a:fld>
            <a:endParaRPr lang="zh-CN" altLang="en-US"/>
          </a:p>
        </p:txBody>
      </p:sp>
      <p:sp>
        <p:nvSpPr>
          <p:cNvPr id="5" name="日期占位符 4"/>
          <p:cNvSpPr>
            <a:spLocks noGrp="1"/>
          </p:cNvSpPr>
          <p:nvPr>
            <p:ph type="dt" sz="quarter" idx="10"/>
          </p:nvPr>
        </p:nvSpPr>
        <p:spPr/>
        <p:txBody>
          <a:bodyPr/>
          <a:lstStyle/>
          <a:p>
            <a:pPr>
              <a:defRPr/>
            </a:pPr>
            <a:fld id="{53879317-8A09-4486-908A-5D1B593D0F9D}"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NGB</a:t>
            </a:r>
            <a:r>
              <a:rPr lang="zh-CN" altLang="en-US" smtClean="0"/>
              <a:t>关键技术研究</a:t>
            </a:r>
          </a:p>
        </p:txBody>
      </p:sp>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8A44A8FC-55FA-47C8-A33B-A2CCC008A244}" type="slidenum">
              <a:rPr lang="zh-CN" altLang="en-US" smtClean="0"/>
              <a:pPr>
                <a:defRPr/>
              </a:pPr>
              <a:t>36</a:t>
            </a:fld>
            <a:endParaRPr lang="zh-CN" altLang="en-US"/>
          </a:p>
        </p:txBody>
      </p:sp>
      <p:graphicFrame>
        <p:nvGraphicFramePr>
          <p:cNvPr id="7" name="图示 6"/>
          <p:cNvGraphicFramePr/>
          <p:nvPr/>
        </p:nvGraphicFramePr>
        <p:xfrm>
          <a:off x="595306" y="1539876"/>
          <a:ext cx="7977222" cy="4889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143000" y="285750"/>
            <a:ext cx="7758113" cy="1143000"/>
          </a:xfrm>
        </p:spPr>
        <p:txBody>
          <a:bodyPr/>
          <a:lstStyle/>
          <a:p>
            <a:r>
              <a:rPr lang="en-US" altLang="zh-CN" smtClean="0"/>
              <a:t>4. NGB</a:t>
            </a:r>
            <a:r>
              <a:rPr lang="zh-CN" altLang="en-US" smtClean="0"/>
              <a:t>示范网络的建设与推广</a:t>
            </a:r>
          </a:p>
        </p:txBody>
      </p:sp>
      <p:sp>
        <p:nvSpPr>
          <p:cNvPr id="51203" name="内容占位符 2"/>
          <p:cNvSpPr>
            <a:spLocks noGrp="1"/>
          </p:cNvSpPr>
          <p:nvPr>
            <p:ph idx="1"/>
          </p:nvPr>
        </p:nvSpPr>
        <p:spPr/>
        <p:txBody>
          <a:bodyPr/>
          <a:lstStyle/>
          <a:p>
            <a:r>
              <a:rPr lang="zh-CN" altLang="en-US" smtClean="0"/>
              <a:t>示范网络建设是克服成熟度壁垒的必然途径，第一阶段将全国主要城市建设成</a:t>
            </a:r>
            <a:r>
              <a:rPr lang="en-US" altLang="zh-CN" smtClean="0"/>
              <a:t>NGB</a:t>
            </a:r>
            <a:r>
              <a:rPr lang="zh-CN" altLang="en-US" smtClean="0"/>
              <a:t>城域示范网，形成</a:t>
            </a:r>
            <a:r>
              <a:rPr lang="en-US" altLang="zh-CN" smtClean="0"/>
              <a:t>1000</a:t>
            </a:r>
            <a:r>
              <a:rPr lang="zh-CN" altLang="en-US" smtClean="0"/>
              <a:t>万用户的示范规模</a:t>
            </a:r>
            <a:endParaRPr lang="en-US" altLang="zh-CN" smtClean="0"/>
          </a:p>
          <a:p>
            <a:pPr lvl="2"/>
            <a:r>
              <a:rPr lang="zh-CN" altLang="en-US" smtClean="0"/>
              <a:t>业务方面，重点试点示范高清视频业务、网络娱乐业务、信息类业务、基于智慧家庭网络的业务、</a:t>
            </a:r>
            <a:r>
              <a:rPr lang="en-US" altLang="zh-CN" smtClean="0"/>
              <a:t>IP</a:t>
            </a:r>
            <a:r>
              <a:rPr lang="zh-CN" altLang="en-US" smtClean="0"/>
              <a:t>电话、即时通信等三网融合业务，建立全国性的数字媒体内容和试点示范业务集成交换平台</a:t>
            </a:r>
            <a:endParaRPr lang="en-US" altLang="zh-CN" smtClean="0"/>
          </a:p>
          <a:p>
            <a:pPr lvl="2"/>
            <a:r>
              <a:rPr lang="zh-CN" altLang="en-US" smtClean="0"/>
              <a:t>在网络方面，构建</a:t>
            </a:r>
            <a:r>
              <a:rPr lang="en-US" altLang="zh-CN" smtClean="0"/>
              <a:t>NGB</a:t>
            </a:r>
            <a:r>
              <a:rPr lang="zh-CN" altLang="en-US" smtClean="0"/>
              <a:t>网络，展示对三网融合的全媒体业务的支持承载以及对监管机制的支撑和与运营手段的联动</a:t>
            </a:r>
            <a:endParaRPr lang="en-US" altLang="zh-CN" smtClean="0"/>
          </a:p>
          <a:p>
            <a:pPr lvl="2"/>
            <a:r>
              <a:rPr lang="zh-CN" altLang="en-US" smtClean="0"/>
              <a:t>在监管方面，试点示范对</a:t>
            </a:r>
            <a:r>
              <a:rPr lang="en-US" altLang="zh-CN" smtClean="0"/>
              <a:t>NGB</a:t>
            </a:r>
            <a:r>
              <a:rPr lang="zh-CN" altLang="en-US" smtClean="0"/>
              <a:t>各类业务和内容、网络状况、系统设备和用户的监管</a:t>
            </a:r>
            <a:endParaRPr lang="en-US" altLang="zh-CN" smtClean="0"/>
          </a:p>
        </p:txBody>
      </p:sp>
      <p:sp>
        <p:nvSpPr>
          <p:cNvPr id="4" name="灯片编号占位符 3"/>
          <p:cNvSpPr>
            <a:spLocks noGrp="1"/>
          </p:cNvSpPr>
          <p:nvPr>
            <p:ph type="sldNum" sz="quarter" idx="12"/>
          </p:nvPr>
        </p:nvSpPr>
        <p:spPr/>
        <p:txBody>
          <a:bodyPr/>
          <a:lstStyle/>
          <a:p>
            <a:pPr>
              <a:defRPr/>
            </a:pPr>
            <a:fld id="{316A8F8D-587D-429E-8871-11E3A5272BFC}" type="slidenum">
              <a:rPr lang="zh-CN" altLang="en-US" smtClean="0"/>
              <a:pPr>
                <a:defRPr/>
              </a:pPr>
              <a:t>37</a:t>
            </a:fld>
            <a:endParaRPr lang="zh-CN" altLang="en-US"/>
          </a:p>
        </p:txBody>
      </p:sp>
      <p:sp>
        <p:nvSpPr>
          <p:cNvPr id="5" name="日期占位符 4"/>
          <p:cNvSpPr>
            <a:spLocks noGrp="1"/>
          </p:cNvSpPr>
          <p:nvPr>
            <p:ph type="dt" sz="quarter" idx="10"/>
          </p:nvPr>
        </p:nvSpPr>
        <p:spPr/>
        <p:txBody>
          <a:bodyPr/>
          <a:lstStyle/>
          <a:p>
            <a:pPr>
              <a:defRPr/>
            </a:pPr>
            <a:fld id="{FCDFA313-AB67-480C-B165-D2FD09EECDBF}"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5. </a:t>
            </a:r>
            <a:r>
              <a:rPr lang="zh-CN" altLang="en-US" smtClean="0"/>
              <a:t>关键设备和系统的产业化</a:t>
            </a:r>
          </a:p>
        </p:txBody>
      </p:sp>
      <p:sp>
        <p:nvSpPr>
          <p:cNvPr id="52227" name="内容占位符 2"/>
          <p:cNvSpPr>
            <a:spLocks noGrp="1"/>
          </p:cNvSpPr>
          <p:nvPr>
            <p:ph idx="1"/>
          </p:nvPr>
        </p:nvSpPr>
        <p:spPr/>
        <p:txBody>
          <a:bodyPr/>
          <a:lstStyle/>
          <a:p>
            <a:r>
              <a:rPr lang="zh-CN" altLang="en-US" sz="2800" smtClean="0"/>
              <a:t>推动</a:t>
            </a:r>
            <a:r>
              <a:rPr lang="en-US" altLang="zh-CN" sz="2800" smtClean="0"/>
              <a:t>NGB</a:t>
            </a:r>
            <a:r>
              <a:rPr lang="zh-CN" altLang="en-US" sz="2800" smtClean="0"/>
              <a:t>创新成果的产业化，包括成套网络设备、业务平台系统、智慧家庭网络等</a:t>
            </a:r>
          </a:p>
          <a:p>
            <a:r>
              <a:rPr lang="zh-CN" altLang="en-US" sz="2800" smtClean="0"/>
              <a:t>建立和完善</a:t>
            </a:r>
            <a:r>
              <a:rPr lang="en-US" altLang="zh-CN" sz="2800" smtClean="0"/>
              <a:t>NGB</a:t>
            </a:r>
            <a:r>
              <a:rPr lang="zh-CN" altLang="en-US" sz="2800" smtClean="0"/>
              <a:t>应用创新机制：</a:t>
            </a:r>
            <a:endParaRPr lang="en-US" altLang="zh-CN" sz="2800" smtClean="0"/>
          </a:p>
          <a:p>
            <a:pPr lvl="1"/>
            <a:r>
              <a:rPr lang="zh-CN" altLang="en-US" sz="2400" smtClean="0"/>
              <a:t>组建</a:t>
            </a:r>
            <a:r>
              <a:rPr lang="en-US" altLang="zh-CN" sz="2400" smtClean="0"/>
              <a:t>NGB</a:t>
            </a:r>
            <a:r>
              <a:rPr lang="zh-CN" altLang="en-US" sz="2400" smtClean="0"/>
              <a:t>相关的技术联盟和产业联盟</a:t>
            </a:r>
            <a:endParaRPr lang="en-US" altLang="zh-CN" sz="2400" smtClean="0"/>
          </a:p>
          <a:p>
            <a:pPr lvl="1"/>
            <a:r>
              <a:rPr lang="zh-CN" altLang="en-US" sz="2400" smtClean="0"/>
              <a:t>构建</a:t>
            </a:r>
            <a:r>
              <a:rPr lang="en-US" altLang="zh-CN" sz="2400" smtClean="0"/>
              <a:t>NGB</a:t>
            </a:r>
            <a:r>
              <a:rPr lang="zh-CN" altLang="en-US" sz="2400" smtClean="0"/>
              <a:t>技术服务平台</a:t>
            </a:r>
            <a:endParaRPr lang="en-US" altLang="zh-CN" sz="2400" smtClean="0"/>
          </a:p>
          <a:p>
            <a:pPr lvl="1"/>
            <a:r>
              <a:rPr lang="zh-CN" altLang="en-US" sz="2400" smtClean="0"/>
              <a:t>结合示范网建设，促进技术、应用、生产的快速结合</a:t>
            </a:r>
          </a:p>
          <a:p>
            <a:r>
              <a:rPr lang="zh-CN" altLang="en-US" sz="2800" smtClean="0"/>
              <a:t>把</a:t>
            </a:r>
            <a:r>
              <a:rPr lang="en-US" altLang="zh-CN" sz="2800" smtClean="0"/>
              <a:t>NGB</a:t>
            </a:r>
            <a:r>
              <a:rPr lang="zh-CN" altLang="en-US" sz="2800" smtClean="0"/>
              <a:t>设备和终端制造业培养成为未来国家战略性新兴产业，建立</a:t>
            </a:r>
            <a:r>
              <a:rPr lang="en-US" altLang="zh-CN" sz="2800" smtClean="0"/>
              <a:t>NGB</a:t>
            </a:r>
            <a:r>
              <a:rPr lang="zh-CN" altLang="en-US" sz="2800" smtClean="0"/>
              <a:t>产业集群，使</a:t>
            </a:r>
            <a:r>
              <a:rPr lang="en-US" altLang="zh-CN" sz="2800" smtClean="0"/>
              <a:t>NGB</a:t>
            </a:r>
            <a:r>
              <a:rPr lang="zh-CN" altLang="en-US" sz="2800" smtClean="0"/>
              <a:t>产业成为国家经济的重要组成部分</a:t>
            </a:r>
          </a:p>
        </p:txBody>
      </p:sp>
      <p:sp>
        <p:nvSpPr>
          <p:cNvPr id="4" name="灯片编号占位符 3"/>
          <p:cNvSpPr>
            <a:spLocks noGrp="1"/>
          </p:cNvSpPr>
          <p:nvPr>
            <p:ph type="sldNum" sz="quarter" idx="12"/>
          </p:nvPr>
        </p:nvSpPr>
        <p:spPr/>
        <p:txBody>
          <a:bodyPr/>
          <a:lstStyle/>
          <a:p>
            <a:pPr>
              <a:defRPr/>
            </a:pPr>
            <a:fld id="{CF029219-9A16-47E7-901E-B533C7E8B185}" type="slidenum">
              <a:rPr lang="zh-CN" altLang="en-US" smtClean="0"/>
              <a:pPr>
                <a:defRPr/>
              </a:pPr>
              <a:t>38</a:t>
            </a:fld>
            <a:endParaRPr lang="zh-CN" altLang="en-US"/>
          </a:p>
        </p:txBody>
      </p:sp>
      <p:sp>
        <p:nvSpPr>
          <p:cNvPr id="5" name="日期占位符 4"/>
          <p:cNvSpPr>
            <a:spLocks noGrp="1"/>
          </p:cNvSpPr>
          <p:nvPr>
            <p:ph type="dt" sz="quarter" idx="10"/>
          </p:nvPr>
        </p:nvSpPr>
        <p:spPr/>
        <p:txBody>
          <a:bodyPr/>
          <a:lstStyle/>
          <a:p>
            <a:pPr>
              <a:defRPr/>
            </a:pPr>
            <a:fld id="{7FE19927-CD4C-4B86-990E-4543FE29AB09}"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mtClean="0"/>
              <a:t>提纲</a:t>
            </a:r>
          </a:p>
        </p:txBody>
      </p:sp>
      <p:sp>
        <p:nvSpPr>
          <p:cNvPr id="53251"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solidFill>
                  <a:srgbClr val="0070C0"/>
                </a:solidFill>
              </a:rPr>
              <a:t>六大标志性成果</a:t>
            </a:r>
            <a:endParaRPr lang="en-US" altLang="zh-CN" sz="3600" smtClean="0">
              <a:solidFill>
                <a:srgbClr val="0070C0"/>
              </a:solidFill>
            </a:endParaRPr>
          </a:p>
          <a:p>
            <a:pPr marL="571500" indent="-571500" eaLnBrk="1" hangingPunct="1"/>
            <a:r>
              <a:rPr lang="zh-CN" altLang="en-US" sz="3600" smtClean="0"/>
              <a:t>保障措施和机制创新</a:t>
            </a:r>
          </a:p>
        </p:txBody>
      </p:sp>
      <p:sp>
        <p:nvSpPr>
          <p:cNvPr id="4" name="灯片编号占位符 3"/>
          <p:cNvSpPr>
            <a:spLocks noGrp="1"/>
          </p:cNvSpPr>
          <p:nvPr>
            <p:ph type="sldNum" sz="quarter" idx="12"/>
          </p:nvPr>
        </p:nvSpPr>
        <p:spPr/>
        <p:txBody>
          <a:bodyPr/>
          <a:lstStyle/>
          <a:p>
            <a:pPr>
              <a:defRPr/>
            </a:pPr>
            <a:fld id="{2878C5E7-5967-410B-B733-B84900BF3380}" type="slidenum">
              <a:rPr lang="zh-CN" altLang="en-US" smtClean="0"/>
              <a:pPr>
                <a:defRPr/>
              </a:pPr>
              <a:t>39</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7A751F2F-B04A-4DAC-92FD-3C70E1D79756}" type="slidenum">
              <a:rPr lang="zh-CN" altLang="en-US" smtClean="0"/>
              <a:pPr>
                <a:defRPr/>
              </a:pPr>
              <a:t>4</a:t>
            </a:fld>
            <a:endParaRPr lang="zh-CN" altLang="en-US"/>
          </a:p>
        </p:txBody>
      </p:sp>
      <p:sp>
        <p:nvSpPr>
          <p:cNvPr id="18437" name="内容占位符 2"/>
          <p:cNvSpPr>
            <a:spLocks noGrp="1"/>
          </p:cNvSpPr>
          <p:nvPr>
            <p:ph idx="1"/>
          </p:nvPr>
        </p:nvSpPr>
        <p:spPr/>
        <p:txBody>
          <a:bodyPr/>
          <a:lstStyle/>
          <a:p>
            <a:pPr eaLnBrk="1" hangingPunct="1"/>
            <a:r>
              <a:rPr lang="zh-CN" altLang="en-US" sz="4400" smtClean="0"/>
              <a:t>是</a:t>
            </a:r>
            <a:r>
              <a:rPr lang="zh-CN" altLang="en-US" sz="4400" smtClean="0">
                <a:solidFill>
                  <a:srgbClr val="FF0000"/>
                </a:solidFill>
              </a:rPr>
              <a:t>宣传舆论的主阵地</a:t>
            </a:r>
            <a:endParaRPr lang="en-US" altLang="zh-CN" sz="4400" smtClean="0">
              <a:solidFill>
                <a:srgbClr val="FF0000"/>
              </a:solidFill>
            </a:endParaRPr>
          </a:p>
          <a:p>
            <a:pPr lvl="1" eaLnBrk="1" hangingPunct="1"/>
            <a:r>
              <a:rPr lang="zh-CN" altLang="en-US" sz="4000" smtClean="0"/>
              <a:t>通达千家万户最普及的信息工具和最便捷的信息载体</a:t>
            </a:r>
            <a:endParaRPr lang="en-US" altLang="zh-CN" sz="4000" smtClean="0"/>
          </a:p>
          <a:p>
            <a:pPr lvl="1" eaLnBrk="1" hangingPunct="1"/>
            <a:r>
              <a:rPr lang="zh-CN" altLang="en-US" sz="4000" smtClean="0"/>
              <a:t>传达党和政府公共信息的主要渠道，是可信、可管、可控的大众媒体工具</a:t>
            </a:r>
          </a:p>
        </p:txBody>
      </p:sp>
      <p:sp>
        <p:nvSpPr>
          <p:cNvPr id="8" name="标题 1"/>
          <p:cNvSpPr txBox="1">
            <a:spLocks/>
          </p:cNvSpPr>
          <p:nvPr/>
        </p:nvSpPr>
        <p:spPr bwMode="auto">
          <a:xfrm>
            <a:off x="642938" y="285750"/>
            <a:ext cx="8229600" cy="1143000"/>
          </a:xfrm>
          <a:prstGeom prst="rect">
            <a:avLst/>
          </a:prstGeom>
          <a:noFill/>
          <a:ln w="9525">
            <a:noFill/>
            <a:miter lim="800000"/>
            <a:headEnd/>
            <a:tailEnd/>
          </a:ln>
        </p:spPr>
        <p:txBody>
          <a:bodyPr anchor="ctr"/>
          <a:lstStyle/>
          <a:p>
            <a:pPr algn="ctr">
              <a:defRPr/>
            </a:pPr>
            <a:r>
              <a:rPr lang="zh-CN" altLang="en-US" sz="3600" b="1" dirty="0">
                <a:latin typeface="+mj-lt"/>
                <a:ea typeface="+mj-ea"/>
                <a:cs typeface="+mj-cs"/>
              </a:rPr>
              <a:t>我国广播电视网的地位</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nvGraphicFramePr>
        <p:xfrm>
          <a:off x="642910" y="1539876"/>
          <a:ext cx="8001056"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275" name="标题 1"/>
          <p:cNvSpPr>
            <a:spLocks noGrp="1"/>
          </p:cNvSpPr>
          <p:nvPr>
            <p:ph type="title"/>
          </p:nvPr>
        </p:nvSpPr>
        <p:spPr/>
        <p:txBody>
          <a:bodyPr/>
          <a:lstStyle/>
          <a:p>
            <a:r>
              <a:rPr lang="zh-CN" altLang="en-US" smtClean="0"/>
              <a:t>预期标志性成果</a:t>
            </a:r>
          </a:p>
        </p:txBody>
      </p:sp>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4743FFB9-6FBE-43FB-BEA8-7A0CEC931B24}" type="slidenum">
              <a:rPr lang="zh-CN" altLang="en-US" smtClean="0"/>
              <a:pPr>
                <a:defRPr/>
              </a:pPr>
              <a:t>40</a:t>
            </a:fld>
            <a:endParaRPr lang="zh-CN" altLang="en-US"/>
          </a:p>
        </p:txBody>
      </p:sp>
      <p:sp>
        <p:nvSpPr>
          <p:cNvPr id="54279" name="TextBox 7"/>
          <p:cNvSpPr txBox="1">
            <a:spLocks noChangeArrowheads="1"/>
          </p:cNvSpPr>
          <p:nvPr/>
        </p:nvSpPr>
        <p:spPr bwMode="auto">
          <a:xfrm>
            <a:off x="1709738" y="1498600"/>
            <a:ext cx="533400" cy="830263"/>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1</a:t>
            </a:r>
            <a:endParaRPr lang="zh-CN" altLang="en-US" sz="4800">
              <a:latin typeface="华文彩云" pitchFamily="2" charset="-122"/>
              <a:ea typeface="华文彩云" pitchFamily="2" charset="-122"/>
            </a:endParaRPr>
          </a:p>
        </p:txBody>
      </p:sp>
      <p:sp>
        <p:nvSpPr>
          <p:cNvPr id="54280" name="TextBox 8"/>
          <p:cNvSpPr txBox="1">
            <a:spLocks noChangeArrowheads="1"/>
          </p:cNvSpPr>
          <p:nvPr/>
        </p:nvSpPr>
        <p:spPr bwMode="auto">
          <a:xfrm>
            <a:off x="1714500" y="2286000"/>
            <a:ext cx="533400" cy="830263"/>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2</a:t>
            </a:r>
            <a:endParaRPr lang="zh-CN" altLang="en-US" sz="4800">
              <a:latin typeface="华文彩云" pitchFamily="2" charset="-122"/>
              <a:ea typeface="华文彩云" pitchFamily="2" charset="-122"/>
            </a:endParaRPr>
          </a:p>
        </p:txBody>
      </p:sp>
      <p:sp>
        <p:nvSpPr>
          <p:cNvPr id="54281" name="TextBox 9"/>
          <p:cNvSpPr txBox="1">
            <a:spLocks noChangeArrowheads="1"/>
          </p:cNvSpPr>
          <p:nvPr/>
        </p:nvSpPr>
        <p:spPr bwMode="auto">
          <a:xfrm>
            <a:off x="1714500" y="3071813"/>
            <a:ext cx="533400" cy="830262"/>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3</a:t>
            </a:r>
            <a:endParaRPr lang="zh-CN" altLang="en-US" sz="4800">
              <a:latin typeface="华文彩云" pitchFamily="2" charset="-122"/>
              <a:ea typeface="华文彩云" pitchFamily="2" charset="-122"/>
            </a:endParaRPr>
          </a:p>
        </p:txBody>
      </p:sp>
      <p:sp>
        <p:nvSpPr>
          <p:cNvPr id="54282" name="TextBox 10"/>
          <p:cNvSpPr txBox="1">
            <a:spLocks noChangeArrowheads="1"/>
          </p:cNvSpPr>
          <p:nvPr/>
        </p:nvSpPr>
        <p:spPr bwMode="auto">
          <a:xfrm>
            <a:off x="1714500" y="3857625"/>
            <a:ext cx="533400" cy="830263"/>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4</a:t>
            </a:r>
            <a:endParaRPr lang="zh-CN" altLang="en-US" sz="4800">
              <a:latin typeface="华文彩云" pitchFamily="2" charset="-122"/>
              <a:ea typeface="华文彩云" pitchFamily="2" charset="-122"/>
            </a:endParaRPr>
          </a:p>
        </p:txBody>
      </p:sp>
      <p:sp>
        <p:nvSpPr>
          <p:cNvPr id="54283" name="TextBox 11"/>
          <p:cNvSpPr txBox="1">
            <a:spLocks noChangeArrowheads="1"/>
          </p:cNvSpPr>
          <p:nvPr/>
        </p:nvSpPr>
        <p:spPr bwMode="auto">
          <a:xfrm>
            <a:off x="1714500" y="4641850"/>
            <a:ext cx="533400" cy="830263"/>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5</a:t>
            </a:r>
            <a:endParaRPr lang="zh-CN" altLang="en-US" sz="4800">
              <a:latin typeface="华文彩云" pitchFamily="2" charset="-122"/>
              <a:ea typeface="华文彩云" pitchFamily="2" charset="-122"/>
            </a:endParaRPr>
          </a:p>
        </p:txBody>
      </p:sp>
      <p:sp>
        <p:nvSpPr>
          <p:cNvPr id="54284" name="TextBox 12"/>
          <p:cNvSpPr txBox="1">
            <a:spLocks noChangeArrowheads="1"/>
          </p:cNvSpPr>
          <p:nvPr/>
        </p:nvSpPr>
        <p:spPr bwMode="auto">
          <a:xfrm>
            <a:off x="1714500" y="5427663"/>
            <a:ext cx="533400" cy="830262"/>
          </a:xfrm>
          <a:prstGeom prst="rect">
            <a:avLst/>
          </a:prstGeom>
          <a:noFill/>
          <a:ln w="9525">
            <a:noFill/>
            <a:miter lim="800000"/>
            <a:headEnd/>
            <a:tailEnd/>
          </a:ln>
        </p:spPr>
        <p:txBody>
          <a:bodyPr wrap="none">
            <a:spAutoFit/>
          </a:bodyPr>
          <a:lstStyle/>
          <a:p>
            <a:r>
              <a:rPr lang="en-US" altLang="zh-CN" sz="4800">
                <a:latin typeface="华文彩云" pitchFamily="2" charset="-122"/>
                <a:ea typeface="华文彩云" pitchFamily="2" charset="-122"/>
              </a:rPr>
              <a:t>6</a:t>
            </a:r>
            <a:endParaRPr lang="zh-CN" altLang="en-US" sz="4800">
              <a:latin typeface="华文彩云" pitchFamily="2" charset="-122"/>
              <a:ea typeface="华文彩云" pitchFamily="2" charset="-122"/>
            </a:endParaRPr>
          </a:p>
        </p:txBody>
      </p:sp>
      <p:pic>
        <p:nvPicPr>
          <p:cNvPr id="54285"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1660525"/>
            <a:ext cx="642937" cy="482600"/>
          </a:xfrm>
          <a:prstGeom prst="rect">
            <a:avLst/>
          </a:prstGeom>
          <a:noFill/>
          <a:ln w="9525">
            <a:noFill/>
            <a:miter lim="800000"/>
            <a:headEnd/>
            <a:tailEnd/>
          </a:ln>
        </p:spPr>
      </p:pic>
      <p:pic>
        <p:nvPicPr>
          <p:cNvPr id="54286"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2446338"/>
            <a:ext cx="642937" cy="482600"/>
          </a:xfrm>
          <a:prstGeom prst="rect">
            <a:avLst/>
          </a:prstGeom>
          <a:noFill/>
          <a:ln w="9525">
            <a:noFill/>
            <a:miter lim="800000"/>
            <a:headEnd/>
            <a:tailEnd/>
          </a:ln>
        </p:spPr>
      </p:pic>
      <p:pic>
        <p:nvPicPr>
          <p:cNvPr id="54287"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3232150"/>
            <a:ext cx="642937" cy="482600"/>
          </a:xfrm>
          <a:prstGeom prst="rect">
            <a:avLst/>
          </a:prstGeom>
          <a:noFill/>
          <a:ln w="9525">
            <a:noFill/>
            <a:miter lim="800000"/>
            <a:headEnd/>
            <a:tailEnd/>
          </a:ln>
        </p:spPr>
      </p:pic>
      <p:pic>
        <p:nvPicPr>
          <p:cNvPr id="54288"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4017963"/>
            <a:ext cx="642937" cy="482600"/>
          </a:xfrm>
          <a:prstGeom prst="rect">
            <a:avLst/>
          </a:prstGeom>
          <a:noFill/>
          <a:ln w="9525">
            <a:noFill/>
            <a:miter lim="800000"/>
            <a:headEnd/>
            <a:tailEnd/>
          </a:ln>
        </p:spPr>
      </p:pic>
      <p:pic>
        <p:nvPicPr>
          <p:cNvPr id="54289"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5572125"/>
            <a:ext cx="642937" cy="482600"/>
          </a:xfrm>
          <a:prstGeom prst="rect">
            <a:avLst/>
          </a:prstGeom>
          <a:noFill/>
          <a:ln w="9525">
            <a:noFill/>
            <a:miter lim="800000"/>
            <a:headEnd/>
            <a:tailEnd/>
          </a:ln>
        </p:spPr>
      </p:pic>
      <p:pic>
        <p:nvPicPr>
          <p:cNvPr id="54290" name="Picture 4" descr="E:\NGB\第4次会议-邬江兴领导小组汇报\flag-flying.gif"/>
          <p:cNvPicPr>
            <a:picLocks noChangeAspect="1" noChangeArrowheads="1" noCrop="1"/>
          </p:cNvPicPr>
          <p:nvPr/>
        </p:nvPicPr>
        <p:blipFill>
          <a:blip r:embed="rId7" cstate="print"/>
          <a:srcRect/>
          <a:stretch>
            <a:fillRect/>
          </a:stretch>
        </p:blipFill>
        <p:spPr bwMode="auto">
          <a:xfrm>
            <a:off x="928688" y="4786313"/>
            <a:ext cx="642937" cy="48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预期效果</a:t>
            </a:r>
          </a:p>
        </p:txBody>
      </p:sp>
      <p:sp>
        <p:nvSpPr>
          <p:cNvPr id="4" name="灯片编号占位符 3"/>
          <p:cNvSpPr>
            <a:spLocks noGrp="1"/>
          </p:cNvSpPr>
          <p:nvPr>
            <p:ph type="sldNum" sz="quarter" idx="12"/>
          </p:nvPr>
        </p:nvSpPr>
        <p:spPr/>
        <p:txBody>
          <a:bodyPr/>
          <a:lstStyle/>
          <a:p>
            <a:pPr>
              <a:defRPr/>
            </a:pPr>
            <a:fld id="{8FD18851-383A-40C0-A250-37262BCC43A5}" type="slidenum">
              <a:rPr lang="zh-CN" altLang="en-US" smtClean="0"/>
              <a:pPr>
                <a:defRPr/>
              </a:pPr>
              <a:t>41</a:t>
            </a:fld>
            <a:endParaRPr lang="zh-CN" altLang="en-US"/>
          </a:p>
        </p:txBody>
      </p:sp>
      <p:graphicFrame>
        <p:nvGraphicFramePr>
          <p:cNvPr id="6" name="图示 5"/>
          <p:cNvGraphicFramePr/>
          <p:nvPr/>
        </p:nvGraphicFramePr>
        <p:xfrm>
          <a:off x="357158" y="1500174"/>
          <a:ext cx="8501122"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日期占位符 4"/>
          <p:cNvSpPr>
            <a:spLocks noGrp="1"/>
          </p:cNvSpPr>
          <p:nvPr>
            <p:ph type="dt" sz="quarter" idx="10"/>
          </p:nvPr>
        </p:nvSpPr>
        <p:spPr/>
        <p:txBody>
          <a:bodyPr/>
          <a:lstStyle/>
          <a:p>
            <a:pPr>
              <a:defRPr/>
            </a:pPr>
            <a:fld id="{609C5B71-E3D7-475C-8B82-B70C553882FF}" type="datetime1">
              <a:rPr lang="zh-CN" altLang="en-US"/>
              <a:pPr>
                <a:defRPr/>
              </a:pPr>
              <a:t>2011-6-1</a:t>
            </a:fld>
            <a:endParaRPr lang="zh-CN" altLang="en-US"/>
          </a:p>
        </p:txBody>
      </p:sp>
      <p:sp>
        <p:nvSpPr>
          <p:cNvPr id="7" name="页脚占位符 6"/>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t>提纲</a:t>
            </a:r>
          </a:p>
        </p:txBody>
      </p:sp>
      <p:sp>
        <p:nvSpPr>
          <p:cNvPr id="56323" name="内容占位符 2"/>
          <p:cNvSpPr>
            <a:spLocks noGrp="1"/>
          </p:cNvSpPr>
          <p:nvPr>
            <p:ph idx="1"/>
          </p:nvPr>
        </p:nvSpPr>
        <p:spPr>
          <a:xfrm>
            <a:off x="714375" y="1500188"/>
            <a:ext cx="7972425" cy="4768850"/>
          </a:xfrm>
        </p:spPr>
        <p:txBody>
          <a:bodyPr/>
          <a:lstStyle/>
          <a:p>
            <a:pPr marL="571500" indent="-571500" eaLnBrk="1" hangingPunct="1"/>
            <a:r>
              <a:rPr lang="zh-CN" altLang="en-US" sz="3600" smtClean="0"/>
              <a:t>全国一张广播电视网</a:t>
            </a:r>
            <a:endParaRPr lang="en-US" altLang="zh-CN" sz="3600" smtClean="0"/>
          </a:p>
          <a:p>
            <a:pPr marL="571500" indent="-571500" eaLnBrk="1" hangingPunct="1"/>
            <a:r>
              <a:rPr lang="zh-CN" altLang="en-US" sz="3600" smtClean="0"/>
              <a:t>两大自主创新技术</a:t>
            </a:r>
            <a:endParaRPr lang="en-US" altLang="zh-CN" sz="3600" smtClean="0"/>
          </a:p>
          <a:p>
            <a:pPr marL="571500" indent="-571500" eaLnBrk="1" hangingPunct="1"/>
            <a:r>
              <a:rPr lang="zh-CN" altLang="en-US" sz="3600" smtClean="0"/>
              <a:t>三步走发展战略</a:t>
            </a:r>
            <a:endParaRPr lang="en-US" altLang="zh-CN" sz="3600" smtClean="0"/>
          </a:p>
          <a:p>
            <a:pPr marL="571500" indent="-571500" eaLnBrk="1" hangingPunct="1"/>
            <a:r>
              <a:rPr lang="zh-CN" altLang="en-US" sz="3600" smtClean="0"/>
              <a:t>四方面基本特征</a:t>
            </a:r>
            <a:endParaRPr lang="en-US" altLang="zh-CN" sz="3600" smtClean="0"/>
          </a:p>
          <a:p>
            <a:pPr marL="571500" indent="-571500" eaLnBrk="1" hangingPunct="1"/>
            <a:r>
              <a:rPr lang="zh-CN" altLang="en-US" sz="3600" smtClean="0"/>
              <a:t>五项重点任务</a:t>
            </a:r>
            <a:endParaRPr lang="en-US" altLang="zh-CN" sz="3600" smtClean="0"/>
          </a:p>
          <a:p>
            <a:pPr marL="571500" indent="-571500" eaLnBrk="1" hangingPunct="1"/>
            <a:r>
              <a:rPr lang="zh-CN" altLang="en-US" sz="3600" smtClean="0"/>
              <a:t>六大标志性成果</a:t>
            </a:r>
            <a:endParaRPr lang="en-US" altLang="zh-CN" sz="3600" smtClean="0"/>
          </a:p>
          <a:p>
            <a:pPr marL="571500" indent="-571500" eaLnBrk="1" hangingPunct="1"/>
            <a:r>
              <a:rPr lang="zh-CN" altLang="en-US" sz="3600" smtClean="0">
                <a:solidFill>
                  <a:srgbClr val="0070C0"/>
                </a:solidFill>
              </a:rPr>
              <a:t>保障措施和机制创新</a:t>
            </a:r>
          </a:p>
        </p:txBody>
      </p:sp>
      <p:sp>
        <p:nvSpPr>
          <p:cNvPr id="4" name="灯片编号占位符 3"/>
          <p:cNvSpPr>
            <a:spLocks noGrp="1"/>
          </p:cNvSpPr>
          <p:nvPr>
            <p:ph type="sldNum" sz="quarter" idx="12"/>
          </p:nvPr>
        </p:nvSpPr>
        <p:spPr/>
        <p:txBody>
          <a:bodyPr/>
          <a:lstStyle/>
          <a:p>
            <a:pPr>
              <a:defRPr/>
            </a:pPr>
            <a:fld id="{7D6E551D-A319-407E-80A6-3D1609188C61}" type="slidenum">
              <a:rPr lang="zh-CN" altLang="en-US" smtClean="0"/>
              <a:pPr>
                <a:defRPr/>
              </a:pPr>
              <a:t>42</a:t>
            </a:fld>
            <a:endParaRPr lang="zh-CN" altLang="en-US"/>
          </a:p>
        </p:txBody>
      </p:sp>
      <p:sp>
        <p:nvSpPr>
          <p:cNvPr id="5" name="日期占位符 4"/>
          <p:cNvSpPr>
            <a:spLocks noGrp="1"/>
          </p:cNvSpPr>
          <p:nvPr>
            <p:ph type="dt" sz="quarter" idx="10"/>
          </p:nvPr>
        </p:nvSpPr>
        <p:spPr/>
        <p:txBody>
          <a:bodyPr/>
          <a:lstStyle/>
          <a:p>
            <a:pPr>
              <a:defRPr/>
            </a:pPr>
            <a:fld id="{A6A487DE-1C05-4F8D-BD43-AFF7239CBB1A}"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保障措施和机制创新</a:t>
            </a:r>
          </a:p>
        </p:txBody>
      </p:sp>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1F92733D-E0DB-41D4-B062-4830D03C9AB0}" type="slidenum">
              <a:rPr lang="zh-CN" altLang="en-US" smtClean="0"/>
              <a:pPr>
                <a:defRPr/>
              </a:pPr>
              <a:t>43</a:t>
            </a:fld>
            <a:endParaRPr lang="zh-CN" altLang="en-US"/>
          </a:p>
        </p:txBody>
      </p:sp>
      <p:graphicFrame>
        <p:nvGraphicFramePr>
          <p:cNvPr id="18" name="图示 17"/>
          <p:cNvGraphicFramePr/>
          <p:nvPr/>
        </p:nvGraphicFramePr>
        <p:xfrm>
          <a:off x="857224" y="1500174"/>
          <a:ext cx="7643866"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1. </a:t>
            </a:r>
            <a:r>
              <a:rPr lang="zh-CN" altLang="en-US" smtClean="0"/>
              <a:t>组织保障</a:t>
            </a:r>
          </a:p>
        </p:txBody>
      </p:sp>
      <p:sp>
        <p:nvSpPr>
          <p:cNvPr id="58371" name="内容占位符 2"/>
          <p:cNvSpPr>
            <a:spLocks noGrp="1"/>
          </p:cNvSpPr>
          <p:nvPr>
            <p:ph idx="1"/>
          </p:nvPr>
        </p:nvSpPr>
        <p:spPr/>
        <p:txBody>
          <a:bodyPr/>
          <a:lstStyle/>
          <a:p>
            <a:r>
              <a:rPr lang="zh-CN" altLang="en-US" sz="2800" smtClean="0"/>
              <a:t>落实国务院</a:t>
            </a:r>
            <a:r>
              <a:rPr lang="en-US" altLang="zh-CN" sz="2800" smtClean="0"/>
              <a:t>9</a:t>
            </a:r>
            <a:r>
              <a:rPr lang="zh-CN" altLang="en-US" sz="2800" smtClean="0"/>
              <a:t>号文精神，组建</a:t>
            </a:r>
            <a:r>
              <a:rPr lang="en-US" altLang="zh-CN" sz="2800" smtClean="0"/>
              <a:t>NGB</a:t>
            </a:r>
            <a:r>
              <a:rPr lang="zh-CN" altLang="en-US" sz="2800" smtClean="0"/>
              <a:t>工程建设指挥部：由广电总局领导任总指挥，成员由总局相关部门和省厅领导组成。指挥部下设办公室作为指挥部的常设执行机构</a:t>
            </a:r>
            <a:endParaRPr lang="en-US" altLang="zh-CN" sz="2800" smtClean="0"/>
          </a:p>
          <a:p>
            <a:r>
              <a:rPr lang="zh-CN" altLang="en-US" sz="2800" smtClean="0"/>
              <a:t>强力推进全国“一张网”的进程，组建国家级有线电视网络公司，尽快争取到第四张网的运营执照，以凝聚社会各界的力量</a:t>
            </a:r>
            <a:endParaRPr lang="en-US" altLang="zh-CN" sz="2800" smtClean="0"/>
          </a:p>
          <a:p>
            <a:r>
              <a:rPr lang="zh-CN" altLang="en-US" sz="2800" smtClean="0"/>
              <a:t>落实</a:t>
            </a:r>
            <a:r>
              <a:rPr lang="en-US" altLang="zh-CN" sz="2800" smtClean="0"/>
              <a:t>《</a:t>
            </a:r>
            <a:r>
              <a:rPr lang="zh-CN" altLang="en-US" sz="2800" smtClean="0"/>
              <a:t>合作协议</a:t>
            </a:r>
            <a:r>
              <a:rPr lang="en-US" altLang="zh-CN" sz="2800" smtClean="0"/>
              <a:t>》</a:t>
            </a:r>
            <a:r>
              <a:rPr lang="zh-CN" altLang="en-US" sz="2800" smtClean="0"/>
              <a:t>，建立部局协同工作机制，发挥科技支撑作用：成立自主创新建设下一代广播电视网行动计划领导小组，组建下一代广播电视网总体专家委员会。</a:t>
            </a:r>
          </a:p>
        </p:txBody>
      </p:sp>
      <p:sp>
        <p:nvSpPr>
          <p:cNvPr id="4" name="灯片编号占位符 3"/>
          <p:cNvSpPr>
            <a:spLocks noGrp="1"/>
          </p:cNvSpPr>
          <p:nvPr>
            <p:ph type="sldNum" sz="quarter" idx="12"/>
          </p:nvPr>
        </p:nvSpPr>
        <p:spPr/>
        <p:txBody>
          <a:bodyPr/>
          <a:lstStyle/>
          <a:p>
            <a:pPr>
              <a:defRPr/>
            </a:pPr>
            <a:fld id="{6F1F2F82-C691-4CBB-B19A-83D5540BC9AA}" type="slidenum">
              <a:rPr lang="zh-CN" altLang="en-US" smtClean="0"/>
              <a:pPr>
                <a:defRPr/>
              </a:pPr>
              <a:t>44</a:t>
            </a:fld>
            <a:endParaRPr lang="zh-CN" altLang="en-US"/>
          </a:p>
        </p:txBody>
      </p:sp>
      <p:sp>
        <p:nvSpPr>
          <p:cNvPr id="5" name="日期占位符 4"/>
          <p:cNvSpPr>
            <a:spLocks noGrp="1"/>
          </p:cNvSpPr>
          <p:nvPr>
            <p:ph type="dt" sz="quarter" idx="10"/>
          </p:nvPr>
        </p:nvSpPr>
        <p:spPr/>
        <p:txBody>
          <a:bodyPr/>
          <a:lstStyle/>
          <a:p>
            <a:pPr>
              <a:defRPr/>
            </a:pPr>
            <a:fld id="{22004634-1CEC-4449-9E4E-8311F2B628D8}"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pic>
        <p:nvPicPr>
          <p:cNvPr id="58375" name="图片 6" descr="NGB21.jpg"/>
          <p:cNvPicPr>
            <a:picLocks noChangeAspect="1"/>
          </p:cNvPicPr>
          <p:nvPr/>
        </p:nvPicPr>
        <p:blipFill>
          <a:blip r:embed="rId2" cstate="print"/>
          <a:srcRect/>
          <a:stretch>
            <a:fillRect/>
          </a:stretch>
        </p:blipFill>
        <p:spPr bwMode="auto">
          <a:xfrm>
            <a:off x="214313" y="204788"/>
            <a:ext cx="1643062" cy="117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000250" y="274638"/>
            <a:ext cx="5857875" cy="1143000"/>
          </a:xfrm>
        </p:spPr>
        <p:txBody>
          <a:bodyPr/>
          <a:lstStyle/>
          <a:p>
            <a:r>
              <a:rPr lang="zh-CN" altLang="en-US" smtClean="0"/>
              <a:t>产业政策和市场机制</a:t>
            </a:r>
          </a:p>
        </p:txBody>
      </p:sp>
      <p:graphicFrame>
        <p:nvGraphicFramePr>
          <p:cNvPr id="7" name="内容占位符 6"/>
          <p:cNvGraphicFramePr>
            <a:graphicFrameLocks noGrp="1"/>
          </p:cNvGraphicFramePr>
          <p:nvPr>
            <p:ph idx="1"/>
          </p:nvPr>
        </p:nvGraphicFramePr>
        <p:xfrm>
          <a:off x="457200" y="161768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ABE234C9-D2FF-445F-9F81-947F042DB88C}" type="slidenum">
              <a:rPr lang="zh-CN" altLang="en-US" smtClean="0"/>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2. </a:t>
            </a:r>
            <a:r>
              <a:rPr lang="zh-CN" altLang="en-US" smtClean="0"/>
              <a:t>创新体系建设</a:t>
            </a:r>
          </a:p>
        </p:txBody>
      </p:sp>
      <p:sp>
        <p:nvSpPr>
          <p:cNvPr id="4" name="灯片编号占位符 3"/>
          <p:cNvSpPr>
            <a:spLocks noGrp="1"/>
          </p:cNvSpPr>
          <p:nvPr>
            <p:ph type="sldNum" sz="quarter" idx="12"/>
          </p:nvPr>
        </p:nvSpPr>
        <p:spPr/>
        <p:txBody>
          <a:bodyPr/>
          <a:lstStyle/>
          <a:p>
            <a:pPr>
              <a:defRPr/>
            </a:pPr>
            <a:fld id="{2698B795-AEF5-4D57-BA27-1E2EA22F02C6}" type="slidenum">
              <a:rPr lang="zh-CN" altLang="en-US" smtClean="0"/>
              <a:pPr>
                <a:defRPr/>
              </a:pPr>
              <a:t>46</a:t>
            </a:fld>
            <a:endParaRPr lang="zh-CN" altLang="en-US"/>
          </a:p>
        </p:txBody>
      </p:sp>
      <p:sp>
        <p:nvSpPr>
          <p:cNvPr id="11" name="日期占位符 10"/>
          <p:cNvSpPr>
            <a:spLocks noGrp="1"/>
          </p:cNvSpPr>
          <p:nvPr>
            <p:ph type="dt" sz="quarter" idx="10"/>
          </p:nvPr>
        </p:nvSpPr>
        <p:spPr/>
        <p:txBody>
          <a:bodyPr/>
          <a:lstStyle/>
          <a:p>
            <a:pPr>
              <a:defRPr/>
            </a:pPr>
            <a:fld id="{780712F2-0B2F-48B5-9D01-E6719AFEDDBF}" type="datetime1">
              <a:rPr lang="zh-CN" altLang="en-US"/>
              <a:pPr>
                <a:defRPr/>
              </a:pPr>
              <a:t>2011-6-1</a:t>
            </a:fld>
            <a:endParaRPr lang="zh-CN" altLang="en-US"/>
          </a:p>
        </p:txBody>
      </p:sp>
      <p:sp>
        <p:nvSpPr>
          <p:cNvPr id="12" name="页脚占位符 11"/>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graphicFrame>
        <p:nvGraphicFramePr>
          <p:cNvPr id="13" name="图示 12"/>
          <p:cNvGraphicFramePr/>
          <p:nvPr/>
        </p:nvGraphicFramePr>
        <p:xfrm>
          <a:off x="3428992" y="1857364"/>
          <a:ext cx="52864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图示 16"/>
          <p:cNvGraphicFramePr/>
          <p:nvPr/>
        </p:nvGraphicFramePr>
        <p:xfrm>
          <a:off x="1500166" y="2071678"/>
          <a:ext cx="1857388" cy="3643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 name="组合 17"/>
          <p:cNvGrpSpPr/>
          <p:nvPr/>
        </p:nvGrpSpPr>
        <p:grpSpPr>
          <a:xfrm>
            <a:off x="428628" y="2143116"/>
            <a:ext cx="1000100" cy="3571900"/>
            <a:chOff x="0" y="56558"/>
            <a:chExt cx="1857388" cy="1124900"/>
          </a:xfrm>
          <a:solidFill>
            <a:srgbClr val="FF0000"/>
          </a:solidFill>
        </p:grpSpPr>
        <p:sp>
          <p:nvSpPr>
            <p:cNvPr id="19" name="圆角矩形 18"/>
            <p:cNvSpPr/>
            <p:nvPr/>
          </p:nvSpPr>
          <p:spPr>
            <a:xfrm>
              <a:off x="0" y="56558"/>
              <a:ext cx="1857388" cy="1124900"/>
            </a:xfrm>
            <a:prstGeom prst="round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圆角矩形 4"/>
            <p:cNvSpPr/>
            <p:nvPr/>
          </p:nvSpPr>
          <p:spPr>
            <a:xfrm>
              <a:off x="54913" y="111471"/>
              <a:ext cx="1747562" cy="1015074"/>
            </a:xfrm>
            <a:prstGeom prst="rect">
              <a:avLst/>
            </a:prstGeom>
            <a:grpFill/>
          </p:spPr>
          <p:style>
            <a:lnRef idx="0">
              <a:scrgbClr r="0" g="0" b="0"/>
            </a:lnRef>
            <a:fillRef idx="0">
              <a:scrgbClr r="0" g="0" b="0"/>
            </a:fillRef>
            <a:effectRef idx="0">
              <a:scrgbClr r="0" g="0" b="0"/>
            </a:effectRef>
            <a:fontRef idx="minor">
              <a:schemeClr val="lt1"/>
            </a:fontRef>
          </p:style>
          <p:txBody>
            <a:bodyPr lIns="102870" tIns="102870" rIns="102870" bIns="102870" spcCol="1270" anchor="ctr"/>
            <a:lstStyle/>
            <a:p>
              <a:pPr algn="ctr" defTabSz="1200150">
                <a:lnSpc>
                  <a:spcPct val="90000"/>
                </a:lnSpc>
                <a:spcAft>
                  <a:spcPct val="35000"/>
                </a:spcAft>
                <a:defRPr/>
              </a:pPr>
              <a:r>
                <a:rPr lang="zh-CN" altLang="en-US" sz="4000" b="1" dirty="0">
                  <a:solidFill>
                    <a:srgbClr val="FFFF00"/>
                  </a:solidFill>
                </a:rPr>
                <a:t>创</a:t>
              </a:r>
              <a:endParaRPr lang="en-US" altLang="zh-CN" sz="4000" b="1" dirty="0">
                <a:solidFill>
                  <a:srgbClr val="FFFF00"/>
                </a:solidFill>
              </a:endParaRPr>
            </a:p>
            <a:p>
              <a:pPr algn="ctr" defTabSz="1200150">
                <a:lnSpc>
                  <a:spcPct val="90000"/>
                </a:lnSpc>
                <a:spcAft>
                  <a:spcPct val="35000"/>
                </a:spcAft>
                <a:defRPr/>
              </a:pPr>
              <a:r>
                <a:rPr lang="zh-CN" altLang="en-US" sz="4000" b="1" dirty="0">
                  <a:solidFill>
                    <a:srgbClr val="FFFF00"/>
                  </a:solidFill>
                </a:rPr>
                <a:t>新</a:t>
              </a:r>
              <a:endParaRPr lang="en-US" altLang="zh-CN" sz="4000" b="1" dirty="0">
                <a:solidFill>
                  <a:srgbClr val="FFFF00"/>
                </a:solidFill>
              </a:endParaRPr>
            </a:p>
            <a:p>
              <a:pPr algn="ctr" defTabSz="1200150">
                <a:lnSpc>
                  <a:spcPct val="90000"/>
                </a:lnSpc>
                <a:spcAft>
                  <a:spcPct val="35000"/>
                </a:spcAft>
                <a:defRPr/>
              </a:pPr>
              <a:r>
                <a:rPr lang="zh-CN" altLang="en-US" sz="4000" b="1" dirty="0">
                  <a:solidFill>
                    <a:srgbClr val="FFFF00"/>
                  </a:solidFill>
                </a:rPr>
                <a:t>体</a:t>
              </a:r>
              <a:endParaRPr lang="en-US" altLang="zh-CN" sz="4000" b="1" dirty="0">
                <a:solidFill>
                  <a:srgbClr val="FFFF00"/>
                </a:solidFill>
              </a:endParaRPr>
            </a:p>
            <a:p>
              <a:pPr algn="ctr" defTabSz="1200150">
                <a:lnSpc>
                  <a:spcPct val="90000"/>
                </a:lnSpc>
                <a:spcAft>
                  <a:spcPct val="35000"/>
                </a:spcAft>
                <a:defRPr/>
              </a:pPr>
              <a:r>
                <a:rPr lang="zh-CN" altLang="en-US" sz="4000" b="1" dirty="0">
                  <a:solidFill>
                    <a:srgbClr val="FFFF00"/>
                  </a:solidFill>
                </a:rPr>
                <a:t>系</a:t>
              </a:r>
              <a:endParaRPr lang="zh-CN" altLang="en-US" sz="4000" b="1" dirty="0">
                <a:solidFill>
                  <a:srgbClr val="FFFF00"/>
                </a:solidFill>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3. </a:t>
            </a:r>
            <a:r>
              <a:rPr lang="zh-CN" altLang="en-US" smtClean="0"/>
              <a:t>经费概算与筹措</a:t>
            </a:r>
          </a:p>
        </p:txBody>
      </p:sp>
      <p:sp>
        <p:nvSpPr>
          <p:cNvPr id="61443" name="内容占位符 2"/>
          <p:cNvSpPr>
            <a:spLocks noGrp="1"/>
          </p:cNvSpPr>
          <p:nvPr>
            <p:ph idx="1"/>
          </p:nvPr>
        </p:nvSpPr>
        <p:spPr>
          <a:xfrm>
            <a:off x="785813" y="3000375"/>
            <a:ext cx="7686675" cy="3071813"/>
          </a:xfrm>
        </p:spPr>
        <p:txBody>
          <a:bodyPr/>
          <a:lstStyle/>
          <a:p>
            <a:pPr marL="457200" indent="-457200">
              <a:buFont typeface="Arial" pitchFamily="34" charset="0"/>
              <a:buAutoNum type="arabicPeriod"/>
            </a:pPr>
            <a:r>
              <a:rPr lang="zh-CN" altLang="en-US" sz="2400" smtClean="0"/>
              <a:t>集成</a:t>
            </a:r>
            <a:r>
              <a:rPr lang="en-US" altLang="zh-CN" sz="2400" smtClean="0"/>
              <a:t>863</a:t>
            </a:r>
            <a:r>
              <a:rPr lang="zh-CN" altLang="en-US" sz="2400" smtClean="0"/>
              <a:t>计划、科技支撑计划、科技平台计划等，加强核心技术研究、重大设备工程化、应用技术开发和试验平台的建设</a:t>
            </a:r>
          </a:p>
          <a:p>
            <a:pPr marL="457200" indent="-457200">
              <a:buFont typeface="Arial" pitchFamily="34" charset="0"/>
              <a:buAutoNum type="arabicPeriod"/>
            </a:pPr>
            <a:r>
              <a:rPr lang="zh-CN" altLang="en-US" sz="2400" smtClean="0"/>
              <a:t>加强与现有国家科技重大专项的衔接，设立三网融合国家科技专项，实现发展战略性新兴产业的目标</a:t>
            </a:r>
          </a:p>
          <a:p>
            <a:pPr marL="457200" indent="-457200">
              <a:buFont typeface="Arial" pitchFamily="34" charset="0"/>
              <a:buAutoNum type="arabicPeriod"/>
            </a:pPr>
            <a:r>
              <a:rPr lang="zh-CN" altLang="en-US" sz="2400" smtClean="0"/>
              <a:t>积极探索新的管理模式、运营模式和投融资模式，集合中央、地方、企业和社会资源</a:t>
            </a:r>
            <a:endParaRPr lang="en-US" altLang="zh-CN" sz="2400" smtClean="0"/>
          </a:p>
          <a:p>
            <a:pPr marL="457200" indent="-457200">
              <a:buFont typeface="Arial" pitchFamily="34" charset="0"/>
              <a:buAutoNum type="arabicPeriod"/>
            </a:pPr>
            <a:endParaRPr lang="zh-CN" altLang="en-US" sz="2400" smtClean="0"/>
          </a:p>
        </p:txBody>
      </p:sp>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5C903784-A098-456D-A6A4-62B2060ED6E6}" type="slidenum">
              <a:rPr lang="zh-CN" altLang="en-US" smtClean="0"/>
              <a:pPr>
                <a:defRPr/>
              </a:pPr>
              <a:t>47</a:t>
            </a:fld>
            <a:endParaRPr lang="zh-CN" altLang="en-US" dirty="0"/>
          </a:p>
        </p:txBody>
      </p:sp>
      <p:sp>
        <p:nvSpPr>
          <p:cNvPr id="7" name="矩形 6"/>
          <p:cNvSpPr/>
          <p:nvPr/>
        </p:nvSpPr>
        <p:spPr>
          <a:xfrm>
            <a:off x="428625" y="1544638"/>
            <a:ext cx="8286750" cy="1384300"/>
          </a:xfrm>
          <a:prstGeom prst="rect">
            <a:avLst/>
          </a:prstGeom>
          <a:ln>
            <a:solidFill>
              <a:schemeClr val="tx2">
                <a:lumMod val="60000"/>
                <a:lumOff val="40000"/>
              </a:schemeClr>
            </a:solidFill>
          </a:ln>
        </p:spPr>
        <p:txBody>
          <a:bodyPr>
            <a:spAutoFit/>
          </a:bodyPr>
          <a:lstStyle/>
          <a:p>
            <a:pPr>
              <a:defRPr/>
            </a:pPr>
            <a:r>
              <a:rPr lang="zh-CN" altLang="en-US" sz="2800" b="1" dirty="0">
                <a:latin typeface="+mn-ea"/>
                <a:ea typeface="+mn-ea"/>
              </a:rPr>
              <a:t>按</a:t>
            </a:r>
            <a:r>
              <a:rPr lang="en-US" altLang="zh-CN" sz="2800" b="1" dirty="0">
                <a:latin typeface="+mn-ea"/>
                <a:ea typeface="+mn-ea"/>
              </a:rPr>
              <a:t>NGB</a:t>
            </a:r>
            <a:r>
              <a:rPr lang="zh-CN" altLang="en-US" sz="2800" b="1" dirty="0">
                <a:latin typeface="+mn-ea"/>
                <a:ea typeface="+mn-ea"/>
              </a:rPr>
              <a:t>在</a:t>
            </a:r>
            <a:r>
              <a:rPr lang="en-US" altLang="zh-CN" sz="2800" b="1" dirty="0">
                <a:latin typeface="+mn-ea"/>
                <a:ea typeface="+mn-ea"/>
              </a:rPr>
              <a:t>10</a:t>
            </a:r>
            <a:r>
              <a:rPr lang="zh-CN" altLang="en-US" sz="2800" b="1" dirty="0">
                <a:latin typeface="+mn-ea"/>
                <a:ea typeface="+mn-ea"/>
              </a:rPr>
              <a:t>年内实现</a:t>
            </a:r>
            <a:r>
              <a:rPr lang="en-US" altLang="zh-CN" sz="2800" b="1" dirty="0">
                <a:latin typeface="+mn-ea"/>
                <a:ea typeface="+mn-ea"/>
              </a:rPr>
              <a:t>2</a:t>
            </a:r>
            <a:r>
              <a:rPr lang="zh-CN" altLang="en-US" sz="2800" b="1" dirty="0">
                <a:latin typeface="+mn-ea"/>
                <a:ea typeface="+mn-ea"/>
              </a:rPr>
              <a:t>亿用户规模的目标计算，网络建设、业务平台和系统建设费用每户平均</a:t>
            </a:r>
            <a:r>
              <a:rPr lang="en-US" altLang="zh-CN" sz="2800" b="1" dirty="0">
                <a:latin typeface="+mn-ea"/>
                <a:ea typeface="+mn-ea"/>
              </a:rPr>
              <a:t>1000</a:t>
            </a:r>
            <a:r>
              <a:rPr lang="zh-CN" altLang="en-US" sz="2800" b="1" dirty="0">
                <a:latin typeface="+mn-ea"/>
                <a:ea typeface="+mn-ea"/>
              </a:rPr>
              <a:t>元，</a:t>
            </a:r>
            <a:r>
              <a:rPr lang="en-US" altLang="zh-CN" sz="2800" b="1" dirty="0">
                <a:latin typeface="+mn-ea"/>
                <a:ea typeface="+mn-ea"/>
              </a:rPr>
              <a:t>NGB</a:t>
            </a:r>
            <a:r>
              <a:rPr lang="zh-CN" altLang="en-US" sz="2800" b="1" dirty="0">
                <a:latin typeface="+mn-ea"/>
                <a:ea typeface="+mn-ea"/>
              </a:rPr>
              <a:t>的网络建设的总投资将需要</a:t>
            </a:r>
            <a:r>
              <a:rPr lang="en-US" altLang="zh-CN" sz="2800" b="1" dirty="0">
                <a:latin typeface="+mn-ea"/>
                <a:ea typeface="+mn-ea"/>
              </a:rPr>
              <a:t>2000</a:t>
            </a:r>
            <a:r>
              <a:rPr lang="zh-CN" altLang="en-US" sz="2800" b="1" dirty="0">
                <a:latin typeface="+mn-ea"/>
                <a:ea typeface="+mn-ea"/>
              </a:rPr>
              <a:t>亿元。</a:t>
            </a:r>
            <a:endParaRPr lang="zh-CN" altLang="en-US" sz="2800" b="1" dirty="0">
              <a:latin typeface="+mn-ea"/>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9"/>
          <p:cNvSpPr>
            <a:spLocks noGrp="1"/>
          </p:cNvSpPr>
          <p:nvPr>
            <p:ph type="subTitle" idx="1"/>
          </p:nvPr>
        </p:nvSpPr>
        <p:spPr/>
        <p:txBody>
          <a:bodyPr/>
          <a:lstStyle/>
          <a:p>
            <a:pPr>
              <a:buFont typeface="Arial" charset="0"/>
              <a:buNone/>
              <a:defRPr/>
            </a:pPr>
            <a:endParaRPr lang="zh-CN" altLang="en-US"/>
          </a:p>
        </p:txBody>
      </p:sp>
      <p:sp>
        <p:nvSpPr>
          <p:cNvPr id="5" name="日期占位符 4"/>
          <p:cNvSpPr>
            <a:spLocks noGrp="1"/>
          </p:cNvSpPr>
          <p:nvPr>
            <p:ph type="dt" sz="quarter" idx="10"/>
          </p:nvPr>
        </p:nvSpPr>
        <p:spPr/>
        <p:txBody>
          <a:bodyPr/>
          <a:lstStyle/>
          <a:p>
            <a:pPr>
              <a:defRPr/>
            </a:pPr>
            <a:fld id="{B6CA7272-9437-41EE-BD47-100508D5FE9B}" type="datetime1">
              <a:rPr lang="zh-CN" altLang="en-US"/>
              <a:pPr>
                <a:defRPr/>
              </a:pPr>
              <a:t>2011-6-1</a:t>
            </a:fld>
            <a:endParaRPr lang="zh-CN" altLang="en-US"/>
          </a:p>
        </p:txBody>
      </p:sp>
      <p:sp>
        <p:nvSpPr>
          <p:cNvPr id="6" name="页脚占位符 5"/>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4" name="灯片编号占位符 3"/>
          <p:cNvSpPr>
            <a:spLocks noGrp="1"/>
          </p:cNvSpPr>
          <p:nvPr>
            <p:ph type="sldNum" sz="quarter" idx="12"/>
          </p:nvPr>
        </p:nvSpPr>
        <p:spPr/>
        <p:txBody>
          <a:bodyPr/>
          <a:lstStyle/>
          <a:p>
            <a:pPr>
              <a:defRPr/>
            </a:pPr>
            <a:fld id="{1B3C6099-1BB0-4053-BA45-795833F2745B}" type="slidenum">
              <a:rPr lang="zh-CN" altLang="en-US" smtClean="0"/>
              <a:pPr>
                <a:defRPr/>
              </a:pPr>
              <a:t>48</a:t>
            </a:fld>
            <a:endParaRPr lang="zh-CN" altLang="en-US"/>
          </a:p>
        </p:txBody>
      </p:sp>
      <p:sp>
        <p:nvSpPr>
          <p:cNvPr id="62470" name="标题 1"/>
          <p:cNvSpPr>
            <a:spLocks noGrp="1"/>
          </p:cNvSpPr>
          <p:nvPr>
            <p:ph type="ctrTitle"/>
          </p:nvPr>
        </p:nvSpPr>
        <p:spPr>
          <a:xfrm>
            <a:off x="714375" y="2357438"/>
            <a:ext cx="7772400" cy="1470025"/>
          </a:xfrm>
        </p:spPr>
        <p:txBody>
          <a:bodyPr/>
          <a:lstStyle/>
          <a:p>
            <a:r>
              <a:rPr lang="zh-CN" altLang="en-US" sz="7200" b="1" smtClean="0">
                <a:solidFill>
                  <a:srgbClr val="FF0000"/>
                </a:solidFill>
              </a:rPr>
              <a:t>谢    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F315B52B-EDE9-4F67-B110-C26AF47D04B5}" type="slidenum">
              <a:rPr lang="zh-CN" altLang="en-US" smtClean="0"/>
              <a:pPr>
                <a:defRPr/>
              </a:pPr>
              <a:t>5</a:t>
            </a:fld>
            <a:endParaRPr lang="zh-CN" altLang="en-US"/>
          </a:p>
        </p:txBody>
      </p:sp>
      <p:sp>
        <p:nvSpPr>
          <p:cNvPr id="8" name="灯片编号占位符 3"/>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A750D41-B714-4174-9D98-8299636F07D9}" type="slidenum">
              <a:rPr lang="zh-CN" altLang="en-US" sz="1200">
                <a:solidFill>
                  <a:schemeClr val="bg1"/>
                </a:solidFill>
                <a:latin typeface="+mn-lt"/>
                <a:ea typeface="+mn-ea"/>
              </a:rPr>
              <a:pPr algn="r" fontAlgn="auto">
                <a:spcBef>
                  <a:spcPts val="0"/>
                </a:spcBef>
                <a:spcAft>
                  <a:spcPts val="0"/>
                </a:spcAft>
                <a:defRPr/>
              </a:pPr>
              <a:t>5</a:t>
            </a:fld>
            <a:endParaRPr lang="zh-CN" altLang="en-US" sz="1200">
              <a:solidFill>
                <a:schemeClr val="bg1"/>
              </a:solidFill>
              <a:latin typeface="+mn-lt"/>
              <a:ea typeface="+mn-ea"/>
            </a:endParaRPr>
          </a:p>
        </p:txBody>
      </p:sp>
      <p:sp>
        <p:nvSpPr>
          <p:cNvPr id="10" name="矩形 9"/>
          <p:cNvSpPr/>
          <p:nvPr/>
        </p:nvSpPr>
        <p:spPr>
          <a:xfrm>
            <a:off x="2643188" y="6072188"/>
            <a:ext cx="785812" cy="21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标题 1"/>
          <p:cNvSpPr txBox="1">
            <a:spLocks/>
          </p:cNvSpPr>
          <p:nvPr/>
        </p:nvSpPr>
        <p:spPr bwMode="auto">
          <a:xfrm>
            <a:off x="457200" y="274638"/>
            <a:ext cx="8229600" cy="1143000"/>
          </a:xfrm>
          <a:prstGeom prst="rect">
            <a:avLst/>
          </a:prstGeom>
          <a:noFill/>
          <a:ln w="9525">
            <a:noFill/>
            <a:miter lim="800000"/>
            <a:headEnd/>
            <a:tailEnd/>
          </a:ln>
        </p:spPr>
        <p:txBody>
          <a:bodyPr anchor="ctr"/>
          <a:lstStyle/>
          <a:p>
            <a:pPr algn="ctr">
              <a:defRPr/>
            </a:pPr>
            <a:r>
              <a:rPr lang="zh-CN" altLang="en-US" sz="3600" b="1" dirty="0">
                <a:latin typeface="+mj-lt"/>
                <a:ea typeface="+mj-ea"/>
                <a:cs typeface="+mj-cs"/>
              </a:rPr>
              <a:t>国际宽带网络发展战略</a:t>
            </a:r>
          </a:p>
        </p:txBody>
      </p:sp>
      <p:sp>
        <p:nvSpPr>
          <p:cNvPr id="24" name="灯片编号占位符 3"/>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E983A7A-7113-4971-8D0E-1E4D1321FC1A}" type="slidenum">
              <a:rPr lang="zh-CN" altLang="en-US" sz="1200">
                <a:solidFill>
                  <a:schemeClr val="bg1"/>
                </a:solidFill>
                <a:latin typeface="+mn-lt"/>
                <a:ea typeface="+mn-ea"/>
              </a:rPr>
              <a:pPr algn="r" fontAlgn="auto">
                <a:spcBef>
                  <a:spcPts val="0"/>
                </a:spcBef>
                <a:spcAft>
                  <a:spcPts val="0"/>
                </a:spcAft>
                <a:defRPr/>
              </a:pPr>
              <a:t>5</a:t>
            </a:fld>
            <a:endParaRPr lang="zh-CN" altLang="en-US" sz="1200">
              <a:solidFill>
                <a:schemeClr val="bg1"/>
              </a:solidFill>
              <a:latin typeface="+mn-lt"/>
              <a:ea typeface="+mn-ea"/>
            </a:endParaRPr>
          </a:p>
        </p:txBody>
      </p:sp>
      <p:pic>
        <p:nvPicPr>
          <p:cNvPr id="19465" name="Picture 7" descr="C:\Users\IBM\Pictures\world map.jpg"/>
          <p:cNvPicPr>
            <a:picLocks noChangeAspect="1" noChangeArrowheads="1"/>
          </p:cNvPicPr>
          <p:nvPr/>
        </p:nvPicPr>
        <p:blipFill>
          <a:blip r:embed="rId2" cstate="print"/>
          <a:srcRect/>
          <a:stretch>
            <a:fillRect/>
          </a:stretch>
        </p:blipFill>
        <p:spPr bwMode="auto">
          <a:xfrm>
            <a:off x="642938" y="1428750"/>
            <a:ext cx="7889875" cy="4940300"/>
          </a:xfrm>
          <a:prstGeom prst="rect">
            <a:avLst/>
          </a:prstGeom>
          <a:noFill/>
          <a:ln w="9525">
            <a:noFill/>
            <a:miter lim="800000"/>
            <a:headEnd/>
            <a:tailEnd/>
          </a:ln>
        </p:spPr>
      </p:pic>
      <p:sp>
        <p:nvSpPr>
          <p:cNvPr id="26" name="矩形 25"/>
          <p:cNvSpPr/>
          <p:nvPr/>
        </p:nvSpPr>
        <p:spPr>
          <a:xfrm>
            <a:off x="2643188" y="6072188"/>
            <a:ext cx="785812" cy="21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线形标注 1 26"/>
          <p:cNvSpPr/>
          <p:nvPr/>
        </p:nvSpPr>
        <p:spPr>
          <a:xfrm>
            <a:off x="0" y="1357313"/>
            <a:ext cx="2071688" cy="3143250"/>
          </a:xfrm>
          <a:prstGeom prst="borderCallout1">
            <a:avLst>
              <a:gd name="adj1" fmla="val 38643"/>
              <a:gd name="adj2" fmla="val 99942"/>
              <a:gd name="adj3" fmla="val 22256"/>
              <a:gd name="adj4" fmla="val 139126"/>
            </a:avLst>
          </a:prstGeom>
          <a:solidFill>
            <a:srgbClr val="92D050"/>
          </a:solidFill>
          <a:ln w="317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b="1" dirty="0">
                <a:solidFill>
                  <a:srgbClr val="002060"/>
                </a:solidFill>
                <a:latin typeface="+mn-ea"/>
              </a:rPr>
              <a:t>2008</a:t>
            </a:r>
            <a:r>
              <a:rPr lang="zh-CN" altLang="en-US" sz="2000" b="1" dirty="0">
                <a:solidFill>
                  <a:srgbClr val="002060"/>
                </a:solidFill>
                <a:latin typeface="+mn-ea"/>
              </a:rPr>
              <a:t>年有线行业收入</a:t>
            </a:r>
            <a:r>
              <a:rPr lang="en-US" altLang="zh-CN" sz="2000" b="1" dirty="0">
                <a:solidFill>
                  <a:srgbClr val="002060"/>
                </a:solidFill>
                <a:latin typeface="+mn-ea"/>
              </a:rPr>
              <a:t>188</a:t>
            </a:r>
            <a:r>
              <a:rPr lang="zh-CN" altLang="en-US" sz="2000" b="1" dirty="0">
                <a:solidFill>
                  <a:srgbClr val="002060"/>
                </a:solidFill>
                <a:latin typeface="+mn-ea"/>
              </a:rPr>
              <a:t>亿欧元，增长</a:t>
            </a:r>
            <a:r>
              <a:rPr lang="en-US" altLang="zh-CN" sz="2000" b="1" dirty="0">
                <a:solidFill>
                  <a:srgbClr val="002060"/>
                </a:solidFill>
                <a:latin typeface="+mn-ea"/>
              </a:rPr>
              <a:t>5.4%,7200</a:t>
            </a:r>
            <a:r>
              <a:rPr lang="zh-CN" altLang="en-US" sz="2000" b="1" dirty="0">
                <a:solidFill>
                  <a:srgbClr val="002060"/>
                </a:solidFill>
                <a:latin typeface="+mn-ea"/>
              </a:rPr>
              <a:t>万个家庭提供信息服务，其中</a:t>
            </a:r>
            <a:r>
              <a:rPr lang="en-US" altLang="zh-CN" sz="2000" b="1" dirty="0">
                <a:solidFill>
                  <a:srgbClr val="002060"/>
                </a:solidFill>
                <a:latin typeface="+mn-ea"/>
              </a:rPr>
              <a:t>27%</a:t>
            </a:r>
            <a:r>
              <a:rPr lang="zh-CN" altLang="en-US" sz="2000" b="1" dirty="0">
                <a:solidFill>
                  <a:srgbClr val="002060"/>
                </a:solidFill>
                <a:latin typeface="+mn-ea"/>
              </a:rPr>
              <a:t>使用有线宽带，欧盟</a:t>
            </a:r>
            <a:r>
              <a:rPr lang="en-US" altLang="zh-CN" sz="2000" b="1" dirty="0">
                <a:solidFill>
                  <a:srgbClr val="002060"/>
                </a:solidFill>
                <a:latin typeface="+mn-ea"/>
              </a:rPr>
              <a:t>FP7</a:t>
            </a:r>
            <a:r>
              <a:rPr lang="zh-CN" altLang="en-US" sz="2000" b="1" dirty="0">
                <a:solidFill>
                  <a:srgbClr val="002060"/>
                </a:solidFill>
                <a:latin typeface="+mn-ea"/>
              </a:rPr>
              <a:t>“支撑未来网络的融合体系架构”</a:t>
            </a:r>
            <a:endParaRPr lang="zh-CN" altLang="en-US" sz="2000" dirty="0"/>
          </a:p>
        </p:txBody>
      </p:sp>
      <p:sp>
        <p:nvSpPr>
          <p:cNvPr id="28" name="线形标注 1 27"/>
          <p:cNvSpPr/>
          <p:nvPr/>
        </p:nvSpPr>
        <p:spPr>
          <a:xfrm>
            <a:off x="7072313" y="1571625"/>
            <a:ext cx="2000250" cy="2643188"/>
          </a:xfrm>
          <a:prstGeom prst="borderCallout1">
            <a:avLst>
              <a:gd name="adj1" fmla="val 41641"/>
              <a:gd name="adj2" fmla="val -2018"/>
              <a:gd name="adj3" fmla="val 35375"/>
              <a:gd name="adj4" fmla="val -36303"/>
            </a:avLst>
          </a:prstGeom>
          <a:solidFill>
            <a:srgbClr val="92D050"/>
          </a:solidFill>
          <a:ln w="317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2000" b="1" dirty="0">
                <a:solidFill>
                  <a:srgbClr val="002060"/>
                </a:solidFill>
                <a:latin typeface="+mn-ea"/>
              </a:rPr>
              <a:t>有线宽带用户占</a:t>
            </a:r>
            <a:r>
              <a:rPr lang="en-US" altLang="zh-CN" sz="2000" b="1" dirty="0">
                <a:solidFill>
                  <a:srgbClr val="002060"/>
                </a:solidFill>
                <a:latin typeface="+mn-ea"/>
              </a:rPr>
              <a:t>55%</a:t>
            </a:r>
            <a:r>
              <a:rPr lang="zh-CN" altLang="en-US" sz="2000" b="1" dirty="0">
                <a:solidFill>
                  <a:srgbClr val="002060"/>
                </a:solidFill>
                <a:latin typeface="+mn-ea"/>
              </a:rPr>
              <a:t>，速率达到</a:t>
            </a:r>
            <a:r>
              <a:rPr lang="en-US" altLang="zh-CN" sz="2000" b="1" dirty="0">
                <a:solidFill>
                  <a:srgbClr val="002060"/>
                </a:solidFill>
                <a:latin typeface="+mn-ea"/>
              </a:rPr>
              <a:t>9.2M</a:t>
            </a:r>
            <a:r>
              <a:rPr lang="zh-CN" altLang="en-US" sz="2000" b="1" dirty="0">
                <a:solidFill>
                  <a:srgbClr val="002060"/>
                </a:solidFill>
                <a:latin typeface="+mn-ea"/>
              </a:rPr>
              <a:t>，新一代宽带技术，速率超过</a:t>
            </a:r>
            <a:r>
              <a:rPr lang="en-US" altLang="zh-CN" sz="2000" b="1" dirty="0">
                <a:solidFill>
                  <a:srgbClr val="002060"/>
                </a:solidFill>
                <a:latin typeface="+mn-ea"/>
              </a:rPr>
              <a:t>200M</a:t>
            </a:r>
            <a:r>
              <a:rPr lang="zh-CN" altLang="en-US" sz="2000" b="1" dirty="0">
                <a:solidFill>
                  <a:srgbClr val="002060"/>
                </a:solidFill>
                <a:latin typeface="+mn-ea"/>
              </a:rPr>
              <a:t>，美国</a:t>
            </a:r>
            <a:r>
              <a:rPr lang="en-US" sz="2000" b="1" dirty="0">
                <a:solidFill>
                  <a:srgbClr val="002060"/>
                </a:solidFill>
                <a:latin typeface="+mn-ea"/>
              </a:rPr>
              <a:t>“</a:t>
            </a:r>
            <a:r>
              <a:rPr lang="zh-CN" altLang="en-US" sz="2000" b="1" dirty="0">
                <a:solidFill>
                  <a:srgbClr val="002060"/>
                </a:solidFill>
                <a:latin typeface="+mn-ea"/>
              </a:rPr>
              <a:t>更新信息高速公路</a:t>
            </a:r>
            <a:r>
              <a:rPr lang="en-US" sz="2000" b="1" dirty="0">
                <a:solidFill>
                  <a:srgbClr val="002060"/>
                </a:solidFill>
                <a:latin typeface="+mn-ea"/>
              </a:rPr>
              <a:t>”</a:t>
            </a:r>
            <a:r>
              <a:rPr lang="zh-CN" altLang="en-US" sz="2000" b="1" dirty="0">
                <a:solidFill>
                  <a:srgbClr val="002060"/>
                </a:solidFill>
                <a:latin typeface="+mn-ea"/>
              </a:rPr>
              <a:t>战略</a:t>
            </a:r>
            <a:endParaRPr lang="zh-CN" altLang="en-US" sz="2000" b="1" dirty="0">
              <a:solidFill>
                <a:srgbClr val="002060"/>
              </a:solidFill>
              <a:latin typeface="+mn-ea"/>
            </a:endParaRPr>
          </a:p>
        </p:txBody>
      </p:sp>
      <p:sp>
        <p:nvSpPr>
          <p:cNvPr id="29" name="线形标注 1 28"/>
          <p:cNvSpPr/>
          <p:nvPr/>
        </p:nvSpPr>
        <p:spPr>
          <a:xfrm>
            <a:off x="500063" y="4714875"/>
            <a:ext cx="3643312" cy="1571625"/>
          </a:xfrm>
          <a:prstGeom prst="borderCallout1">
            <a:avLst>
              <a:gd name="adj1" fmla="val -4743"/>
              <a:gd name="adj2" fmla="val 62564"/>
              <a:gd name="adj3" fmla="val -127681"/>
              <a:gd name="adj4" fmla="val 98272"/>
            </a:avLst>
          </a:prstGeom>
          <a:solidFill>
            <a:srgbClr val="92D050"/>
          </a:solidFill>
          <a:ln w="317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002060"/>
                </a:solidFill>
                <a:latin typeface="+mn-ea"/>
              </a:rPr>
              <a:t>韩国“新</a:t>
            </a:r>
            <a:r>
              <a:rPr lang="en-US" altLang="zh-CN" sz="2000" b="1" dirty="0">
                <a:solidFill>
                  <a:srgbClr val="002060"/>
                </a:solidFill>
                <a:latin typeface="+mn-ea"/>
              </a:rPr>
              <a:t>IT</a:t>
            </a:r>
            <a:r>
              <a:rPr lang="zh-CN" altLang="en-US" sz="2000" b="1" dirty="0">
                <a:solidFill>
                  <a:srgbClr val="002060"/>
                </a:solidFill>
                <a:latin typeface="+mn-ea"/>
              </a:rPr>
              <a:t>产业发展策略”与超宽带融合网</a:t>
            </a:r>
            <a:r>
              <a:rPr lang="en-US" altLang="zh-CN" sz="2000" b="1" dirty="0" err="1">
                <a:solidFill>
                  <a:srgbClr val="002060"/>
                </a:solidFill>
                <a:latin typeface="+mn-ea"/>
              </a:rPr>
              <a:t>UBcN</a:t>
            </a:r>
            <a:r>
              <a:rPr lang="zh-CN" altLang="en-US" sz="2000" b="1" dirty="0">
                <a:solidFill>
                  <a:srgbClr val="002060"/>
                </a:solidFill>
                <a:latin typeface="+mn-ea"/>
              </a:rPr>
              <a:t>计划，有线网接入速率将从</a:t>
            </a:r>
            <a:r>
              <a:rPr lang="en-US" altLang="en-US" sz="2000" b="1" dirty="0">
                <a:solidFill>
                  <a:srgbClr val="002060"/>
                </a:solidFill>
                <a:latin typeface="+mn-ea"/>
              </a:rPr>
              <a:t>100 Mbps </a:t>
            </a:r>
            <a:r>
              <a:rPr lang="zh-CN" altLang="en-US" sz="2000" b="1" dirty="0">
                <a:solidFill>
                  <a:srgbClr val="002060"/>
                </a:solidFill>
                <a:latin typeface="+mn-ea"/>
              </a:rPr>
              <a:t>提高到</a:t>
            </a:r>
            <a:r>
              <a:rPr lang="en-US" altLang="en-US" sz="2000" b="1" dirty="0">
                <a:solidFill>
                  <a:srgbClr val="002060"/>
                </a:solidFill>
                <a:latin typeface="+mn-ea"/>
              </a:rPr>
              <a:t>1 </a:t>
            </a:r>
            <a:r>
              <a:rPr lang="en-US" altLang="en-US" sz="2000" b="1" dirty="0" err="1">
                <a:solidFill>
                  <a:srgbClr val="002060"/>
                </a:solidFill>
                <a:latin typeface="+mn-ea"/>
              </a:rPr>
              <a:t>Gbps</a:t>
            </a:r>
            <a:r>
              <a:rPr lang="zh-CN" altLang="en-US" sz="2000" b="1" dirty="0">
                <a:solidFill>
                  <a:srgbClr val="002060"/>
                </a:solidFill>
                <a:latin typeface="+mn-ea"/>
              </a:rPr>
              <a:t>，无线网接入速率从</a:t>
            </a:r>
            <a:r>
              <a:rPr lang="en-US" altLang="en-US" sz="2000" b="1" dirty="0">
                <a:solidFill>
                  <a:srgbClr val="002060"/>
                </a:solidFill>
                <a:latin typeface="+mn-ea"/>
              </a:rPr>
              <a:t>1 Mbps </a:t>
            </a:r>
            <a:r>
              <a:rPr lang="zh-CN" altLang="en-US" sz="2000" b="1" dirty="0">
                <a:solidFill>
                  <a:srgbClr val="002060"/>
                </a:solidFill>
                <a:latin typeface="+mn-ea"/>
              </a:rPr>
              <a:t>提高到</a:t>
            </a:r>
            <a:r>
              <a:rPr lang="en-US" altLang="en-US" sz="2000" b="1" dirty="0">
                <a:solidFill>
                  <a:srgbClr val="002060"/>
                </a:solidFill>
                <a:latin typeface="+mn-ea"/>
              </a:rPr>
              <a:t>10 Mbps</a:t>
            </a:r>
            <a:endParaRPr lang="zh-CN" altLang="en-US" sz="2000" b="1" dirty="0">
              <a:solidFill>
                <a:srgbClr val="002060"/>
              </a:solidFill>
              <a:latin typeface="+mn-ea"/>
            </a:endParaRPr>
          </a:p>
        </p:txBody>
      </p:sp>
      <p:sp>
        <p:nvSpPr>
          <p:cNvPr id="30" name="线形标注 1 29"/>
          <p:cNvSpPr/>
          <p:nvPr/>
        </p:nvSpPr>
        <p:spPr>
          <a:xfrm>
            <a:off x="5143500" y="4857750"/>
            <a:ext cx="3357563" cy="1357313"/>
          </a:xfrm>
          <a:prstGeom prst="borderCallout1">
            <a:avLst>
              <a:gd name="adj1" fmla="val -1516"/>
              <a:gd name="adj2" fmla="val 20782"/>
              <a:gd name="adj3" fmla="val -147590"/>
              <a:gd name="adj4" fmla="val -27313"/>
            </a:avLst>
          </a:prstGeom>
          <a:solidFill>
            <a:srgbClr val="92D050"/>
          </a:solidFill>
          <a:ln w="317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2000" b="1" dirty="0">
                <a:solidFill>
                  <a:srgbClr val="002060"/>
                </a:solidFill>
                <a:latin typeface="+mn-ea"/>
              </a:rPr>
              <a:t>日本“</a:t>
            </a:r>
            <a:r>
              <a:rPr lang="en-US" altLang="zh-CN" sz="2000" b="1" dirty="0" err="1">
                <a:solidFill>
                  <a:srgbClr val="002060"/>
                </a:solidFill>
                <a:latin typeface="+mn-ea"/>
              </a:rPr>
              <a:t>i</a:t>
            </a:r>
            <a:r>
              <a:rPr lang="en-US" altLang="zh-CN" sz="2000" b="1" dirty="0">
                <a:solidFill>
                  <a:srgbClr val="002060"/>
                </a:solidFill>
                <a:latin typeface="+mn-ea"/>
              </a:rPr>
              <a:t>-Japan</a:t>
            </a:r>
            <a:r>
              <a:rPr lang="zh-CN" altLang="en-US" sz="2000" b="1" dirty="0">
                <a:solidFill>
                  <a:srgbClr val="002060"/>
                </a:solidFill>
                <a:latin typeface="+mn-ea"/>
              </a:rPr>
              <a:t>战略</a:t>
            </a:r>
            <a:r>
              <a:rPr lang="en-US" altLang="zh-CN" sz="2000" b="1" dirty="0">
                <a:solidFill>
                  <a:srgbClr val="002060"/>
                </a:solidFill>
                <a:latin typeface="+mn-ea"/>
              </a:rPr>
              <a:t>2015”</a:t>
            </a:r>
            <a:r>
              <a:rPr lang="zh-CN" altLang="en-US" sz="2000" b="1" dirty="0">
                <a:solidFill>
                  <a:srgbClr val="002060"/>
                </a:solidFill>
                <a:latin typeface="+mn-ea"/>
              </a:rPr>
              <a:t>，</a:t>
            </a:r>
            <a:r>
              <a:rPr lang="en-US" altLang="en-US" sz="2000" b="1" dirty="0">
                <a:solidFill>
                  <a:srgbClr val="002060"/>
                </a:solidFill>
                <a:latin typeface="+mn-ea"/>
              </a:rPr>
              <a:t>2015</a:t>
            </a:r>
            <a:r>
              <a:rPr lang="zh-CN" altLang="en-US" sz="2000" b="1" dirty="0">
                <a:solidFill>
                  <a:srgbClr val="002060"/>
                </a:solidFill>
                <a:latin typeface="+mn-ea"/>
              </a:rPr>
              <a:t>年之前，固定网速率达到</a:t>
            </a:r>
            <a:r>
              <a:rPr lang="en-US" altLang="en-US" sz="2000" b="1" dirty="0">
                <a:solidFill>
                  <a:srgbClr val="002060"/>
                </a:solidFill>
                <a:latin typeface="+mn-ea"/>
              </a:rPr>
              <a:t>1Gbps</a:t>
            </a:r>
            <a:r>
              <a:rPr lang="zh-CN" altLang="en-US" sz="2000" b="1" dirty="0">
                <a:solidFill>
                  <a:srgbClr val="002060"/>
                </a:solidFill>
                <a:latin typeface="+mn-ea"/>
              </a:rPr>
              <a:t>，移动网速率达到</a:t>
            </a:r>
            <a:r>
              <a:rPr lang="en-US" altLang="en-US" sz="2000" b="1" dirty="0">
                <a:solidFill>
                  <a:srgbClr val="002060"/>
                </a:solidFill>
                <a:latin typeface="+mn-ea"/>
              </a:rPr>
              <a:t>100Mbps</a:t>
            </a:r>
            <a:r>
              <a:rPr lang="zh-CN" altLang="en-US" sz="2000" b="1" dirty="0">
                <a:solidFill>
                  <a:srgbClr val="002060"/>
                </a:solidFill>
                <a:latin typeface="+mn-ea"/>
              </a:rPr>
              <a:t>，</a:t>
            </a:r>
            <a:endParaRPr lang="zh-CN" altLang="en-US" sz="2000" b="1" dirty="0">
              <a:solidFill>
                <a:srgbClr val="002060"/>
              </a:solidFill>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314BE6CE-EF3B-415D-BC18-3B5D71804FCB}" type="slidenum">
              <a:rPr lang="zh-CN" altLang="en-US" smtClean="0"/>
              <a:pPr>
                <a:defRPr/>
              </a:pPr>
              <a:t>6</a:t>
            </a:fld>
            <a:endParaRPr lang="zh-CN" altLang="en-US"/>
          </a:p>
        </p:txBody>
      </p:sp>
      <p:graphicFrame>
        <p:nvGraphicFramePr>
          <p:cNvPr id="10" name="图示 9"/>
          <p:cNvGraphicFramePr/>
          <p:nvPr/>
        </p:nvGraphicFramePr>
        <p:xfrm>
          <a:off x="642910" y="1571612"/>
          <a:ext cx="8215370"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6" name="标题 1"/>
          <p:cNvSpPr>
            <a:spLocks noGrp="1"/>
          </p:cNvSpPr>
          <p:nvPr>
            <p:ph type="title"/>
          </p:nvPr>
        </p:nvSpPr>
        <p:spPr/>
        <p:txBody>
          <a:bodyPr/>
          <a:lstStyle/>
          <a:p>
            <a:r>
              <a:rPr lang="zh-CN" altLang="en-US" smtClean="0">
                <a:latin typeface="黑体" pitchFamily="2" charset="-122"/>
              </a:rPr>
              <a:t>我国“三网融合”发展战略</a:t>
            </a:r>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F995F37B-FD78-445E-AEB5-8272CAFDD66A}" type="slidenum">
              <a:rPr lang="zh-CN" altLang="en-US" smtClean="0"/>
              <a:pPr>
                <a:defRPr/>
              </a:pPr>
              <a:t>7</a:t>
            </a:fld>
            <a:endParaRPr lang="zh-CN" altLang="en-US"/>
          </a:p>
        </p:txBody>
      </p:sp>
      <p:graphicFrame>
        <p:nvGraphicFramePr>
          <p:cNvPr id="7" name="图示 6"/>
          <p:cNvGraphicFramePr/>
          <p:nvPr/>
        </p:nvGraphicFramePr>
        <p:xfrm>
          <a:off x="714348" y="1500174"/>
          <a:ext cx="8215370" cy="467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10" name="标题 1"/>
          <p:cNvSpPr>
            <a:spLocks noGrp="1"/>
          </p:cNvSpPr>
          <p:nvPr>
            <p:ph type="title"/>
          </p:nvPr>
        </p:nvSpPr>
        <p:spPr/>
        <p:txBody>
          <a:bodyPr/>
          <a:lstStyle/>
          <a:p>
            <a:r>
              <a:rPr lang="zh-CN" altLang="en-US" smtClean="0">
                <a:latin typeface="黑体" pitchFamily="2" charset="-122"/>
              </a:rPr>
              <a:t>我国“三网融合”发展战略</a:t>
            </a:r>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A3D3BD94-C481-4B8B-8E59-690B10A82728}" type="slidenum">
              <a:rPr lang="zh-CN" altLang="en-US" smtClean="0"/>
              <a:pPr>
                <a:defRPr/>
              </a:pPr>
              <a:t>8</a:t>
            </a:fld>
            <a:endParaRPr lang="zh-CN" altLang="en-US"/>
          </a:p>
        </p:txBody>
      </p:sp>
      <p:sp>
        <p:nvSpPr>
          <p:cNvPr id="22533" name="标题 1"/>
          <p:cNvSpPr>
            <a:spLocks noGrp="1"/>
          </p:cNvSpPr>
          <p:nvPr>
            <p:ph type="title"/>
          </p:nvPr>
        </p:nvSpPr>
        <p:spPr/>
        <p:txBody>
          <a:bodyPr/>
          <a:lstStyle/>
          <a:p>
            <a:r>
              <a:rPr lang="zh-CN" altLang="en-US" smtClean="0">
                <a:latin typeface="黑体" pitchFamily="2" charset="-122"/>
              </a:rPr>
              <a:t>我国“三网融合”发展战略</a:t>
            </a:r>
            <a:endParaRPr lang="zh-CN" altLang="en-US" smtClean="0"/>
          </a:p>
        </p:txBody>
      </p:sp>
      <p:graphicFrame>
        <p:nvGraphicFramePr>
          <p:cNvPr id="11" name="图示 10"/>
          <p:cNvGraphicFramePr/>
          <p:nvPr/>
        </p:nvGraphicFramePr>
        <p:xfrm>
          <a:off x="714348" y="1500174"/>
          <a:ext cx="8215370" cy="467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我国广播电视网发展需求</a:t>
            </a:r>
          </a:p>
        </p:txBody>
      </p:sp>
      <p:sp>
        <p:nvSpPr>
          <p:cNvPr id="4" name="日期占位符 3"/>
          <p:cNvSpPr>
            <a:spLocks noGrp="1"/>
          </p:cNvSpPr>
          <p:nvPr>
            <p:ph type="dt" sz="quarter" idx="10"/>
          </p:nvPr>
        </p:nvSpPr>
        <p:spPr/>
        <p:txBody>
          <a:bodyPr/>
          <a:lstStyle/>
          <a:p>
            <a:pPr>
              <a:defRPr/>
            </a:pPr>
            <a:fld id="{312F0DC1-C66D-4E0E-ADCB-8D0ECCBA3D8F}" type="datetime1">
              <a:rPr lang="zh-CN" altLang="en-US"/>
              <a:pPr>
                <a:defRPr/>
              </a:pPr>
              <a:t>2011-6-1</a:t>
            </a:fld>
            <a:endParaRPr lang="zh-CN" altLang="en-US"/>
          </a:p>
        </p:txBody>
      </p:sp>
      <p:sp>
        <p:nvSpPr>
          <p:cNvPr id="5" name="页脚占位符 4"/>
          <p:cNvSpPr>
            <a:spLocks noGrp="1"/>
          </p:cNvSpPr>
          <p:nvPr>
            <p:ph type="ftr" sz="quarter" idx="11"/>
          </p:nvPr>
        </p:nvSpPr>
        <p:spPr/>
        <p:txBody>
          <a:bodyPr/>
          <a:lstStyle/>
          <a:p>
            <a:pPr>
              <a:defRPr/>
            </a:pPr>
            <a:r>
              <a:rPr lang="zh-CN" altLang="en-US"/>
              <a:t>中国下一代广播电视网 </a:t>
            </a:r>
            <a:r>
              <a:rPr lang="en-US" altLang="zh-CN"/>
              <a:t>- NGB</a:t>
            </a:r>
            <a:endParaRPr lang="zh-CN" altLang="en-US"/>
          </a:p>
        </p:txBody>
      </p:sp>
      <p:sp>
        <p:nvSpPr>
          <p:cNvPr id="6" name="灯片编号占位符 5"/>
          <p:cNvSpPr>
            <a:spLocks noGrp="1"/>
          </p:cNvSpPr>
          <p:nvPr>
            <p:ph type="sldNum" sz="quarter" idx="12"/>
          </p:nvPr>
        </p:nvSpPr>
        <p:spPr/>
        <p:txBody>
          <a:bodyPr/>
          <a:lstStyle/>
          <a:p>
            <a:pPr>
              <a:defRPr/>
            </a:pPr>
            <a:fld id="{4B201BC3-E8A3-41D1-9780-696C16B8532F}" type="slidenum">
              <a:rPr lang="zh-CN" altLang="en-US" smtClean="0"/>
              <a:pPr>
                <a:defRPr/>
              </a:pPr>
              <a:t>9</a:t>
            </a:fld>
            <a:endParaRPr lang="zh-CN" altLang="en-US"/>
          </a:p>
        </p:txBody>
      </p:sp>
      <p:sp>
        <p:nvSpPr>
          <p:cNvPr id="23558" name="内容占位符 2"/>
          <p:cNvSpPr>
            <a:spLocks noGrp="1"/>
          </p:cNvSpPr>
          <p:nvPr>
            <p:ph idx="1"/>
          </p:nvPr>
        </p:nvSpPr>
        <p:spPr/>
        <p:txBody>
          <a:bodyPr/>
          <a:lstStyle/>
          <a:p>
            <a:r>
              <a:rPr lang="zh-CN" altLang="en-US" sz="4400" smtClean="0">
                <a:solidFill>
                  <a:srgbClr val="FF0000"/>
                </a:solidFill>
              </a:rPr>
              <a:t>人民群众精神文化需求</a:t>
            </a:r>
            <a:endParaRPr lang="en-US" altLang="zh-CN" sz="4400" smtClean="0">
              <a:solidFill>
                <a:srgbClr val="FF0000"/>
              </a:solidFill>
            </a:endParaRPr>
          </a:p>
          <a:p>
            <a:pPr lvl="1"/>
            <a:r>
              <a:rPr lang="zh-CN" altLang="en-US" sz="3800" smtClean="0"/>
              <a:t>提高舆论宣传的针对性和实效性</a:t>
            </a:r>
            <a:endParaRPr lang="en-US" altLang="zh-CN" sz="3800" smtClean="0"/>
          </a:p>
          <a:p>
            <a:pPr lvl="1"/>
            <a:r>
              <a:rPr lang="zh-CN" altLang="en-US" sz="3800" smtClean="0"/>
              <a:t>促进广播电视传播形式、传播渠道的多样化</a:t>
            </a:r>
            <a:endParaRPr lang="en-US" altLang="zh-CN" sz="3800" smtClean="0"/>
          </a:p>
          <a:p>
            <a:pPr lvl="1"/>
            <a:r>
              <a:rPr lang="zh-CN" altLang="en-US" sz="3800" smtClean="0"/>
              <a:t>推动社会主义市场经济下文化繁荣</a:t>
            </a:r>
          </a:p>
          <a:p>
            <a:pPr lvl="1"/>
            <a:r>
              <a:rPr lang="zh-CN" altLang="en-US" sz="3800" smtClean="0"/>
              <a:t>有利于促进和谐社会的构建</a:t>
            </a:r>
            <a:endParaRPr lang="en-US" altLang="zh-CN" sz="3800" smtClean="0"/>
          </a:p>
          <a:p>
            <a:pPr>
              <a:buFont typeface="Wingdings" pitchFamily="2" charset="2"/>
              <a:buNone/>
            </a:pPr>
            <a:endParaRPr lang="zh-CN" altLang="en-US" smtClean="0"/>
          </a:p>
          <a:p>
            <a:pPr lvl="1"/>
            <a:endParaRPr lang="zh-CN" altLang="en-US" smtClean="0"/>
          </a:p>
          <a:p>
            <a:pPr lvl="1"/>
            <a:endParaRPr lang="zh-CN" altLang="en-US" smtClean="0"/>
          </a:p>
          <a:p>
            <a:endParaRPr lang="zh-CN" alt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穿越">
      <a:dk1>
        <a:sysClr val="windowText" lastClr="000000"/>
      </a:dk1>
      <a:lt1>
        <a:sysClr val="window" lastClr="D3EBD7"/>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D3EBD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D3EBD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3307</TotalTime>
  <Words>3365</Words>
  <Application>Microsoft Office PowerPoint</Application>
  <PresentationFormat>全屏显示(4:3)</PresentationFormat>
  <Paragraphs>461</Paragraphs>
  <Slides>48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6" baseType="lpstr">
      <vt:lpstr>Arial</vt:lpstr>
      <vt:lpstr>宋体</vt:lpstr>
      <vt:lpstr>黑体</vt:lpstr>
      <vt:lpstr>Calibri</vt:lpstr>
      <vt:lpstr>Wingdings</vt:lpstr>
      <vt:lpstr>华文彩云</vt:lpstr>
      <vt:lpstr>Office 主题</vt:lpstr>
      <vt:lpstr>Visio</vt:lpstr>
      <vt:lpstr>中国下一代广播电视网（NGB） 战略研究报告</vt:lpstr>
      <vt:lpstr>提纲</vt:lpstr>
      <vt:lpstr>我国广播电视网的地位</vt:lpstr>
      <vt:lpstr>幻灯片 4</vt:lpstr>
      <vt:lpstr>幻灯片 5</vt:lpstr>
      <vt:lpstr>我国“三网融合”发展战略</vt:lpstr>
      <vt:lpstr>我国“三网融合”发展战略</vt:lpstr>
      <vt:lpstr>我国“三网融合”发展战略</vt:lpstr>
      <vt:lpstr>我国广播电视网发展需求</vt:lpstr>
      <vt:lpstr>我国广播电视网发展需求</vt:lpstr>
      <vt:lpstr>我国广播电视网发展需求</vt:lpstr>
      <vt:lpstr>我国广播电视网技术发展现状与趋势</vt:lpstr>
      <vt:lpstr>建设中国下一代广播电视网（NGB）</vt:lpstr>
      <vt:lpstr>建设中国下一代广播电视网（NGB）</vt:lpstr>
      <vt:lpstr>建设中国下一代广播电视网（NGB）</vt:lpstr>
      <vt:lpstr>建设中国下一代广播电视网（NGB）</vt:lpstr>
      <vt:lpstr>建设中国下一代广播电视网（NGB）</vt:lpstr>
      <vt:lpstr>提纲</vt:lpstr>
      <vt:lpstr>1. 中国高性能宽带信息网（3TNet）</vt:lpstr>
      <vt:lpstr>2. 中国移动多媒体广播电视（CMMB）</vt:lpstr>
      <vt:lpstr>提纲</vt:lpstr>
      <vt:lpstr>战略目标</vt:lpstr>
      <vt:lpstr>三步走发展战略</vt:lpstr>
      <vt:lpstr>提纲</vt:lpstr>
      <vt:lpstr>四方面基本特征</vt:lpstr>
      <vt:lpstr>1. 网络特征</vt:lpstr>
      <vt:lpstr>接入网特征</vt:lpstr>
      <vt:lpstr>2. 业务特征</vt:lpstr>
      <vt:lpstr>3. 管控特征</vt:lpstr>
      <vt:lpstr>4. 终端特征</vt:lpstr>
      <vt:lpstr>提纲</vt:lpstr>
      <vt:lpstr>五项重点任务</vt:lpstr>
      <vt:lpstr>1. 产业政策的研究与建议</vt:lpstr>
      <vt:lpstr>2. 总体规划的研究和制定</vt:lpstr>
      <vt:lpstr>3. 标准体系的研究与制定</vt:lpstr>
      <vt:lpstr>NGB关键技术研究</vt:lpstr>
      <vt:lpstr>4. NGB示范网络的建设与推广</vt:lpstr>
      <vt:lpstr>5. 关键设备和系统的产业化</vt:lpstr>
      <vt:lpstr>提纲</vt:lpstr>
      <vt:lpstr>预期标志性成果</vt:lpstr>
      <vt:lpstr>预期效果</vt:lpstr>
      <vt:lpstr>提纲</vt:lpstr>
      <vt:lpstr>保障措施和机制创新</vt:lpstr>
      <vt:lpstr>1. 组织保障</vt:lpstr>
      <vt:lpstr>产业政策和市场机制</vt:lpstr>
      <vt:lpstr>2. 创新体系建设</vt:lpstr>
      <vt:lpstr>3. 经费概算与筹措</vt:lpstr>
      <vt:lpstr>谢    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IBM</dc:creator>
  <cp:lastModifiedBy>999宝藏网</cp:lastModifiedBy>
  <cp:revision>818</cp:revision>
  <dcterms:created xsi:type="dcterms:W3CDTF">2010-01-05T00:27:11Z</dcterms:created>
  <dcterms:modified xsi:type="dcterms:W3CDTF">2011-06-01T15:35:00Z</dcterms:modified>
</cp:coreProperties>
</file>