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 分享内容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2564904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 1.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DOUBANGO</a:t>
            </a:r>
          </a:p>
          <a:p>
            <a:r>
              <a:rPr lang="en-US" altLang="zh-CN" dirty="0" smtClean="0"/>
              <a:t>     2. DOUBANGO</a:t>
            </a:r>
            <a:r>
              <a:rPr lang="zh-CN" altLang="en-US" dirty="0" smtClean="0"/>
              <a:t>能做什么</a:t>
            </a:r>
            <a:endParaRPr lang="en-US" altLang="zh-CN" dirty="0" smtClean="0"/>
          </a:p>
          <a:p>
            <a:r>
              <a:rPr lang="en-US" altLang="zh-CN" dirty="0" smtClean="0"/>
              <a:t>          3.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DOUBANGO</a:t>
            </a:r>
            <a:r>
              <a:rPr lang="zh-CN" altLang="en-US" dirty="0" smtClean="0"/>
              <a:t>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3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webrtc2sip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63284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DOUBANGO</a:t>
            </a:r>
            <a:r>
              <a:rPr lang="zh-CN" altLang="en-US" dirty="0"/>
              <a:t>的开发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了解系统架构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重用现有库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系统架构及其库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7732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8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Swig</a:t>
            </a:r>
          </a:p>
          <a:p>
            <a:r>
              <a:rPr lang="en-US" altLang="zh-CN" dirty="0" err="1" smtClean="0"/>
              <a:t>Ragel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4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SWIG</a:t>
            </a:r>
            <a:r>
              <a:rPr lang="zh-CN" altLang="en-US" dirty="0"/>
              <a:t>是个帮助使用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编写的软件能与其它各种高级编程语言进行嵌入联接的开发工具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SWIG</a:t>
            </a:r>
            <a:r>
              <a:rPr lang="zh-CN" altLang="en-US" dirty="0"/>
              <a:t>能应用于各种不同类型的语言包括常用脚本编译语言例如</a:t>
            </a:r>
            <a:r>
              <a:rPr lang="en-US" altLang="zh-CN" dirty="0"/>
              <a:t>Perl, PHP, Python, </a:t>
            </a:r>
            <a:r>
              <a:rPr lang="en-US" altLang="zh-CN" dirty="0" err="1"/>
              <a:t>Tcl</a:t>
            </a:r>
            <a:r>
              <a:rPr lang="en-US" altLang="zh-CN" dirty="0"/>
              <a:t>, Ruby and PHP</a:t>
            </a:r>
            <a:r>
              <a:rPr lang="zh-CN" altLang="en-US" dirty="0"/>
              <a:t>。支持语言列表中也包括非脚本编译语言，例如</a:t>
            </a:r>
            <a:r>
              <a:rPr lang="en-US" altLang="zh-CN" dirty="0"/>
              <a:t>C#, Common Lisp (CLISP, Allegro CL, CFFI, UFFI), Java, Modula-3, OCAML</a:t>
            </a:r>
            <a:r>
              <a:rPr lang="zh-CN" altLang="en-US" dirty="0"/>
              <a:t>以及</a:t>
            </a:r>
            <a:r>
              <a:rPr lang="en-US" altLang="zh-CN" dirty="0"/>
              <a:t>R</a:t>
            </a:r>
            <a:r>
              <a:rPr lang="zh-CN" altLang="en-US" dirty="0"/>
              <a:t>，甚至是编译器或者汇编的计划应用（</a:t>
            </a:r>
            <a:r>
              <a:rPr lang="en-US" altLang="zh-CN" dirty="0"/>
              <a:t>Guile, </a:t>
            </a:r>
            <a:r>
              <a:rPr lang="en-US" altLang="zh-CN" dirty="0" err="1"/>
              <a:t>MzScheme</a:t>
            </a:r>
            <a:r>
              <a:rPr lang="en-US" altLang="zh-CN" dirty="0"/>
              <a:t>, Chicken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290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Ragel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Ragel</a:t>
            </a:r>
            <a:r>
              <a:rPr lang="zh-CN" altLang="en-US" dirty="0"/>
              <a:t>是个有限状态机编译器，它将基于正则表达式的状态机编译成传统语言（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等）的解析器。</a:t>
            </a:r>
            <a:r>
              <a:rPr lang="en-US" altLang="zh-CN" dirty="0" err="1"/>
              <a:t>Ragel</a:t>
            </a:r>
            <a:r>
              <a:rPr lang="zh-CN" altLang="en-US" dirty="0"/>
              <a:t>不仅仅可以用来解析字节流，它实际上可以解析任何可以用正则表达式表达出来的内容。而且可以很方便的将解析代码嵌入到传统语言中。</a:t>
            </a:r>
          </a:p>
        </p:txBody>
      </p:sp>
    </p:spTree>
    <p:extLst>
      <p:ext uri="{BB962C8B-B14F-4D97-AF65-F5344CB8AC3E}">
        <p14:creationId xmlns:p14="http://schemas.microsoft.com/office/powerpoint/2010/main" val="9805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名称：</a:t>
            </a:r>
            <a:r>
              <a:rPr lang="en-US" altLang="zh-CN" dirty="0" err="1" smtClean="0"/>
              <a:t>Doubango-cn</a:t>
            </a:r>
            <a:endParaRPr lang="en-US" altLang="zh-CN" dirty="0" smtClean="0"/>
          </a:p>
          <a:p>
            <a:r>
              <a:rPr lang="zh-CN" altLang="en-US" dirty="0" smtClean="0"/>
              <a:t>号码：</a:t>
            </a:r>
            <a:r>
              <a:rPr lang="en-US" altLang="zh-CN" dirty="0" smtClean="0"/>
              <a:t>244528854</a:t>
            </a:r>
          </a:p>
          <a:p>
            <a:r>
              <a:rPr lang="zh-CN" altLang="en-US" dirty="0" smtClean="0"/>
              <a:t>主题：主要讨论</a:t>
            </a:r>
            <a:r>
              <a:rPr lang="en-US" altLang="zh-CN" dirty="0" err="1" smtClean="0"/>
              <a:t>Doubango</a:t>
            </a:r>
            <a:r>
              <a:rPr lang="zh-CN" altLang="en-US" dirty="0" smtClean="0"/>
              <a:t>的应用，旨在扩大D</a:t>
            </a:r>
            <a:r>
              <a:rPr lang="en-US" altLang="zh-CN" dirty="0" err="1" smtClean="0"/>
              <a:t>oubango</a:t>
            </a:r>
            <a:r>
              <a:rPr lang="zh-CN" altLang="en-US" dirty="0" smtClean="0"/>
              <a:t>在实际开发中的使用范围。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DOUBANGO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是一家年轻的电信公司，专注于开源</a:t>
            </a:r>
            <a:endParaRPr lang="en-US" altLang="zh-CN" dirty="0" smtClean="0"/>
          </a:p>
          <a:p>
            <a:r>
              <a:rPr lang="zh-CN" altLang="en-US" dirty="0" smtClean="0"/>
              <a:t>是一个开源的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基础平台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GPL V3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DOUBANGO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MAC OS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MCU</a:t>
            </a:r>
          </a:p>
          <a:p>
            <a:r>
              <a:rPr lang="en-US" altLang="zh-CN" dirty="0" smtClean="0"/>
              <a:t>GATEWAY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Boghe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1"/>
            <a:ext cx="381642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IMSDroid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58346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58346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76" y="2295128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00" y="2295128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iDoubs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6000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86000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95128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24" y="2307771"/>
            <a:ext cx="152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sipML5</a:t>
            </a:r>
            <a:endParaRPr lang="zh-CN" altLang="en-US" dirty="0"/>
          </a:p>
        </p:txBody>
      </p:sp>
      <p:pic>
        <p:nvPicPr>
          <p:cNvPr id="4098" name="Picture 2" descr="C:\Users\yangbl\Desktop\QQ截图201206161307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3843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angbl\Desktop\QQ截图201206161307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45085"/>
            <a:ext cx="4248472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openvcs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642070"/>
            <a:ext cx="78009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画面融合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2473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316</Words>
  <Application>Microsoft Office PowerPoint</Application>
  <PresentationFormat>全屏显示(4:3)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 分享内容</vt:lpstr>
      <vt:lpstr>什么是DOUBANGO</vt:lpstr>
      <vt:lpstr>DOUBANGO能做什么</vt:lpstr>
      <vt:lpstr>Boghe</vt:lpstr>
      <vt:lpstr>IMSDroid</vt:lpstr>
      <vt:lpstr>iDoubs</vt:lpstr>
      <vt:lpstr>sipML5</vt:lpstr>
      <vt:lpstr>openvcs</vt:lpstr>
      <vt:lpstr>四画面融合</vt:lpstr>
      <vt:lpstr>webrtc2sip</vt:lpstr>
      <vt:lpstr>基于DOUBANGO的开发</vt:lpstr>
      <vt:lpstr>系统架构及其库</vt:lpstr>
      <vt:lpstr>开源工具</vt:lpstr>
      <vt:lpstr>Swig</vt:lpstr>
      <vt:lpstr>Ragel</vt:lpstr>
      <vt:lpstr>QQ群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分享内容</dc:title>
  <dc:creator>yangbl</dc:creator>
  <cp:lastModifiedBy>yangbl</cp:lastModifiedBy>
  <cp:revision>25</cp:revision>
  <dcterms:created xsi:type="dcterms:W3CDTF">2012-06-16T03:11:39Z</dcterms:created>
  <dcterms:modified xsi:type="dcterms:W3CDTF">2012-06-20T17:07:54Z</dcterms:modified>
</cp:coreProperties>
</file>