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C0C0C0"/>
    <a:srgbClr val="DDDDDD"/>
    <a:srgbClr val="333333"/>
    <a:srgbClr val="FFFFFF"/>
    <a:srgbClr val="70A8DA"/>
    <a:srgbClr val="357DA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743" autoAdjust="0"/>
  </p:normalViewPr>
  <p:slideViewPr>
    <p:cSldViewPr>
      <p:cViewPr varScale="1">
        <p:scale>
          <a:sx n="66" d="100"/>
          <a:sy n="66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FA264D-CB6F-46FC-8042-CF715900B5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A30CF-4C29-4A19-A368-8878EDE2A32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Content Layouts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E0D34-9033-4B37-9546-EFC88C57DF7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1418141-1227-460A-B38C-125D9912FB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5" y="842963"/>
            <a:ext cx="13033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FFFFFF"/>
                </a:solidFill>
                <a:latin typeface="Arial Black" pitchFamily="34" charset="0"/>
                <a:ea typeface="宋体" charset="-122"/>
              </a:rPr>
              <a:t>L/O/G/O</a:t>
            </a: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E6580-4FCA-48EA-A1EA-7F933C4119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E0362-113E-4226-AF81-608009F365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8A231AB1-95E4-44DD-B39B-DA17496D7E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858141A1-96C5-40E8-9282-52DF6AF35E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042ECAD4-2C1C-4C39-BAA8-3E98678F0C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9A67D9F2-EDCA-430A-9135-57673198D1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71D6A-5A69-400D-8FF1-6183729F5E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DA816-1FAC-4B1F-8686-63B89203F2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969A9-B8C9-4C36-BA04-228E546A24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9FF91-C2B5-48E7-B300-0635D7EE4C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1DEAC-A745-4D09-B7FA-0B15417E4F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C76A4-68B0-4053-8E75-354B52236A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5A8DD-8649-4B9D-8832-CB670841E2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1DF6C-5B49-46A0-BFC8-D9F216E0C5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6B3398F2-8D46-4F13-B184-ED67F63E8F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454775"/>
            <a:ext cx="14954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100" i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www.themegallery.com</a:t>
            </a: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54" grpId="0" animBg="1"/>
      <p:bldP spid="1055" grpId="0" animBg="1"/>
      <p:bldP spid="1060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600">
                <a:solidFill>
                  <a:schemeClr val="tx2"/>
                </a:solidFill>
                <a:ea typeface="宋体" charset="-122"/>
              </a:rPr>
              <a:t>ThemeGallery</a:t>
            </a:r>
            <a:br>
              <a:rPr lang="en-US" altLang="zh-CN" sz="2600">
                <a:solidFill>
                  <a:schemeClr val="tx2"/>
                </a:solidFill>
                <a:ea typeface="宋体" charset="-122"/>
              </a:rPr>
            </a:br>
            <a:r>
              <a:rPr lang="en-US" altLang="zh-CN" sz="5400">
                <a:ea typeface="宋体" charset="-122"/>
              </a:rPr>
              <a:t>PowerTemplate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gray">
          <a:xfrm>
            <a:off x="1168400" y="2238375"/>
            <a:ext cx="7061200" cy="3733800"/>
          </a:xfrm>
          <a:prstGeom prst="roundRect">
            <a:avLst>
              <a:gd name="adj" fmla="val 8097"/>
            </a:avLst>
          </a:prstGeom>
          <a:noFill/>
          <a:ln w="9525">
            <a:solidFill>
              <a:srgbClr val="3333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gray">
          <a:xfrm>
            <a:off x="6311900" y="2598738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gray">
          <a:xfrm>
            <a:off x="4697413" y="2598738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fol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gray">
          <a:xfrm>
            <a:off x="3086100" y="2598738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accent2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gray">
          <a:xfrm>
            <a:off x="1471613" y="2598738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accent1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gray">
          <a:xfrm>
            <a:off x="2076450" y="1381125"/>
            <a:ext cx="51054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80808"/>
                </a:solidFill>
                <a:ea typeface="宋体" charset="-122"/>
                <a:cs typeface="Arial" charset="0"/>
              </a:rPr>
              <a:t>ThemeGallery  is a Design Digital Content &amp; Contents mall developed by Guild Design Inc.</a:t>
            </a:r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1476375" y="4946650"/>
            <a:ext cx="1554163" cy="704850"/>
            <a:chOff x="657" y="2893"/>
            <a:chExt cx="1032" cy="590"/>
          </a:xfrm>
        </p:grpSpPr>
        <p:sp>
          <p:nvSpPr>
            <p:cNvPr id="18442" name="AutoShape 10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AutoShape 11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3095625" y="4946650"/>
            <a:ext cx="1554163" cy="704850"/>
            <a:chOff x="657" y="2893"/>
            <a:chExt cx="1032" cy="590"/>
          </a:xfrm>
        </p:grpSpPr>
        <p:sp>
          <p:nvSpPr>
            <p:cNvPr id="18445" name="AutoShape 13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4713288" y="4946650"/>
            <a:ext cx="1554162" cy="704850"/>
            <a:chOff x="657" y="2893"/>
            <a:chExt cx="1032" cy="590"/>
          </a:xfrm>
        </p:grpSpPr>
        <p:sp>
          <p:nvSpPr>
            <p:cNvPr id="18448" name="AutoShape 16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AutoShape 17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6329363" y="4946650"/>
            <a:ext cx="1554162" cy="704850"/>
            <a:chOff x="657" y="2893"/>
            <a:chExt cx="1032" cy="590"/>
          </a:xfrm>
        </p:grpSpPr>
        <p:sp>
          <p:nvSpPr>
            <p:cNvPr id="18451" name="AutoShape 19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AutoShape 20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53" name="Text Box 21"/>
          <p:cNvSpPr txBox="1">
            <a:spLocks noChangeArrowheads="1"/>
          </p:cNvSpPr>
          <p:nvPr/>
        </p:nvSpPr>
        <p:spPr bwMode="gray">
          <a:xfrm>
            <a:off x="1541463" y="2760663"/>
            <a:ext cx="1427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gray">
          <a:xfrm>
            <a:off x="3155950" y="2760663"/>
            <a:ext cx="142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gray">
          <a:xfrm>
            <a:off x="4776788" y="2760663"/>
            <a:ext cx="1427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gray">
          <a:xfrm>
            <a:off x="6378575" y="2760663"/>
            <a:ext cx="142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gray">
          <a:xfrm>
            <a:off x="1493838" y="4938713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8F8F8"/>
                </a:solidFill>
                <a:ea typeface="宋体" charset="-122"/>
                <a:cs typeface="Arial" charset="0"/>
              </a:rPr>
              <a:t>A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gray">
          <a:xfrm>
            <a:off x="3111500" y="4938713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8F8F8"/>
                </a:solidFill>
                <a:ea typeface="宋体" charset="-122"/>
                <a:cs typeface="Arial" charset="0"/>
              </a:rPr>
              <a:t>B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gray">
          <a:xfrm>
            <a:off x="4733925" y="4938713"/>
            <a:ext cx="36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8F8F8"/>
                </a:solidFill>
                <a:ea typeface="宋体" charset="-122"/>
                <a:cs typeface="Arial" charset="0"/>
              </a:rPr>
              <a:t>C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gray">
          <a:xfrm>
            <a:off x="6332538" y="4938713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8F8F8"/>
                </a:solidFill>
                <a:ea typeface="宋体" charset="-122"/>
                <a:cs typeface="Arial" charset="0"/>
              </a:rPr>
              <a:t>D</a:t>
            </a:r>
          </a:p>
        </p:txBody>
      </p:sp>
      <p:grpSp>
        <p:nvGrpSpPr>
          <p:cNvPr id="18461" name="Group 29"/>
          <p:cNvGrpSpPr>
            <a:grpSpLocks/>
          </p:cNvGrpSpPr>
          <p:nvPr/>
        </p:nvGrpSpPr>
        <p:grpSpPr bwMode="auto">
          <a:xfrm>
            <a:off x="1479550" y="4752975"/>
            <a:ext cx="1550988" cy="153988"/>
            <a:chOff x="764" y="2737"/>
            <a:chExt cx="1032" cy="102"/>
          </a:xfrm>
        </p:grpSpPr>
        <p:sp>
          <p:nvSpPr>
            <p:cNvPr id="18462" name="AutoShape 3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64" name="Group 32"/>
          <p:cNvGrpSpPr>
            <a:grpSpLocks/>
          </p:cNvGrpSpPr>
          <p:nvPr/>
        </p:nvGrpSpPr>
        <p:grpSpPr bwMode="auto">
          <a:xfrm>
            <a:off x="1479550" y="4598988"/>
            <a:ext cx="1550988" cy="152400"/>
            <a:chOff x="764" y="2737"/>
            <a:chExt cx="1032" cy="102"/>
          </a:xfrm>
        </p:grpSpPr>
        <p:sp>
          <p:nvSpPr>
            <p:cNvPr id="18465" name="AutoShape 3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AutoShape 3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67" name="Group 35"/>
          <p:cNvGrpSpPr>
            <a:grpSpLocks/>
          </p:cNvGrpSpPr>
          <p:nvPr/>
        </p:nvGrpSpPr>
        <p:grpSpPr bwMode="auto">
          <a:xfrm>
            <a:off x="1479550" y="4411663"/>
            <a:ext cx="1550988" cy="153987"/>
            <a:chOff x="764" y="2737"/>
            <a:chExt cx="1032" cy="102"/>
          </a:xfrm>
        </p:grpSpPr>
        <p:sp>
          <p:nvSpPr>
            <p:cNvPr id="18468" name="AutoShape 3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AutoShape 3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70" name="Group 38"/>
          <p:cNvGrpSpPr>
            <a:grpSpLocks/>
          </p:cNvGrpSpPr>
          <p:nvPr/>
        </p:nvGrpSpPr>
        <p:grpSpPr bwMode="auto">
          <a:xfrm>
            <a:off x="1479550" y="4224338"/>
            <a:ext cx="1550988" cy="153987"/>
            <a:chOff x="764" y="2737"/>
            <a:chExt cx="1032" cy="102"/>
          </a:xfrm>
        </p:grpSpPr>
        <p:sp>
          <p:nvSpPr>
            <p:cNvPr id="18471" name="AutoShape 3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AutoShape 4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73" name="Group 41"/>
          <p:cNvGrpSpPr>
            <a:grpSpLocks/>
          </p:cNvGrpSpPr>
          <p:nvPr/>
        </p:nvGrpSpPr>
        <p:grpSpPr bwMode="auto">
          <a:xfrm>
            <a:off x="1479550" y="4041775"/>
            <a:ext cx="1550988" cy="153988"/>
            <a:chOff x="764" y="2737"/>
            <a:chExt cx="1032" cy="102"/>
          </a:xfrm>
        </p:grpSpPr>
        <p:sp>
          <p:nvSpPr>
            <p:cNvPr id="18474" name="AutoShape 4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76" name="Group 44"/>
          <p:cNvGrpSpPr>
            <a:grpSpLocks/>
          </p:cNvGrpSpPr>
          <p:nvPr/>
        </p:nvGrpSpPr>
        <p:grpSpPr bwMode="auto">
          <a:xfrm>
            <a:off x="1479550" y="3854450"/>
            <a:ext cx="1550988" cy="153988"/>
            <a:chOff x="764" y="2737"/>
            <a:chExt cx="1032" cy="102"/>
          </a:xfrm>
        </p:grpSpPr>
        <p:sp>
          <p:nvSpPr>
            <p:cNvPr id="18477" name="AutoShape 4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AutoShape 4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79" name="Group 47"/>
          <p:cNvGrpSpPr>
            <a:grpSpLocks/>
          </p:cNvGrpSpPr>
          <p:nvPr/>
        </p:nvGrpSpPr>
        <p:grpSpPr bwMode="auto">
          <a:xfrm>
            <a:off x="1479550" y="3667125"/>
            <a:ext cx="1550988" cy="153988"/>
            <a:chOff x="764" y="2737"/>
            <a:chExt cx="1032" cy="102"/>
          </a:xfrm>
        </p:grpSpPr>
        <p:sp>
          <p:nvSpPr>
            <p:cNvPr id="18480" name="AutoShape 4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82" name="Group 50"/>
          <p:cNvGrpSpPr>
            <a:grpSpLocks/>
          </p:cNvGrpSpPr>
          <p:nvPr/>
        </p:nvGrpSpPr>
        <p:grpSpPr bwMode="auto">
          <a:xfrm>
            <a:off x="1479550" y="3481388"/>
            <a:ext cx="1550988" cy="153987"/>
            <a:chOff x="764" y="2737"/>
            <a:chExt cx="1032" cy="102"/>
          </a:xfrm>
        </p:grpSpPr>
        <p:sp>
          <p:nvSpPr>
            <p:cNvPr id="18483" name="AutoShape 5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85" name="Group 53"/>
          <p:cNvGrpSpPr>
            <a:grpSpLocks/>
          </p:cNvGrpSpPr>
          <p:nvPr/>
        </p:nvGrpSpPr>
        <p:grpSpPr bwMode="auto">
          <a:xfrm>
            <a:off x="3103563" y="4752975"/>
            <a:ext cx="1550987" cy="153988"/>
            <a:chOff x="764" y="2737"/>
            <a:chExt cx="1032" cy="102"/>
          </a:xfrm>
        </p:grpSpPr>
        <p:sp>
          <p:nvSpPr>
            <p:cNvPr id="18486" name="AutoShape 54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AutoShape 55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88" name="Group 56"/>
          <p:cNvGrpSpPr>
            <a:grpSpLocks/>
          </p:cNvGrpSpPr>
          <p:nvPr/>
        </p:nvGrpSpPr>
        <p:grpSpPr bwMode="auto">
          <a:xfrm>
            <a:off x="3103563" y="4598988"/>
            <a:ext cx="1550987" cy="152400"/>
            <a:chOff x="764" y="2737"/>
            <a:chExt cx="1032" cy="102"/>
          </a:xfrm>
        </p:grpSpPr>
        <p:sp>
          <p:nvSpPr>
            <p:cNvPr id="18489" name="AutoShape 5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0" name="AutoShape 5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91" name="Group 59"/>
          <p:cNvGrpSpPr>
            <a:grpSpLocks/>
          </p:cNvGrpSpPr>
          <p:nvPr/>
        </p:nvGrpSpPr>
        <p:grpSpPr bwMode="auto">
          <a:xfrm>
            <a:off x="4705350" y="4752975"/>
            <a:ext cx="1549400" cy="153988"/>
            <a:chOff x="764" y="2737"/>
            <a:chExt cx="1032" cy="102"/>
          </a:xfrm>
        </p:grpSpPr>
        <p:sp>
          <p:nvSpPr>
            <p:cNvPr id="18492" name="AutoShape 6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3" name="AutoShape 6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94" name="Group 62"/>
          <p:cNvGrpSpPr>
            <a:grpSpLocks/>
          </p:cNvGrpSpPr>
          <p:nvPr/>
        </p:nvGrpSpPr>
        <p:grpSpPr bwMode="auto">
          <a:xfrm>
            <a:off x="6326188" y="4752975"/>
            <a:ext cx="1549400" cy="153988"/>
            <a:chOff x="764" y="2737"/>
            <a:chExt cx="1032" cy="102"/>
          </a:xfrm>
        </p:grpSpPr>
        <p:sp>
          <p:nvSpPr>
            <p:cNvPr id="18495" name="AutoShape 6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AutoShape 6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97" name="Group 65"/>
          <p:cNvGrpSpPr>
            <a:grpSpLocks/>
          </p:cNvGrpSpPr>
          <p:nvPr/>
        </p:nvGrpSpPr>
        <p:grpSpPr bwMode="auto">
          <a:xfrm>
            <a:off x="3103563" y="4413250"/>
            <a:ext cx="1550987" cy="152400"/>
            <a:chOff x="764" y="2737"/>
            <a:chExt cx="1032" cy="102"/>
          </a:xfrm>
        </p:grpSpPr>
        <p:sp>
          <p:nvSpPr>
            <p:cNvPr id="18498" name="AutoShape 6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AutoShape 6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00" name="Group 68"/>
          <p:cNvGrpSpPr>
            <a:grpSpLocks/>
          </p:cNvGrpSpPr>
          <p:nvPr/>
        </p:nvGrpSpPr>
        <p:grpSpPr bwMode="auto">
          <a:xfrm>
            <a:off x="3103563" y="4235450"/>
            <a:ext cx="1550987" cy="152400"/>
            <a:chOff x="764" y="2737"/>
            <a:chExt cx="1032" cy="102"/>
          </a:xfrm>
        </p:grpSpPr>
        <p:sp>
          <p:nvSpPr>
            <p:cNvPr id="18501" name="AutoShape 6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2" name="AutoShape 7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03" name="Group 71"/>
          <p:cNvGrpSpPr>
            <a:grpSpLocks/>
          </p:cNvGrpSpPr>
          <p:nvPr/>
        </p:nvGrpSpPr>
        <p:grpSpPr bwMode="auto">
          <a:xfrm>
            <a:off x="3103563" y="4049713"/>
            <a:ext cx="1550987" cy="152400"/>
            <a:chOff x="764" y="2737"/>
            <a:chExt cx="1032" cy="102"/>
          </a:xfrm>
        </p:grpSpPr>
        <p:sp>
          <p:nvSpPr>
            <p:cNvPr id="18504" name="AutoShape 7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5" name="AutoShape 7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06" name="Group 74"/>
          <p:cNvGrpSpPr>
            <a:grpSpLocks/>
          </p:cNvGrpSpPr>
          <p:nvPr/>
        </p:nvGrpSpPr>
        <p:grpSpPr bwMode="auto">
          <a:xfrm>
            <a:off x="4705350" y="4597400"/>
            <a:ext cx="1549400" cy="153988"/>
            <a:chOff x="764" y="2737"/>
            <a:chExt cx="1032" cy="102"/>
          </a:xfrm>
        </p:grpSpPr>
        <p:sp>
          <p:nvSpPr>
            <p:cNvPr id="18507" name="AutoShape 7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8" name="AutoShape 7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09" name="Group 77"/>
          <p:cNvGrpSpPr>
            <a:grpSpLocks/>
          </p:cNvGrpSpPr>
          <p:nvPr/>
        </p:nvGrpSpPr>
        <p:grpSpPr bwMode="auto">
          <a:xfrm>
            <a:off x="4705350" y="4411663"/>
            <a:ext cx="1549400" cy="153987"/>
            <a:chOff x="764" y="2737"/>
            <a:chExt cx="1032" cy="102"/>
          </a:xfrm>
        </p:grpSpPr>
        <p:sp>
          <p:nvSpPr>
            <p:cNvPr id="18510" name="AutoShape 7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1" name="AutoShape 7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12" name="Group 80"/>
          <p:cNvGrpSpPr>
            <a:grpSpLocks/>
          </p:cNvGrpSpPr>
          <p:nvPr/>
        </p:nvGrpSpPr>
        <p:grpSpPr bwMode="auto">
          <a:xfrm>
            <a:off x="6326188" y="4589463"/>
            <a:ext cx="1549400" cy="153987"/>
            <a:chOff x="764" y="2737"/>
            <a:chExt cx="1032" cy="102"/>
          </a:xfrm>
        </p:grpSpPr>
        <p:sp>
          <p:nvSpPr>
            <p:cNvPr id="18513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4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gray">
          <a:xfrm>
            <a:off x="2552700" y="1970088"/>
            <a:ext cx="3554413" cy="3552825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gray">
          <a:xfrm>
            <a:off x="3022600" y="2425700"/>
            <a:ext cx="2609850" cy="2606675"/>
          </a:xfrm>
          <a:prstGeom prst="ellipse">
            <a:avLst/>
          </a:prstGeom>
          <a:gradFill rotWithShape="1">
            <a:gsLst>
              <a:gs pos="0">
                <a:srgbClr val="FFFFFF">
                  <a:gamma/>
                  <a:shade val="6313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3137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gray">
          <a:xfrm>
            <a:off x="3187700" y="3224213"/>
            <a:ext cx="23177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gray">
          <a:xfrm>
            <a:off x="4924425" y="1400175"/>
            <a:ext cx="2967038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8080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gray">
          <a:xfrm>
            <a:off x="295275" y="4945063"/>
            <a:ext cx="243205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8080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gray">
          <a:xfrm>
            <a:off x="6226175" y="4872038"/>
            <a:ext cx="24511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8080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3608388" y="1519238"/>
            <a:ext cx="1392237" cy="1374775"/>
            <a:chOff x="708" y="2203"/>
            <a:chExt cx="751" cy="741"/>
          </a:xfrm>
        </p:grpSpPr>
        <p:sp>
          <p:nvSpPr>
            <p:cNvPr id="19466" name="Oval 10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467" name="Picture 11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sp>
        <p:nvSpPr>
          <p:cNvPr id="19468" name="Rectangle 12"/>
          <p:cNvSpPr>
            <a:spLocks noChangeArrowheads="1"/>
          </p:cNvSpPr>
          <p:nvPr/>
        </p:nvSpPr>
        <p:spPr bwMode="gray">
          <a:xfrm>
            <a:off x="3635375" y="1930400"/>
            <a:ext cx="13779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8F8F8"/>
                </a:solidFill>
                <a:ea typeface="宋体" charset="-122"/>
                <a:cs typeface="Arial" charset="0"/>
              </a:rPr>
              <a:t> Title in here</a:t>
            </a:r>
          </a:p>
        </p:txBody>
      </p:sp>
      <p:grpSp>
        <p:nvGrpSpPr>
          <p:cNvPr id="19469" name="Group 13"/>
          <p:cNvGrpSpPr>
            <a:grpSpLocks/>
          </p:cNvGrpSpPr>
          <p:nvPr/>
        </p:nvGrpSpPr>
        <p:grpSpPr bwMode="auto">
          <a:xfrm>
            <a:off x="2373313" y="3811588"/>
            <a:ext cx="1393825" cy="1374775"/>
            <a:chOff x="708" y="2203"/>
            <a:chExt cx="751" cy="741"/>
          </a:xfrm>
        </p:grpSpPr>
        <p:sp>
          <p:nvSpPr>
            <p:cNvPr id="19470" name="Oval 14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471" name="Picture 15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sp>
        <p:nvSpPr>
          <p:cNvPr id="19472" name="Rectangle 16"/>
          <p:cNvSpPr>
            <a:spLocks noChangeArrowheads="1"/>
          </p:cNvSpPr>
          <p:nvPr/>
        </p:nvSpPr>
        <p:spPr bwMode="gray">
          <a:xfrm>
            <a:off x="2389188" y="4208463"/>
            <a:ext cx="13779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8F8F8"/>
                </a:solidFill>
                <a:ea typeface="宋体" charset="-122"/>
                <a:cs typeface="Arial" charset="0"/>
              </a:rPr>
              <a:t> Title in here</a:t>
            </a:r>
          </a:p>
        </p:txBody>
      </p: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4851400" y="3859213"/>
            <a:ext cx="1393825" cy="1374775"/>
            <a:chOff x="708" y="2203"/>
            <a:chExt cx="751" cy="741"/>
          </a:xfrm>
        </p:grpSpPr>
        <p:sp>
          <p:nvSpPr>
            <p:cNvPr id="19474" name="Oval 18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475" name="Picture 19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</p:spPr>
        </p:pic>
      </p:grpSp>
      <p:sp>
        <p:nvSpPr>
          <p:cNvPr id="19476" name="Rectangle 20"/>
          <p:cNvSpPr>
            <a:spLocks noChangeArrowheads="1"/>
          </p:cNvSpPr>
          <p:nvPr/>
        </p:nvSpPr>
        <p:spPr bwMode="gray">
          <a:xfrm>
            <a:off x="4924425" y="4294188"/>
            <a:ext cx="12303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8F8F8"/>
                </a:solidFill>
                <a:ea typeface="宋体" charset="-122"/>
                <a:cs typeface="Arial" charset="0"/>
              </a:rPr>
              <a:t> Title in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863725" y="4381500"/>
            <a:ext cx="5492750" cy="398463"/>
            <a:chOff x="336" y="1735"/>
            <a:chExt cx="4806" cy="294"/>
          </a:xfrm>
        </p:grpSpPr>
        <p:sp>
          <p:nvSpPr>
            <p:cNvPr id="20484" name="AutoShape 4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folHlink"/>
            </a:solidFill>
            <a:ln w="12700">
              <a:noFill/>
              <a:round/>
              <a:headEnd/>
              <a:tailEnd/>
            </a:ln>
            <a:effectLst>
              <a:outerShdw dist="508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5" name="AutoShape 5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6" name="AutoShape 6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gray">
            <a:xfrm>
              <a:off x="350" y="1740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fol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1414463" y="3833813"/>
            <a:ext cx="6391275" cy="398462"/>
            <a:chOff x="336" y="1735"/>
            <a:chExt cx="4806" cy="294"/>
          </a:xfrm>
        </p:grpSpPr>
        <p:sp>
          <p:nvSpPr>
            <p:cNvPr id="20489" name="AutoShape 9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dist="508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AutoShape 10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AutoShape 11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AutoShape 12"/>
            <p:cNvSpPr>
              <a:spLocks noChangeArrowheads="1"/>
            </p:cNvSpPr>
            <p:nvPr/>
          </p:nvSpPr>
          <p:spPr bwMode="gray">
            <a:xfrm>
              <a:off x="350" y="1740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990600" y="3240088"/>
            <a:ext cx="7239000" cy="398462"/>
            <a:chOff x="336" y="1735"/>
            <a:chExt cx="4806" cy="294"/>
          </a:xfrm>
        </p:grpSpPr>
        <p:sp>
          <p:nvSpPr>
            <p:cNvPr id="20494" name="AutoShape 14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>
              <a:outerShdw dist="508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AutoShape 16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AutoShape 17"/>
            <p:cNvSpPr>
              <a:spLocks noChangeArrowheads="1"/>
            </p:cNvSpPr>
            <p:nvPr/>
          </p:nvSpPr>
          <p:spPr bwMode="gray">
            <a:xfrm>
              <a:off x="350" y="1740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685800" y="2581275"/>
            <a:ext cx="7848600" cy="438150"/>
            <a:chOff x="336" y="1735"/>
            <a:chExt cx="4806" cy="294"/>
          </a:xfrm>
        </p:grpSpPr>
        <p:sp>
          <p:nvSpPr>
            <p:cNvPr id="20499" name="AutoShape 19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AutoShape 20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AutoShape 21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AutoShape 22"/>
            <p:cNvSpPr>
              <a:spLocks noChangeArrowheads="1"/>
            </p:cNvSpPr>
            <p:nvPr/>
          </p:nvSpPr>
          <p:spPr bwMode="gray">
            <a:xfrm>
              <a:off x="350" y="1740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3" name="AutoShape 23"/>
          <p:cNvSpPr>
            <a:spLocks noChangeArrowheads="1"/>
          </p:cNvSpPr>
          <p:nvPr/>
        </p:nvSpPr>
        <p:spPr bwMode="gray">
          <a:xfrm>
            <a:off x="3581400" y="3973513"/>
            <a:ext cx="2057400" cy="11430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4C5464"/>
              </a:gs>
              <a:gs pos="50000">
                <a:srgbClr val="4C5464">
                  <a:gamma/>
                  <a:tint val="0"/>
                  <a:invGamma/>
                </a:srgbClr>
              </a:gs>
              <a:gs pos="100000">
                <a:srgbClr val="4C5464"/>
              </a:gs>
            </a:gsLst>
            <a:lin ang="0" scaled="1"/>
          </a:gradFill>
          <a:ln w="9525">
            <a:solidFill>
              <a:srgbClr val="6F7A91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gray">
          <a:xfrm>
            <a:off x="3581400" y="3379788"/>
            <a:ext cx="2057400" cy="11430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5A6376"/>
              </a:gs>
              <a:gs pos="50000">
                <a:srgbClr val="5A6376">
                  <a:gamma/>
                  <a:tint val="0"/>
                  <a:invGamma/>
                </a:srgbClr>
              </a:gs>
              <a:gs pos="100000">
                <a:srgbClr val="5A6376"/>
              </a:gs>
            </a:gsLst>
            <a:lin ang="0" scaled="1"/>
          </a:gradFill>
          <a:ln w="9525">
            <a:solidFill>
              <a:srgbClr val="6F7A91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5" name="AutoShape 25"/>
          <p:cNvSpPr>
            <a:spLocks noChangeArrowheads="1"/>
          </p:cNvSpPr>
          <p:nvPr/>
        </p:nvSpPr>
        <p:spPr bwMode="gray">
          <a:xfrm>
            <a:off x="3581400" y="2786063"/>
            <a:ext cx="2057400" cy="11430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6B768B"/>
              </a:gs>
              <a:gs pos="50000">
                <a:srgbClr val="6B768B">
                  <a:gamma/>
                  <a:tint val="0"/>
                  <a:invGamma/>
                </a:srgbClr>
              </a:gs>
              <a:gs pos="100000">
                <a:srgbClr val="6B768B"/>
              </a:gs>
            </a:gsLst>
            <a:lin ang="0" scaled="1"/>
          </a:gradFill>
          <a:ln w="9525">
            <a:solidFill>
              <a:srgbClr val="6F7A91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AutoShape 26"/>
          <p:cNvSpPr>
            <a:spLocks noChangeArrowheads="1"/>
          </p:cNvSpPr>
          <p:nvPr/>
        </p:nvSpPr>
        <p:spPr bwMode="gray">
          <a:xfrm>
            <a:off x="3581400" y="2192338"/>
            <a:ext cx="2057400" cy="11430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7F899D"/>
              </a:gs>
              <a:gs pos="50000">
                <a:srgbClr val="7F899D">
                  <a:gamma/>
                  <a:tint val="0"/>
                  <a:invGamma/>
                </a:srgbClr>
              </a:gs>
              <a:gs pos="100000">
                <a:srgbClr val="7F899D"/>
              </a:gs>
            </a:gsLst>
            <a:lin ang="0" scaled="1"/>
          </a:gradFill>
          <a:ln w="9525">
            <a:solidFill>
              <a:srgbClr val="6F7A91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black">
          <a:xfrm>
            <a:off x="5705475" y="2663825"/>
            <a:ext cx="251460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black">
          <a:xfrm>
            <a:off x="860425" y="2663825"/>
            <a:ext cx="251460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black">
          <a:xfrm>
            <a:off x="5715000" y="3305175"/>
            <a:ext cx="2371725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black">
          <a:xfrm>
            <a:off x="1152525" y="3305175"/>
            <a:ext cx="2232025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black">
          <a:xfrm>
            <a:off x="5705475" y="3889375"/>
            <a:ext cx="1914525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black">
          <a:xfrm>
            <a:off x="1600200" y="3889375"/>
            <a:ext cx="1774825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black">
          <a:xfrm>
            <a:off x="5705475" y="4445000"/>
            <a:ext cx="1533525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black">
          <a:xfrm>
            <a:off x="1973263" y="4432300"/>
            <a:ext cx="1590675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0515" name="Text Box 18"/>
          <p:cNvSpPr txBox="1">
            <a:spLocks noChangeArrowheads="1"/>
          </p:cNvSpPr>
          <p:nvPr/>
        </p:nvSpPr>
        <p:spPr bwMode="gray">
          <a:xfrm>
            <a:off x="3741738" y="4627563"/>
            <a:ext cx="1651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Contents</a:t>
            </a:r>
          </a:p>
        </p:txBody>
      </p:sp>
      <p:sp>
        <p:nvSpPr>
          <p:cNvPr id="20516" name="Text Box 18"/>
          <p:cNvSpPr txBox="1">
            <a:spLocks noChangeArrowheads="1"/>
          </p:cNvSpPr>
          <p:nvPr/>
        </p:nvSpPr>
        <p:spPr bwMode="gray">
          <a:xfrm>
            <a:off x="3741738" y="4049713"/>
            <a:ext cx="1651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Contents</a:t>
            </a:r>
          </a:p>
        </p:txBody>
      </p:sp>
      <p:sp>
        <p:nvSpPr>
          <p:cNvPr id="20517" name="Text Box 18"/>
          <p:cNvSpPr txBox="1">
            <a:spLocks noChangeArrowheads="1"/>
          </p:cNvSpPr>
          <p:nvPr/>
        </p:nvSpPr>
        <p:spPr bwMode="gray">
          <a:xfrm>
            <a:off x="3741738" y="3430588"/>
            <a:ext cx="1651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Contents</a:t>
            </a:r>
          </a:p>
        </p:txBody>
      </p:sp>
      <p:sp>
        <p:nvSpPr>
          <p:cNvPr id="20518" name="Text Box 18"/>
          <p:cNvSpPr txBox="1">
            <a:spLocks noChangeArrowheads="1"/>
          </p:cNvSpPr>
          <p:nvPr/>
        </p:nvSpPr>
        <p:spPr bwMode="gray">
          <a:xfrm>
            <a:off x="3741738" y="2865438"/>
            <a:ext cx="1651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Contents</a:t>
            </a:r>
          </a:p>
        </p:txBody>
      </p:sp>
      <p:grpSp>
        <p:nvGrpSpPr>
          <p:cNvPr id="20519" name="Group 39"/>
          <p:cNvGrpSpPr>
            <a:grpSpLocks/>
          </p:cNvGrpSpPr>
          <p:nvPr/>
        </p:nvGrpSpPr>
        <p:grpSpPr bwMode="auto">
          <a:xfrm>
            <a:off x="4016375" y="1446213"/>
            <a:ext cx="1162050" cy="1231900"/>
            <a:chOff x="192" y="1917"/>
            <a:chExt cx="1042" cy="1102"/>
          </a:xfrm>
        </p:grpSpPr>
        <p:grpSp>
          <p:nvGrpSpPr>
            <p:cNvPr id="20520" name="Group 4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0521" name="Picture 41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0522" name="Picture 4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0523" name="Oval 4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E4DF1B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E4DF1B">
                      <a:alpha val="55000"/>
                    </a:srgbClr>
                  </a:gs>
                  <a:gs pos="100000">
                    <a:srgbClr val="E4DF1B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20524" name="Picture 44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20525" name="Rectangle 45"/>
          <p:cNvSpPr>
            <a:spLocks noChangeArrowheads="1"/>
          </p:cNvSpPr>
          <p:nvPr/>
        </p:nvSpPr>
        <p:spPr bwMode="gray">
          <a:xfrm>
            <a:off x="4006850" y="18018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b="1">
                <a:solidFill>
                  <a:srgbClr val="080808"/>
                </a:solidFill>
                <a:ea typeface="宋体" charset="-122"/>
                <a:cs typeface="Arial" charset="0"/>
              </a:rPr>
              <a:t>Contents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1609725" y="5180013"/>
            <a:ext cx="6010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gray">
          <a:xfrm>
            <a:off x="1609725" y="1528763"/>
            <a:ext cx="60960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21506" name="AutoShape 2"/>
          <p:cNvSpPr>
            <a:spLocks noChangeArrowheads="1"/>
          </p:cNvSpPr>
          <p:nvPr/>
        </p:nvSpPr>
        <p:spPr bwMode="ltGray">
          <a:xfrm>
            <a:off x="3727450" y="2762250"/>
            <a:ext cx="4122738" cy="10033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ltGray">
          <a:xfrm>
            <a:off x="3714750" y="3925888"/>
            <a:ext cx="4114800" cy="9715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ltGray">
          <a:xfrm>
            <a:off x="3692525" y="4991100"/>
            <a:ext cx="4137025" cy="982663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gray">
          <a:xfrm>
            <a:off x="4405313" y="2921000"/>
            <a:ext cx="3490912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gray">
          <a:xfrm>
            <a:off x="4413250" y="4081463"/>
            <a:ext cx="3511550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gray">
          <a:xfrm>
            <a:off x="4403725" y="5133975"/>
            <a:ext cx="3419475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gray">
          <a:xfrm>
            <a:off x="3835400" y="3114675"/>
            <a:ext cx="469900" cy="371475"/>
          </a:xfrm>
          <a:prstGeom prst="rightArrow">
            <a:avLst>
              <a:gd name="adj1" fmla="val 50000"/>
              <a:gd name="adj2" fmla="val 52707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gray">
          <a:xfrm>
            <a:off x="3843338" y="4179888"/>
            <a:ext cx="469900" cy="371475"/>
          </a:xfrm>
          <a:prstGeom prst="rightArrow">
            <a:avLst>
              <a:gd name="adj1" fmla="val 50000"/>
              <a:gd name="adj2" fmla="val 52707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gray">
          <a:xfrm>
            <a:off x="3833813" y="5294313"/>
            <a:ext cx="469900" cy="371475"/>
          </a:xfrm>
          <a:prstGeom prst="rightArrow">
            <a:avLst>
              <a:gd name="adj1" fmla="val 50000"/>
              <a:gd name="adj2" fmla="val 52707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1609725" y="4760913"/>
            <a:ext cx="2238375" cy="1330325"/>
            <a:chOff x="471" y="272"/>
            <a:chExt cx="1161" cy="1539"/>
          </a:xfrm>
        </p:grpSpPr>
        <p:sp>
          <p:nvSpPr>
            <p:cNvPr id="21518" name="Oval 14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AutoShape 15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1609725" y="3686175"/>
            <a:ext cx="2238375" cy="1330325"/>
            <a:chOff x="471" y="272"/>
            <a:chExt cx="1161" cy="1539"/>
          </a:xfrm>
        </p:grpSpPr>
        <p:sp>
          <p:nvSpPr>
            <p:cNvPr id="21521" name="Oval 17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AutoShape 18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23" name="Group 19"/>
          <p:cNvGrpSpPr>
            <a:grpSpLocks/>
          </p:cNvGrpSpPr>
          <p:nvPr/>
        </p:nvGrpSpPr>
        <p:grpSpPr bwMode="auto">
          <a:xfrm>
            <a:off x="1609725" y="2598738"/>
            <a:ext cx="2238375" cy="1330325"/>
            <a:chOff x="471" y="272"/>
            <a:chExt cx="1161" cy="1539"/>
          </a:xfrm>
        </p:grpSpPr>
        <p:sp>
          <p:nvSpPr>
            <p:cNvPr id="21524" name="Oval 2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AutoShape 2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26" name="Text Box 22"/>
          <p:cNvSpPr txBox="1">
            <a:spLocks noChangeArrowheads="1"/>
          </p:cNvSpPr>
          <p:nvPr/>
        </p:nvSpPr>
        <p:spPr bwMode="black">
          <a:xfrm>
            <a:off x="1679575" y="2995613"/>
            <a:ext cx="20748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  Content Title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black">
          <a:xfrm>
            <a:off x="1679575" y="4110038"/>
            <a:ext cx="20748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  Content Title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black">
          <a:xfrm>
            <a:off x="1679575" y="5189538"/>
            <a:ext cx="20748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  Content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542925" y="1484313"/>
            <a:ext cx="8067675" cy="4473575"/>
            <a:chOff x="192" y="852"/>
            <a:chExt cx="5383" cy="2984"/>
          </a:xfrm>
        </p:grpSpPr>
        <p:sp>
          <p:nvSpPr>
            <p:cNvPr id="22530" name="AutoShape 2"/>
            <p:cNvSpPr>
              <a:spLocks noChangeArrowheads="1"/>
            </p:cNvSpPr>
            <p:nvPr/>
          </p:nvSpPr>
          <p:spPr bwMode="auto">
            <a:xfrm>
              <a:off x="3031" y="1476"/>
              <a:ext cx="2544" cy="1926"/>
            </a:xfrm>
            <a:prstGeom prst="roundRect">
              <a:avLst>
                <a:gd name="adj" fmla="val 585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2" name="AutoShape 4"/>
            <p:cNvSpPr>
              <a:spLocks noChangeArrowheads="1"/>
            </p:cNvSpPr>
            <p:nvPr/>
          </p:nvSpPr>
          <p:spPr bwMode="gray">
            <a:xfrm flipH="1">
              <a:off x="1972" y="1433"/>
              <a:ext cx="627" cy="526"/>
            </a:xfrm>
            <a:prstGeom prst="curvedRightArrow">
              <a:avLst>
                <a:gd name="adj1" fmla="val 16542"/>
                <a:gd name="adj2" fmla="val 38977"/>
                <a:gd name="adj3" fmla="val 33846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3" name="AutoShape 5"/>
            <p:cNvSpPr>
              <a:spLocks noChangeArrowheads="1"/>
            </p:cNvSpPr>
            <p:nvPr/>
          </p:nvSpPr>
          <p:spPr bwMode="gray">
            <a:xfrm>
              <a:off x="771" y="1456"/>
              <a:ext cx="627" cy="526"/>
            </a:xfrm>
            <a:prstGeom prst="curvedRightArrow">
              <a:avLst>
                <a:gd name="adj1" fmla="val 19583"/>
                <a:gd name="adj2" fmla="val 44676"/>
                <a:gd name="adj3" fmla="val 33652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34" name="Group 6"/>
            <p:cNvGrpSpPr>
              <a:grpSpLocks/>
            </p:cNvGrpSpPr>
            <p:nvPr/>
          </p:nvGrpSpPr>
          <p:grpSpPr bwMode="auto">
            <a:xfrm>
              <a:off x="733" y="2090"/>
              <a:ext cx="1892" cy="1746"/>
              <a:chOff x="862" y="713"/>
              <a:chExt cx="3780" cy="3490"/>
            </a:xfrm>
          </p:grpSpPr>
          <p:grpSp>
            <p:nvGrpSpPr>
              <p:cNvPr id="22535" name="Group 7"/>
              <p:cNvGrpSpPr>
                <a:grpSpLocks/>
              </p:cNvGrpSpPr>
              <p:nvPr/>
            </p:nvGrpSpPr>
            <p:grpSpPr bwMode="auto">
              <a:xfrm>
                <a:off x="1082" y="2210"/>
                <a:ext cx="3406" cy="1993"/>
                <a:chOff x="1082" y="2355"/>
                <a:chExt cx="3406" cy="1993"/>
              </a:xfrm>
            </p:grpSpPr>
            <p:sp>
              <p:nvSpPr>
                <p:cNvPr id="22536" name="Freeform 8"/>
                <p:cNvSpPr>
                  <a:spLocks/>
                </p:cNvSpPr>
                <p:nvPr/>
              </p:nvSpPr>
              <p:spPr bwMode="gray">
                <a:xfrm>
                  <a:off x="1082" y="3026"/>
                  <a:ext cx="1338" cy="1322"/>
                </a:xfrm>
                <a:custGeom>
                  <a:avLst/>
                  <a:gdLst/>
                  <a:ahLst/>
                  <a:cxnLst>
                    <a:cxn ang="0">
                      <a:pos x="51" y="367"/>
                    </a:cxn>
                    <a:cxn ang="0">
                      <a:pos x="1323" y="1322"/>
                    </a:cxn>
                    <a:cxn ang="0">
                      <a:pos x="1323" y="974"/>
                    </a:cxn>
                    <a:cxn ang="0">
                      <a:pos x="0" y="0"/>
                    </a:cxn>
                    <a:cxn ang="0">
                      <a:pos x="51" y="367"/>
                    </a:cxn>
                  </a:cxnLst>
                  <a:rect l="0" t="0" r="r" b="b"/>
                  <a:pathLst>
                    <a:path w="1323" h="1322">
                      <a:moveTo>
                        <a:pt x="51" y="367"/>
                      </a:moveTo>
                      <a:lnTo>
                        <a:pt x="1323" y="1322"/>
                      </a:lnTo>
                      <a:lnTo>
                        <a:pt x="1323" y="974"/>
                      </a:lnTo>
                      <a:lnTo>
                        <a:pt x="0" y="0"/>
                      </a:lnTo>
                      <a:lnTo>
                        <a:pt x="51" y="36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7" name="Freeform 9"/>
                <p:cNvSpPr>
                  <a:spLocks/>
                </p:cNvSpPr>
                <p:nvPr/>
              </p:nvSpPr>
              <p:spPr bwMode="gray">
                <a:xfrm>
                  <a:off x="2405" y="2924"/>
                  <a:ext cx="2083" cy="1418"/>
                </a:xfrm>
                <a:custGeom>
                  <a:avLst/>
                  <a:gdLst/>
                  <a:ahLst/>
                  <a:cxnLst>
                    <a:cxn ang="0">
                      <a:pos x="0" y="1070"/>
                    </a:cxn>
                    <a:cxn ang="0">
                      <a:pos x="2083" y="0"/>
                    </a:cxn>
                    <a:cxn ang="0">
                      <a:pos x="2045" y="355"/>
                    </a:cxn>
                    <a:cxn ang="0">
                      <a:pos x="7" y="1418"/>
                    </a:cxn>
                    <a:cxn ang="0">
                      <a:pos x="0" y="1070"/>
                    </a:cxn>
                  </a:cxnLst>
                  <a:rect l="0" t="0" r="r" b="b"/>
                  <a:pathLst>
                    <a:path w="2083" h="1418">
                      <a:moveTo>
                        <a:pt x="0" y="1070"/>
                      </a:moveTo>
                      <a:lnTo>
                        <a:pt x="2083" y="0"/>
                      </a:lnTo>
                      <a:lnTo>
                        <a:pt x="2045" y="355"/>
                      </a:lnTo>
                      <a:lnTo>
                        <a:pt x="7" y="1418"/>
                      </a:lnTo>
                      <a:lnTo>
                        <a:pt x="0" y="107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8" name="Freeform 10"/>
                <p:cNvSpPr>
                  <a:spLocks/>
                </p:cNvSpPr>
                <p:nvPr/>
              </p:nvSpPr>
              <p:spPr bwMode="gray">
                <a:xfrm>
                  <a:off x="1082" y="2355"/>
                  <a:ext cx="3406" cy="1639"/>
                </a:xfrm>
                <a:custGeom>
                  <a:avLst/>
                  <a:gdLst/>
                  <a:ahLst/>
                  <a:cxnLst>
                    <a:cxn ang="0">
                      <a:pos x="1323" y="1639"/>
                    </a:cxn>
                    <a:cxn ang="0">
                      <a:pos x="0" y="671"/>
                    </a:cxn>
                    <a:cxn ang="0">
                      <a:pos x="1969" y="0"/>
                    </a:cxn>
                    <a:cxn ang="0">
                      <a:pos x="3406" y="569"/>
                    </a:cxn>
                    <a:cxn ang="0">
                      <a:pos x="1323" y="1639"/>
                    </a:cxn>
                  </a:cxnLst>
                  <a:rect l="0" t="0" r="r" b="b"/>
                  <a:pathLst>
                    <a:path w="3406" h="1639">
                      <a:moveTo>
                        <a:pt x="1323" y="1639"/>
                      </a:moveTo>
                      <a:lnTo>
                        <a:pt x="0" y="671"/>
                      </a:lnTo>
                      <a:lnTo>
                        <a:pt x="1969" y="0"/>
                      </a:lnTo>
                      <a:lnTo>
                        <a:pt x="3406" y="569"/>
                      </a:lnTo>
                      <a:lnTo>
                        <a:pt x="1323" y="163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39" name="Group 11"/>
              <p:cNvGrpSpPr>
                <a:grpSpLocks/>
              </p:cNvGrpSpPr>
              <p:nvPr/>
            </p:nvGrpSpPr>
            <p:grpSpPr bwMode="auto">
              <a:xfrm>
                <a:off x="1009" y="1723"/>
                <a:ext cx="3527" cy="1993"/>
                <a:chOff x="1082" y="2355"/>
                <a:chExt cx="3406" cy="1993"/>
              </a:xfrm>
            </p:grpSpPr>
            <p:sp>
              <p:nvSpPr>
                <p:cNvPr id="22540" name="Freeform 12"/>
                <p:cNvSpPr>
                  <a:spLocks/>
                </p:cNvSpPr>
                <p:nvPr/>
              </p:nvSpPr>
              <p:spPr bwMode="gray">
                <a:xfrm>
                  <a:off x="1082" y="3026"/>
                  <a:ext cx="1338" cy="1322"/>
                </a:xfrm>
                <a:custGeom>
                  <a:avLst/>
                  <a:gdLst/>
                  <a:ahLst/>
                  <a:cxnLst>
                    <a:cxn ang="0">
                      <a:pos x="51" y="367"/>
                    </a:cxn>
                    <a:cxn ang="0">
                      <a:pos x="1323" y="1322"/>
                    </a:cxn>
                    <a:cxn ang="0">
                      <a:pos x="1323" y="974"/>
                    </a:cxn>
                    <a:cxn ang="0">
                      <a:pos x="0" y="0"/>
                    </a:cxn>
                    <a:cxn ang="0">
                      <a:pos x="51" y="367"/>
                    </a:cxn>
                  </a:cxnLst>
                  <a:rect l="0" t="0" r="r" b="b"/>
                  <a:pathLst>
                    <a:path w="1323" h="1322">
                      <a:moveTo>
                        <a:pt x="51" y="367"/>
                      </a:moveTo>
                      <a:lnTo>
                        <a:pt x="1323" y="1322"/>
                      </a:lnTo>
                      <a:lnTo>
                        <a:pt x="1323" y="974"/>
                      </a:lnTo>
                      <a:lnTo>
                        <a:pt x="0" y="0"/>
                      </a:lnTo>
                      <a:lnTo>
                        <a:pt x="51" y="36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1" name="Freeform 13"/>
                <p:cNvSpPr>
                  <a:spLocks/>
                </p:cNvSpPr>
                <p:nvPr/>
              </p:nvSpPr>
              <p:spPr bwMode="gray">
                <a:xfrm>
                  <a:off x="2405" y="2924"/>
                  <a:ext cx="2083" cy="1418"/>
                </a:xfrm>
                <a:custGeom>
                  <a:avLst/>
                  <a:gdLst/>
                  <a:ahLst/>
                  <a:cxnLst>
                    <a:cxn ang="0">
                      <a:pos x="0" y="1070"/>
                    </a:cxn>
                    <a:cxn ang="0">
                      <a:pos x="2083" y="0"/>
                    </a:cxn>
                    <a:cxn ang="0">
                      <a:pos x="2045" y="355"/>
                    </a:cxn>
                    <a:cxn ang="0">
                      <a:pos x="7" y="1418"/>
                    </a:cxn>
                    <a:cxn ang="0">
                      <a:pos x="0" y="1070"/>
                    </a:cxn>
                  </a:cxnLst>
                  <a:rect l="0" t="0" r="r" b="b"/>
                  <a:pathLst>
                    <a:path w="2083" h="1418">
                      <a:moveTo>
                        <a:pt x="0" y="1070"/>
                      </a:moveTo>
                      <a:lnTo>
                        <a:pt x="2083" y="0"/>
                      </a:lnTo>
                      <a:lnTo>
                        <a:pt x="2045" y="355"/>
                      </a:lnTo>
                      <a:lnTo>
                        <a:pt x="7" y="1418"/>
                      </a:lnTo>
                      <a:lnTo>
                        <a:pt x="0" y="107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2" name="Freeform 14"/>
                <p:cNvSpPr>
                  <a:spLocks/>
                </p:cNvSpPr>
                <p:nvPr/>
              </p:nvSpPr>
              <p:spPr bwMode="gray">
                <a:xfrm>
                  <a:off x="1082" y="2355"/>
                  <a:ext cx="3406" cy="1639"/>
                </a:xfrm>
                <a:custGeom>
                  <a:avLst/>
                  <a:gdLst/>
                  <a:ahLst/>
                  <a:cxnLst>
                    <a:cxn ang="0">
                      <a:pos x="1323" y="1639"/>
                    </a:cxn>
                    <a:cxn ang="0">
                      <a:pos x="0" y="671"/>
                    </a:cxn>
                    <a:cxn ang="0">
                      <a:pos x="1969" y="0"/>
                    </a:cxn>
                    <a:cxn ang="0">
                      <a:pos x="3406" y="569"/>
                    </a:cxn>
                    <a:cxn ang="0">
                      <a:pos x="1323" y="1639"/>
                    </a:cxn>
                  </a:cxnLst>
                  <a:rect l="0" t="0" r="r" b="b"/>
                  <a:pathLst>
                    <a:path w="3406" h="1639">
                      <a:moveTo>
                        <a:pt x="1323" y="1639"/>
                      </a:moveTo>
                      <a:lnTo>
                        <a:pt x="0" y="671"/>
                      </a:lnTo>
                      <a:lnTo>
                        <a:pt x="1969" y="0"/>
                      </a:lnTo>
                      <a:lnTo>
                        <a:pt x="3406" y="569"/>
                      </a:lnTo>
                      <a:lnTo>
                        <a:pt x="1323" y="1639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3" name="Group 15"/>
              <p:cNvGrpSpPr>
                <a:grpSpLocks/>
              </p:cNvGrpSpPr>
              <p:nvPr/>
            </p:nvGrpSpPr>
            <p:grpSpPr bwMode="auto">
              <a:xfrm>
                <a:off x="935" y="1219"/>
                <a:ext cx="3653" cy="1993"/>
                <a:chOff x="1082" y="2355"/>
                <a:chExt cx="3406" cy="1993"/>
              </a:xfrm>
            </p:grpSpPr>
            <p:sp>
              <p:nvSpPr>
                <p:cNvPr id="22544" name="Freeform 16"/>
                <p:cNvSpPr>
                  <a:spLocks/>
                </p:cNvSpPr>
                <p:nvPr/>
              </p:nvSpPr>
              <p:spPr bwMode="gray">
                <a:xfrm>
                  <a:off x="1082" y="3026"/>
                  <a:ext cx="1338" cy="1322"/>
                </a:xfrm>
                <a:custGeom>
                  <a:avLst/>
                  <a:gdLst/>
                  <a:ahLst/>
                  <a:cxnLst>
                    <a:cxn ang="0">
                      <a:pos x="51" y="367"/>
                    </a:cxn>
                    <a:cxn ang="0">
                      <a:pos x="1323" y="1322"/>
                    </a:cxn>
                    <a:cxn ang="0">
                      <a:pos x="1323" y="974"/>
                    </a:cxn>
                    <a:cxn ang="0">
                      <a:pos x="0" y="0"/>
                    </a:cxn>
                    <a:cxn ang="0">
                      <a:pos x="51" y="367"/>
                    </a:cxn>
                  </a:cxnLst>
                  <a:rect l="0" t="0" r="r" b="b"/>
                  <a:pathLst>
                    <a:path w="1323" h="1322">
                      <a:moveTo>
                        <a:pt x="51" y="367"/>
                      </a:moveTo>
                      <a:lnTo>
                        <a:pt x="1323" y="1322"/>
                      </a:lnTo>
                      <a:lnTo>
                        <a:pt x="1323" y="974"/>
                      </a:lnTo>
                      <a:lnTo>
                        <a:pt x="0" y="0"/>
                      </a:lnTo>
                      <a:lnTo>
                        <a:pt x="51" y="36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5" name="Freeform 17"/>
                <p:cNvSpPr>
                  <a:spLocks/>
                </p:cNvSpPr>
                <p:nvPr/>
              </p:nvSpPr>
              <p:spPr bwMode="gray">
                <a:xfrm>
                  <a:off x="2405" y="2924"/>
                  <a:ext cx="2083" cy="1418"/>
                </a:xfrm>
                <a:custGeom>
                  <a:avLst/>
                  <a:gdLst/>
                  <a:ahLst/>
                  <a:cxnLst>
                    <a:cxn ang="0">
                      <a:pos x="0" y="1070"/>
                    </a:cxn>
                    <a:cxn ang="0">
                      <a:pos x="2083" y="0"/>
                    </a:cxn>
                    <a:cxn ang="0">
                      <a:pos x="2045" y="355"/>
                    </a:cxn>
                    <a:cxn ang="0">
                      <a:pos x="7" y="1418"/>
                    </a:cxn>
                    <a:cxn ang="0">
                      <a:pos x="0" y="1070"/>
                    </a:cxn>
                  </a:cxnLst>
                  <a:rect l="0" t="0" r="r" b="b"/>
                  <a:pathLst>
                    <a:path w="2083" h="1418">
                      <a:moveTo>
                        <a:pt x="0" y="1070"/>
                      </a:moveTo>
                      <a:lnTo>
                        <a:pt x="2083" y="0"/>
                      </a:lnTo>
                      <a:lnTo>
                        <a:pt x="2045" y="355"/>
                      </a:lnTo>
                      <a:lnTo>
                        <a:pt x="7" y="1418"/>
                      </a:lnTo>
                      <a:lnTo>
                        <a:pt x="0" y="107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6" name="Freeform 18"/>
                <p:cNvSpPr>
                  <a:spLocks/>
                </p:cNvSpPr>
                <p:nvPr/>
              </p:nvSpPr>
              <p:spPr bwMode="gray">
                <a:xfrm>
                  <a:off x="1082" y="2355"/>
                  <a:ext cx="3406" cy="1639"/>
                </a:xfrm>
                <a:custGeom>
                  <a:avLst/>
                  <a:gdLst/>
                  <a:ahLst/>
                  <a:cxnLst>
                    <a:cxn ang="0">
                      <a:pos x="1323" y="1639"/>
                    </a:cxn>
                    <a:cxn ang="0">
                      <a:pos x="0" y="671"/>
                    </a:cxn>
                    <a:cxn ang="0">
                      <a:pos x="1969" y="0"/>
                    </a:cxn>
                    <a:cxn ang="0">
                      <a:pos x="3406" y="569"/>
                    </a:cxn>
                    <a:cxn ang="0">
                      <a:pos x="1323" y="1639"/>
                    </a:cxn>
                  </a:cxnLst>
                  <a:rect l="0" t="0" r="r" b="b"/>
                  <a:pathLst>
                    <a:path w="3406" h="1639">
                      <a:moveTo>
                        <a:pt x="1323" y="1639"/>
                      </a:moveTo>
                      <a:lnTo>
                        <a:pt x="0" y="671"/>
                      </a:lnTo>
                      <a:lnTo>
                        <a:pt x="1969" y="0"/>
                      </a:lnTo>
                      <a:lnTo>
                        <a:pt x="3406" y="569"/>
                      </a:lnTo>
                      <a:lnTo>
                        <a:pt x="1323" y="163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7" name="Group 19"/>
              <p:cNvGrpSpPr>
                <a:grpSpLocks/>
              </p:cNvGrpSpPr>
              <p:nvPr/>
            </p:nvGrpSpPr>
            <p:grpSpPr bwMode="auto">
              <a:xfrm>
                <a:off x="862" y="713"/>
                <a:ext cx="3780" cy="1993"/>
                <a:chOff x="1082" y="2355"/>
                <a:chExt cx="3406" cy="1993"/>
              </a:xfrm>
            </p:grpSpPr>
            <p:sp>
              <p:nvSpPr>
                <p:cNvPr id="22548" name="Freeform 20"/>
                <p:cNvSpPr>
                  <a:spLocks/>
                </p:cNvSpPr>
                <p:nvPr/>
              </p:nvSpPr>
              <p:spPr bwMode="gray">
                <a:xfrm>
                  <a:off x="1082" y="3026"/>
                  <a:ext cx="1338" cy="1322"/>
                </a:xfrm>
                <a:custGeom>
                  <a:avLst/>
                  <a:gdLst/>
                  <a:ahLst/>
                  <a:cxnLst>
                    <a:cxn ang="0">
                      <a:pos x="51" y="367"/>
                    </a:cxn>
                    <a:cxn ang="0">
                      <a:pos x="1323" y="1322"/>
                    </a:cxn>
                    <a:cxn ang="0">
                      <a:pos x="1323" y="974"/>
                    </a:cxn>
                    <a:cxn ang="0">
                      <a:pos x="0" y="0"/>
                    </a:cxn>
                    <a:cxn ang="0">
                      <a:pos x="51" y="367"/>
                    </a:cxn>
                  </a:cxnLst>
                  <a:rect l="0" t="0" r="r" b="b"/>
                  <a:pathLst>
                    <a:path w="1323" h="1322">
                      <a:moveTo>
                        <a:pt x="51" y="367"/>
                      </a:moveTo>
                      <a:lnTo>
                        <a:pt x="1323" y="1322"/>
                      </a:lnTo>
                      <a:lnTo>
                        <a:pt x="1323" y="974"/>
                      </a:lnTo>
                      <a:lnTo>
                        <a:pt x="0" y="0"/>
                      </a:lnTo>
                      <a:lnTo>
                        <a:pt x="51" y="367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9" name="Freeform 21"/>
                <p:cNvSpPr>
                  <a:spLocks/>
                </p:cNvSpPr>
                <p:nvPr/>
              </p:nvSpPr>
              <p:spPr bwMode="gray">
                <a:xfrm>
                  <a:off x="2405" y="2924"/>
                  <a:ext cx="2083" cy="1418"/>
                </a:xfrm>
                <a:custGeom>
                  <a:avLst/>
                  <a:gdLst/>
                  <a:ahLst/>
                  <a:cxnLst>
                    <a:cxn ang="0">
                      <a:pos x="0" y="1070"/>
                    </a:cxn>
                    <a:cxn ang="0">
                      <a:pos x="2083" y="0"/>
                    </a:cxn>
                    <a:cxn ang="0">
                      <a:pos x="2045" y="355"/>
                    </a:cxn>
                    <a:cxn ang="0">
                      <a:pos x="7" y="1418"/>
                    </a:cxn>
                    <a:cxn ang="0">
                      <a:pos x="0" y="1070"/>
                    </a:cxn>
                  </a:cxnLst>
                  <a:rect l="0" t="0" r="r" b="b"/>
                  <a:pathLst>
                    <a:path w="2083" h="1418">
                      <a:moveTo>
                        <a:pt x="0" y="1070"/>
                      </a:moveTo>
                      <a:lnTo>
                        <a:pt x="2083" y="0"/>
                      </a:lnTo>
                      <a:lnTo>
                        <a:pt x="2045" y="355"/>
                      </a:lnTo>
                      <a:lnTo>
                        <a:pt x="7" y="1418"/>
                      </a:lnTo>
                      <a:lnTo>
                        <a:pt x="0" y="107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0" name="Freeform 22"/>
                <p:cNvSpPr>
                  <a:spLocks/>
                </p:cNvSpPr>
                <p:nvPr/>
              </p:nvSpPr>
              <p:spPr bwMode="gray">
                <a:xfrm>
                  <a:off x="1082" y="2355"/>
                  <a:ext cx="3406" cy="1639"/>
                </a:xfrm>
                <a:custGeom>
                  <a:avLst/>
                  <a:gdLst/>
                  <a:ahLst/>
                  <a:cxnLst>
                    <a:cxn ang="0">
                      <a:pos x="1323" y="1639"/>
                    </a:cxn>
                    <a:cxn ang="0">
                      <a:pos x="0" y="671"/>
                    </a:cxn>
                    <a:cxn ang="0">
                      <a:pos x="1969" y="0"/>
                    </a:cxn>
                    <a:cxn ang="0">
                      <a:pos x="3406" y="569"/>
                    </a:cxn>
                    <a:cxn ang="0">
                      <a:pos x="1323" y="1639"/>
                    </a:cxn>
                  </a:cxnLst>
                  <a:rect l="0" t="0" r="r" b="b"/>
                  <a:pathLst>
                    <a:path w="3406" h="1639">
                      <a:moveTo>
                        <a:pt x="1323" y="1639"/>
                      </a:moveTo>
                      <a:lnTo>
                        <a:pt x="0" y="671"/>
                      </a:lnTo>
                      <a:lnTo>
                        <a:pt x="1969" y="0"/>
                      </a:lnTo>
                      <a:lnTo>
                        <a:pt x="3406" y="569"/>
                      </a:lnTo>
                      <a:lnTo>
                        <a:pt x="1323" y="163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>
                        <a:gamma/>
                        <a:shade val="86275"/>
                        <a:invGamma/>
                      </a:srgbClr>
                    </a:gs>
                    <a:gs pos="100000">
                      <a:srgbClr val="F8F8F8"/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51" name="AutoShape 23"/>
            <p:cNvSpPr>
              <a:spLocks/>
            </p:cNvSpPr>
            <p:nvPr/>
          </p:nvSpPr>
          <p:spPr bwMode="blackWhite">
            <a:xfrm>
              <a:off x="3090" y="1654"/>
              <a:ext cx="2467" cy="325"/>
            </a:xfrm>
            <a:prstGeom prst="callout2">
              <a:avLst>
                <a:gd name="adj1" fmla="val 22153"/>
                <a:gd name="adj2" fmla="val -1944"/>
                <a:gd name="adj3" fmla="val 22153"/>
                <a:gd name="adj4" fmla="val -12162"/>
                <a:gd name="adj5" fmla="val 265847"/>
                <a:gd name="adj6" fmla="val -22903"/>
              </a:avLst>
            </a:prstGeom>
            <a:noFill/>
            <a:ln w="9525">
              <a:solidFill>
                <a:srgbClr val="000000"/>
              </a:solidFill>
              <a:miter lim="800000"/>
              <a:headEnd type="diamond" w="med" len="med"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altLang="zh-CN" b="1">
                  <a:solidFill>
                    <a:schemeClr val="accent2"/>
                  </a:solidFill>
                  <a:ea typeface="宋体" charset="-122"/>
                  <a:cs typeface="Arial" charset="0"/>
                </a:rPr>
                <a:t>Describe a vision of company or strategic contents.</a:t>
              </a:r>
            </a:p>
          </p:txBody>
        </p:sp>
        <p:sp>
          <p:nvSpPr>
            <p:cNvPr id="22552" name="AutoShape 24"/>
            <p:cNvSpPr>
              <a:spLocks/>
            </p:cNvSpPr>
            <p:nvPr/>
          </p:nvSpPr>
          <p:spPr bwMode="blackWhite">
            <a:xfrm>
              <a:off x="3081" y="2103"/>
              <a:ext cx="2457" cy="329"/>
            </a:xfrm>
            <a:prstGeom prst="callout2">
              <a:avLst>
                <a:gd name="adj1" fmla="val 21884"/>
                <a:gd name="adj2" fmla="val -1954"/>
                <a:gd name="adj3" fmla="val 21884"/>
                <a:gd name="adj4" fmla="val -11843"/>
                <a:gd name="adj5" fmla="val 200306"/>
                <a:gd name="adj6" fmla="val -22060"/>
              </a:avLst>
            </a:prstGeom>
            <a:noFill/>
            <a:ln w="9525">
              <a:solidFill>
                <a:srgbClr val="000000"/>
              </a:solidFill>
              <a:miter lim="800000"/>
              <a:headEnd type="diamond" w="med" len="med"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altLang="zh-CN" b="1">
                  <a:solidFill>
                    <a:schemeClr val="folHlink"/>
                  </a:solidFill>
                  <a:ea typeface="宋体" charset="-122"/>
                  <a:cs typeface="Arial" charset="0"/>
                </a:rPr>
                <a:t>Describe a vision of company or strategic contents.</a:t>
              </a:r>
            </a:p>
          </p:txBody>
        </p:sp>
        <p:sp>
          <p:nvSpPr>
            <p:cNvPr id="22553" name="AutoShape 25"/>
            <p:cNvSpPr>
              <a:spLocks/>
            </p:cNvSpPr>
            <p:nvPr/>
          </p:nvSpPr>
          <p:spPr bwMode="blackWhite">
            <a:xfrm>
              <a:off x="3076" y="2951"/>
              <a:ext cx="2435" cy="283"/>
            </a:xfrm>
            <a:prstGeom prst="callout2">
              <a:avLst>
                <a:gd name="adj1" fmla="val 25440"/>
                <a:gd name="adj2" fmla="val -1972"/>
                <a:gd name="adj3" fmla="val 25440"/>
                <a:gd name="adj4" fmla="val -13551"/>
                <a:gd name="adj5" fmla="val 107773"/>
                <a:gd name="adj6" fmla="val -25505"/>
              </a:avLst>
            </a:prstGeom>
            <a:noFill/>
            <a:ln w="9525">
              <a:solidFill>
                <a:srgbClr val="000000"/>
              </a:solidFill>
              <a:miter lim="800000"/>
              <a:headEnd type="diamond" w="med" len="med"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altLang="zh-CN" b="1">
                  <a:solidFill>
                    <a:schemeClr val="hlink"/>
                  </a:solidFill>
                  <a:ea typeface="宋体" charset="-122"/>
                  <a:cs typeface="Arial" charset="0"/>
                </a:rPr>
                <a:t>Describe a vision of company or strategic contents.</a:t>
              </a:r>
            </a:p>
          </p:txBody>
        </p:sp>
        <p:sp>
          <p:nvSpPr>
            <p:cNvPr id="22554" name="AutoShape 26"/>
            <p:cNvSpPr>
              <a:spLocks/>
            </p:cNvSpPr>
            <p:nvPr/>
          </p:nvSpPr>
          <p:spPr bwMode="blackWhite">
            <a:xfrm>
              <a:off x="3076" y="2545"/>
              <a:ext cx="2444" cy="304"/>
            </a:xfrm>
            <a:prstGeom prst="callout2">
              <a:avLst>
                <a:gd name="adj1" fmla="val 23685"/>
                <a:gd name="adj2" fmla="val -1963"/>
                <a:gd name="adj3" fmla="val 23685"/>
                <a:gd name="adj4" fmla="val -13218"/>
                <a:gd name="adj5" fmla="val 157894"/>
                <a:gd name="adj6" fmla="val -24755"/>
              </a:avLst>
            </a:prstGeom>
            <a:noFill/>
            <a:ln w="9525">
              <a:solidFill>
                <a:srgbClr val="000000"/>
              </a:solidFill>
              <a:miter lim="800000"/>
              <a:headEnd type="diamond" w="med" len="med"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altLang="zh-CN" b="1">
                  <a:solidFill>
                    <a:schemeClr val="accent1"/>
                  </a:solidFill>
                  <a:ea typeface="宋体" charset="-122"/>
                  <a:cs typeface="Arial" charset="0"/>
                </a:rPr>
                <a:t>Describe a vision of company or strategic contents.</a:t>
              </a:r>
            </a:p>
          </p:txBody>
        </p:sp>
        <p:sp>
          <p:nvSpPr>
            <p:cNvPr id="22555" name="AutoShape 27"/>
            <p:cNvSpPr>
              <a:spLocks noChangeArrowheads="1"/>
            </p:cNvSpPr>
            <p:nvPr/>
          </p:nvSpPr>
          <p:spPr bwMode="ltGray">
            <a:xfrm rot="-544120">
              <a:off x="462" y="2216"/>
              <a:ext cx="248" cy="1210"/>
            </a:xfrm>
            <a:prstGeom prst="upArrow">
              <a:avLst>
                <a:gd name="adj1" fmla="val 50194"/>
                <a:gd name="adj2" fmla="val 74947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gray">
            <a:xfrm>
              <a:off x="192" y="3523"/>
              <a:ext cx="986" cy="2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宋体" charset="-122"/>
                  <a:cs typeface="Arial" charset="0"/>
                </a:rPr>
                <a:t>Description of the products</a:t>
              </a:r>
            </a:p>
          </p:txBody>
        </p:sp>
        <p:pic>
          <p:nvPicPr>
            <p:cNvPr id="22557" name="Picture 29" descr="num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" y="852"/>
              <a:ext cx="1542" cy="173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gray">
          <a:xfrm>
            <a:off x="1905000" y="1905000"/>
            <a:ext cx="1943100" cy="1247775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>
                  <a:alpha val="5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gray">
          <a:xfrm>
            <a:off x="1771650" y="4419600"/>
            <a:ext cx="2071688" cy="129540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>
                  <a:alpha val="5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gray">
          <a:xfrm>
            <a:off x="5238750" y="4392613"/>
            <a:ext cx="1695450" cy="1322387"/>
          </a:xfrm>
          <a:prstGeom prst="rect">
            <a:avLst/>
          </a:prstGeom>
          <a:gradFill rotWithShape="1">
            <a:gsLst>
              <a:gs pos="0">
                <a:schemeClr val="accent2">
                  <a:alpha val="50000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gray">
          <a:xfrm>
            <a:off x="5211763" y="1905000"/>
            <a:ext cx="1722437" cy="1219200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3840163" y="1774825"/>
            <a:ext cx="1362075" cy="1322388"/>
            <a:chOff x="4320" y="1152"/>
            <a:chExt cx="414" cy="402"/>
          </a:xfrm>
        </p:grpSpPr>
        <p:sp>
          <p:nvSpPr>
            <p:cNvPr id="23559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5211763" y="3097213"/>
            <a:ext cx="1362075" cy="1322387"/>
            <a:chOff x="4320" y="1152"/>
            <a:chExt cx="414" cy="402"/>
          </a:xfrm>
        </p:grpSpPr>
        <p:sp>
          <p:nvSpPr>
            <p:cNvPr id="23562" name="AutoShape 10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3840163" y="4440238"/>
            <a:ext cx="1362075" cy="1350962"/>
            <a:chOff x="4320" y="1152"/>
            <a:chExt cx="414" cy="402"/>
          </a:xfrm>
        </p:grpSpPr>
        <p:sp>
          <p:nvSpPr>
            <p:cNvPr id="23565" name="AutoShape 13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7" name="Group 15"/>
          <p:cNvGrpSpPr>
            <a:grpSpLocks/>
          </p:cNvGrpSpPr>
          <p:nvPr/>
        </p:nvGrpSpPr>
        <p:grpSpPr bwMode="auto">
          <a:xfrm>
            <a:off x="2478088" y="3106738"/>
            <a:ext cx="1362075" cy="1322387"/>
            <a:chOff x="4320" y="1152"/>
            <a:chExt cx="414" cy="402"/>
          </a:xfrm>
        </p:grpSpPr>
        <p:sp>
          <p:nvSpPr>
            <p:cNvPr id="23568" name="AutoShape 16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990600" y="2027238"/>
            <a:ext cx="2819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80808"/>
                </a:solidFill>
                <a:ea typeface="宋体" charset="-122"/>
              </a:rPr>
              <a:t>Please write down of </a:t>
            </a:r>
          </a:p>
          <a:p>
            <a:pPr algn="r"/>
            <a:r>
              <a:rPr lang="en-US" altLang="zh-CN">
                <a:solidFill>
                  <a:srgbClr val="080808"/>
                </a:solidFill>
                <a:ea typeface="宋体" charset="-122"/>
              </a:rPr>
              <a:t>a slogan for a vision of  a company in shortly.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990600" y="4646613"/>
            <a:ext cx="2819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80808"/>
                </a:solidFill>
                <a:ea typeface="宋体" charset="-122"/>
              </a:rPr>
              <a:t>Please write down of </a:t>
            </a:r>
          </a:p>
          <a:p>
            <a:pPr algn="r"/>
            <a:r>
              <a:rPr lang="en-US" altLang="zh-CN">
                <a:solidFill>
                  <a:srgbClr val="080808"/>
                </a:solidFill>
                <a:ea typeface="宋体" charset="-122"/>
              </a:rPr>
              <a:t>a slogan for a vision of  a company in shortly.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257800" y="2027238"/>
            <a:ext cx="2819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80808"/>
                </a:solidFill>
                <a:ea typeface="宋体" charset="-122"/>
              </a:rPr>
              <a:t>Please write down of </a:t>
            </a:r>
          </a:p>
          <a:p>
            <a:r>
              <a:rPr lang="en-US" altLang="zh-CN">
                <a:solidFill>
                  <a:srgbClr val="080808"/>
                </a:solidFill>
                <a:ea typeface="宋体" charset="-122"/>
              </a:rPr>
              <a:t>a slogan for a vision of  a company in shortly.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257800" y="4646613"/>
            <a:ext cx="2819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80808"/>
                </a:solidFill>
                <a:ea typeface="宋体" charset="-122"/>
              </a:rPr>
              <a:t>Please write down of </a:t>
            </a:r>
          </a:p>
          <a:p>
            <a:r>
              <a:rPr lang="en-US" altLang="zh-CN">
                <a:solidFill>
                  <a:srgbClr val="080808"/>
                </a:solidFill>
                <a:ea typeface="宋体" charset="-122"/>
              </a:rPr>
              <a:t>a slogan for a vision of  a company in shortly.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white">
          <a:xfrm>
            <a:off x="3924300" y="2276475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EFEF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Vision 01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white">
          <a:xfrm>
            <a:off x="3914775" y="495458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EFEF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Vision 03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white">
          <a:xfrm>
            <a:off x="5302250" y="35893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EFEF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Vision 02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white">
          <a:xfrm>
            <a:off x="2568575" y="35893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EFEF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Vision 04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832225" y="348615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CC0000"/>
                </a:solidFill>
                <a:ea typeface="宋体" charset="-122"/>
              </a:rPr>
              <a:t>Company</a:t>
            </a:r>
          </a:p>
          <a:p>
            <a:pPr algn="ctr"/>
            <a:r>
              <a:rPr lang="en-US" altLang="zh-CN" b="1">
                <a:solidFill>
                  <a:srgbClr val="CC0000"/>
                </a:solidFill>
                <a:ea typeface="宋体" charset="-122"/>
              </a:rPr>
              <a:t>LOGO</a:t>
            </a:r>
          </a:p>
        </p:txBody>
      </p:sp>
      <p:sp>
        <p:nvSpPr>
          <p:cNvPr id="2357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24579" name="Freeform 3"/>
          <p:cNvSpPr>
            <a:spLocks/>
          </p:cNvSpPr>
          <p:nvPr/>
        </p:nvSpPr>
        <p:spPr bwMode="gray">
          <a:xfrm>
            <a:off x="604838" y="2581275"/>
            <a:ext cx="7999412" cy="2476500"/>
          </a:xfrm>
          <a:custGeom>
            <a:avLst/>
            <a:gdLst/>
            <a:ahLst/>
            <a:cxnLst>
              <a:cxn ang="0">
                <a:pos x="0" y="1440"/>
              </a:cxn>
              <a:cxn ang="0">
                <a:pos x="0" y="1488"/>
              </a:cxn>
              <a:cxn ang="0">
                <a:pos x="1152" y="1488"/>
              </a:cxn>
              <a:cxn ang="0">
                <a:pos x="1392" y="1008"/>
              </a:cxn>
              <a:cxn ang="0">
                <a:pos x="2544" y="1008"/>
              </a:cxn>
              <a:cxn ang="0">
                <a:pos x="2832" y="528"/>
              </a:cxn>
              <a:cxn ang="0">
                <a:pos x="3984" y="528"/>
              </a:cxn>
              <a:cxn ang="0">
                <a:pos x="4272" y="48"/>
              </a:cxn>
              <a:cxn ang="0">
                <a:pos x="5424" y="48"/>
              </a:cxn>
              <a:cxn ang="0">
                <a:pos x="5424" y="0"/>
              </a:cxn>
              <a:cxn ang="0">
                <a:pos x="4272" y="0"/>
              </a:cxn>
              <a:cxn ang="0">
                <a:pos x="3984" y="480"/>
              </a:cxn>
              <a:cxn ang="0">
                <a:pos x="2832" y="480"/>
              </a:cxn>
              <a:cxn ang="0">
                <a:pos x="2544" y="960"/>
              </a:cxn>
              <a:cxn ang="0">
                <a:pos x="1392" y="960"/>
              </a:cxn>
              <a:cxn ang="0">
                <a:pos x="1152" y="1440"/>
              </a:cxn>
              <a:cxn ang="0">
                <a:pos x="0" y="1440"/>
              </a:cxn>
            </a:cxnLst>
            <a:rect l="0" t="0" r="r" b="b"/>
            <a:pathLst>
              <a:path w="5424" h="1488">
                <a:moveTo>
                  <a:pt x="0" y="1440"/>
                </a:moveTo>
                <a:lnTo>
                  <a:pt x="0" y="1488"/>
                </a:lnTo>
                <a:lnTo>
                  <a:pt x="1152" y="1488"/>
                </a:lnTo>
                <a:lnTo>
                  <a:pt x="1392" y="1008"/>
                </a:lnTo>
                <a:lnTo>
                  <a:pt x="2544" y="1008"/>
                </a:lnTo>
                <a:lnTo>
                  <a:pt x="2832" y="528"/>
                </a:lnTo>
                <a:lnTo>
                  <a:pt x="3984" y="528"/>
                </a:lnTo>
                <a:lnTo>
                  <a:pt x="4272" y="48"/>
                </a:lnTo>
                <a:lnTo>
                  <a:pt x="5424" y="48"/>
                </a:lnTo>
                <a:lnTo>
                  <a:pt x="5424" y="0"/>
                </a:lnTo>
                <a:lnTo>
                  <a:pt x="4272" y="0"/>
                </a:lnTo>
                <a:lnTo>
                  <a:pt x="3984" y="480"/>
                </a:lnTo>
                <a:lnTo>
                  <a:pt x="2832" y="480"/>
                </a:lnTo>
                <a:lnTo>
                  <a:pt x="2544" y="960"/>
                </a:lnTo>
                <a:lnTo>
                  <a:pt x="1392" y="960"/>
                </a:lnTo>
                <a:lnTo>
                  <a:pt x="1152" y="1440"/>
                </a:lnTo>
                <a:lnTo>
                  <a:pt x="0" y="144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118"/>
                  <a:invGamma/>
                </a:schemeClr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  <a:effectLst/>
          <a:scene3d>
            <a:camera prst="legacyPerspectiveTop"/>
            <a:lightRig rig="legacyNormal3" dir="r"/>
          </a:scene3d>
          <a:sp3d extrusionH="18018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169988" y="3784600"/>
            <a:ext cx="1133475" cy="1044575"/>
            <a:chOff x="482" y="1851"/>
            <a:chExt cx="860" cy="796"/>
          </a:xfrm>
        </p:grpSpPr>
        <p:sp>
          <p:nvSpPr>
            <p:cNvPr id="24581" name="Freeform 5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8" y="173"/>
                </a:cxn>
                <a:cxn ang="0">
                  <a:pos x="297" y="32"/>
                </a:cxn>
                <a:cxn ang="0">
                  <a:pos x="289" y="8"/>
                </a:cxn>
                <a:cxn ang="0">
                  <a:pos x="223" y="26"/>
                </a:cxn>
                <a:cxn ang="0">
                  <a:pos x="0" y="166"/>
                </a:cxn>
              </a:cxnLst>
              <a:rect l="0" t="0" r="r" b="b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Freeform 6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80" y="170"/>
                </a:cxn>
                <a:cxn ang="0">
                  <a:pos x="332" y="37"/>
                </a:cxn>
                <a:cxn ang="0">
                  <a:pos x="292" y="1"/>
                </a:cxn>
                <a:cxn ang="0">
                  <a:pos x="230" y="29"/>
                </a:cxn>
                <a:cxn ang="0">
                  <a:pos x="0" y="158"/>
                </a:cxn>
              </a:cxnLst>
              <a:rect l="0" t="0" r="r" b="b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Freeform 7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66" y="143"/>
                </a:cxn>
                <a:cxn ang="0">
                  <a:pos x="282" y="35"/>
                </a:cxn>
                <a:cxn ang="0">
                  <a:pos x="219" y="17"/>
                </a:cxn>
                <a:cxn ang="0">
                  <a:pos x="0" y="134"/>
                </a:cxn>
              </a:cxnLst>
              <a:rect l="0" t="0" r="r" b="b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Freeform 8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4585" name="Freeform 9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4586" name="Freeform 10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pic>
        <p:nvPicPr>
          <p:cNvPr id="24587" name="Picture 11" descr="1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116763" y="1660525"/>
            <a:ext cx="800100" cy="800100"/>
          </a:xfrm>
          <a:prstGeom prst="rect">
            <a:avLst/>
          </a:prstGeom>
          <a:noFill/>
        </p:spPr>
      </p:pic>
      <p:pic>
        <p:nvPicPr>
          <p:cNvPr id="24588" name="Picture 12" descr="2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064125" y="2298700"/>
            <a:ext cx="1062038" cy="928688"/>
          </a:xfrm>
          <a:prstGeom prst="rect">
            <a:avLst/>
          </a:prstGeom>
          <a:noFill/>
        </p:spPr>
      </p:pic>
      <p:pic>
        <p:nvPicPr>
          <p:cNvPr id="24589" name="Picture 13" descr="1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157538" y="2935288"/>
            <a:ext cx="1017587" cy="1158875"/>
          </a:xfrm>
          <a:prstGeom prst="rect">
            <a:avLst/>
          </a:prstGeom>
          <a:noFill/>
          <a:effectLst/>
        </p:spPr>
      </p:pic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533400" y="5149850"/>
            <a:ext cx="1808163" cy="314325"/>
            <a:chOff x="406" y="980"/>
            <a:chExt cx="2330" cy="294"/>
          </a:xfrm>
        </p:grpSpPr>
        <p:sp>
          <p:nvSpPr>
            <p:cNvPr id="24591" name="AutoShape 15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AutoShape 16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AutoShape 17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94" name="Text Box 18"/>
          <p:cNvSpPr txBox="1">
            <a:spLocks noChangeArrowheads="1"/>
          </p:cNvSpPr>
          <p:nvPr/>
        </p:nvSpPr>
        <p:spPr bwMode="gray">
          <a:xfrm>
            <a:off x="527050" y="5127625"/>
            <a:ext cx="1758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24595" name="Text Box 9"/>
          <p:cNvSpPr txBox="1">
            <a:spLocks noChangeArrowheads="1"/>
          </p:cNvSpPr>
          <p:nvPr/>
        </p:nvSpPr>
        <p:spPr bwMode="gray">
          <a:xfrm>
            <a:off x="674688" y="1568450"/>
            <a:ext cx="417671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gray">
          <a:xfrm>
            <a:off x="604838" y="5503863"/>
            <a:ext cx="1768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gray">
          <a:xfrm>
            <a:off x="2725738" y="4802188"/>
            <a:ext cx="1770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gray">
          <a:xfrm>
            <a:off x="4729163" y="3975100"/>
            <a:ext cx="1770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gray">
          <a:xfrm>
            <a:off x="6834188" y="3148013"/>
            <a:ext cx="1770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2663825" y="4351338"/>
            <a:ext cx="1808163" cy="312737"/>
            <a:chOff x="406" y="980"/>
            <a:chExt cx="2330" cy="294"/>
          </a:xfrm>
        </p:grpSpPr>
        <p:sp>
          <p:nvSpPr>
            <p:cNvPr id="24601" name="AutoShape 25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AutoShape 26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AutoShape 27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4" name="Text Box 18"/>
          <p:cNvSpPr txBox="1">
            <a:spLocks noChangeArrowheads="1"/>
          </p:cNvSpPr>
          <p:nvPr/>
        </p:nvSpPr>
        <p:spPr bwMode="gray">
          <a:xfrm>
            <a:off x="2730500" y="4329113"/>
            <a:ext cx="1612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grpSp>
        <p:nvGrpSpPr>
          <p:cNvPr id="24605" name="Group 29"/>
          <p:cNvGrpSpPr>
            <a:grpSpLocks/>
          </p:cNvGrpSpPr>
          <p:nvPr/>
        </p:nvGrpSpPr>
        <p:grpSpPr bwMode="auto">
          <a:xfrm>
            <a:off x="4694238" y="3538538"/>
            <a:ext cx="1808162" cy="314325"/>
            <a:chOff x="406" y="980"/>
            <a:chExt cx="2330" cy="294"/>
          </a:xfrm>
        </p:grpSpPr>
        <p:sp>
          <p:nvSpPr>
            <p:cNvPr id="24606" name="AutoShape 30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AutoShape 31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AutoShape 32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9" name="Text Box 18"/>
          <p:cNvSpPr txBox="1">
            <a:spLocks noChangeArrowheads="1"/>
          </p:cNvSpPr>
          <p:nvPr/>
        </p:nvSpPr>
        <p:spPr bwMode="gray">
          <a:xfrm>
            <a:off x="4733925" y="3516313"/>
            <a:ext cx="166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grpSp>
        <p:nvGrpSpPr>
          <p:cNvPr id="24610" name="Group 34"/>
          <p:cNvGrpSpPr>
            <a:grpSpLocks/>
          </p:cNvGrpSpPr>
          <p:nvPr/>
        </p:nvGrpSpPr>
        <p:grpSpPr bwMode="auto">
          <a:xfrm>
            <a:off x="6811963" y="2747963"/>
            <a:ext cx="1808162" cy="314325"/>
            <a:chOff x="406" y="980"/>
            <a:chExt cx="2330" cy="294"/>
          </a:xfrm>
        </p:grpSpPr>
        <p:sp>
          <p:nvSpPr>
            <p:cNvPr id="24611" name="AutoShape 35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AutoShape 36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AutoShape 37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14" name="Text Box 18"/>
          <p:cNvSpPr txBox="1">
            <a:spLocks noChangeArrowheads="1"/>
          </p:cNvSpPr>
          <p:nvPr/>
        </p:nvSpPr>
        <p:spPr bwMode="gray">
          <a:xfrm>
            <a:off x="6835775" y="2725738"/>
            <a:ext cx="16986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611313" y="876300"/>
            <a:ext cx="6165850" cy="4497388"/>
            <a:chOff x="735" y="117"/>
            <a:chExt cx="4315" cy="3352"/>
          </a:xfrm>
        </p:grpSpPr>
        <p:sp>
          <p:nvSpPr>
            <p:cNvPr id="25603" name="AutoShape 3"/>
            <p:cNvSpPr>
              <a:spLocks noChangeArrowheads="1"/>
            </p:cNvSpPr>
            <p:nvPr/>
          </p:nvSpPr>
          <p:spPr bwMode="gray">
            <a:xfrm flipV="1">
              <a:off x="735" y="117"/>
              <a:ext cx="4315" cy="3352"/>
            </a:xfrm>
            <a:custGeom>
              <a:avLst/>
              <a:gdLst>
                <a:gd name="G0" fmla="+- 9915 0 0"/>
                <a:gd name="G1" fmla="+- -11780953 0 0"/>
                <a:gd name="G2" fmla="+- 0 0 -11780953"/>
                <a:gd name="T0" fmla="*/ 0 256 1"/>
                <a:gd name="T1" fmla="*/ 180 256 1"/>
                <a:gd name="G3" fmla="+- -11780953 T0 T1"/>
                <a:gd name="T2" fmla="*/ 0 256 1"/>
                <a:gd name="T3" fmla="*/ 90 256 1"/>
                <a:gd name="G4" fmla="+- -11780953 T2 T3"/>
                <a:gd name="G5" fmla="*/ G4 2 1"/>
                <a:gd name="T4" fmla="*/ 90 256 1"/>
                <a:gd name="T5" fmla="*/ 0 256 1"/>
                <a:gd name="G6" fmla="+- -11780953 T4 T5"/>
                <a:gd name="G7" fmla="*/ G6 2 1"/>
                <a:gd name="G8" fmla="abs -1178095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15"/>
                <a:gd name="G18" fmla="*/ 9915 1 2"/>
                <a:gd name="G19" fmla="+- G18 5400 0"/>
                <a:gd name="G20" fmla="cos G19 -11780953"/>
                <a:gd name="G21" fmla="sin G19 -11780953"/>
                <a:gd name="G22" fmla="+- G20 10800 0"/>
                <a:gd name="G23" fmla="+- G21 10800 0"/>
                <a:gd name="G24" fmla="+- 10800 0 G20"/>
                <a:gd name="G25" fmla="+- 9915 10800 0"/>
                <a:gd name="G26" fmla="?: G9 G17 G25"/>
                <a:gd name="G27" fmla="?: G9 0 21600"/>
                <a:gd name="G28" fmla="cos 10800 -11780953"/>
                <a:gd name="G29" fmla="sin 10800 -11780953"/>
                <a:gd name="G30" fmla="sin 9915 -11780953"/>
                <a:gd name="G31" fmla="+- G28 10800 0"/>
                <a:gd name="G32" fmla="+- G29 10800 0"/>
                <a:gd name="G33" fmla="+- G30 10800 0"/>
                <a:gd name="G34" fmla="?: G4 0 G31"/>
                <a:gd name="G35" fmla="?: -11780953 G34 0"/>
                <a:gd name="G36" fmla="?: G6 G35 G31"/>
                <a:gd name="G37" fmla="+- 21600 0 G36"/>
                <a:gd name="G38" fmla="?: G4 0 G33"/>
                <a:gd name="G39" fmla="?: -1178095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42 w 21600"/>
                <a:gd name="T15" fmla="*/ 10757 h 21600"/>
                <a:gd name="T16" fmla="*/ 10800 w 21600"/>
                <a:gd name="T17" fmla="*/ 885 h 21600"/>
                <a:gd name="T18" fmla="*/ 2115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85" y="10759"/>
                  </a:moveTo>
                  <a:cubicBezTo>
                    <a:pt x="907" y="5299"/>
                    <a:pt x="5340" y="884"/>
                    <a:pt x="10800" y="885"/>
                  </a:cubicBezTo>
                  <a:cubicBezTo>
                    <a:pt x="16259" y="885"/>
                    <a:pt x="20692" y="5299"/>
                    <a:pt x="20714" y="10759"/>
                  </a:cubicBezTo>
                  <a:lnTo>
                    <a:pt x="21599" y="10755"/>
                  </a:lnTo>
                  <a:cubicBezTo>
                    <a:pt x="21575" y="4808"/>
                    <a:pt x="16747" y="-1"/>
                    <a:pt x="10799" y="0"/>
                  </a:cubicBezTo>
                  <a:cubicBezTo>
                    <a:pt x="4852" y="0"/>
                    <a:pt x="24" y="4808"/>
                    <a:pt x="0" y="1075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9804"/>
                    <a:invGamma/>
                    <a:alpha val="30000"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69804"/>
                    <a:invGamma/>
                    <a:alpha val="3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4" name="AutoShape 4"/>
            <p:cNvSpPr>
              <a:spLocks noChangeArrowheads="1"/>
            </p:cNvSpPr>
            <p:nvPr/>
          </p:nvSpPr>
          <p:spPr bwMode="gray">
            <a:xfrm flipV="1">
              <a:off x="1042" y="376"/>
              <a:ext cx="3665" cy="2847"/>
            </a:xfrm>
            <a:custGeom>
              <a:avLst/>
              <a:gdLst>
                <a:gd name="G0" fmla="+- 9915 0 0"/>
                <a:gd name="G1" fmla="+- -11780953 0 0"/>
                <a:gd name="G2" fmla="+- 0 0 -11780953"/>
                <a:gd name="T0" fmla="*/ 0 256 1"/>
                <a:gd name="T1" fmla="*/ 180 256 1"/>
                <a:gd name="G3" fmla="+- -11780953 T0 T1"/>
                <a:gd name="T2" fmla="*/ 0 256 1"/>
                <a:gd name="T3" fmla="*/ 90 256 1"/>
                <a:gd name="G4" fmla="+- -11780953 T2 T3"/>
                <a:gd name="G5" fmla="*/ G4 2 1"/>
                <a:gd name="T4" fmla="*/ 90 256 1"/>
                <a:gd name="T5" fmla="*/ 0 256 1"/>
                <a:gd name="G6" fmla="+- -11780953 T4 T5"/>
                <a:gd name="G7" fmla="*/ G6 2 1"/>
                <a:gd name="G8" fmla="abs -1178095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15"/>
                <a:gd name="G18" fmla="*/ 9915 1 2"/>
                <a:gd name="G19" fmla="+- G18 5400 0"/>
                <a:gd name="G20" fmla="cos G19 -11780953"/>
                <a:gd name="G21" fmla="sin G19 -11780953"/>
                <a:gd name="G22" fmla="+- G20 10800 0"/>
                <a:gd name="G23" fmla="+- G21 10800 0"/>
                <a:gd name="G24" fmla="+- 10800 0 G20"/>
                <a:gd name="G25" fmla="+- 9915 10800 0"/>
                <a:gd name="G26" fmla="?: G9 G17 G25"/>
                <a:gd name="G27" fmla="?: G9 0 21600"/>
                <a:gd name="G28" fmla="cos 10800 -11780953"/>
                <a:gd name="G29" fmla="sin 10800 -11780953"/>
                <a:gd name="G30" fmla="sin 9915 -11780953"/>
                <a:gd name="G31" fmla="+- G28 10800 0"/>
                <a:gd name="G32" fmla="+- G29 10800 0"/>
                <a:gd name="G33" fmla="+- G30 10800 0"/>
                <a:gd name="G34" fmla="?: G4 0 G31"/>
                <a:gd name="G35" fmla="?: -11780953 G34 0"/>
                <a:gd name="G36" fmla="?: G6 G35 G31"/>
                <a:gd name="G37" fmla="+- 21600 0 G36"/>
                <a:gd name="G38" fmla="?: G4 0 G33"/>
                <a:gd name="G39" fmla="?: -1178095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42 w 21600"/>
                <a:gd name="T15" fmla="*/ 10757 h 21600"/>
                <a:gd name="T16" fmla="*/ 10800 w 21600"/>
                <a:gd name="T17" fmla="*/ 885 h 21600"/>
                <a:gd name="T18" fmla="*/ 2115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85" y="10759"/>
                  </a:moveTo>
                  <a:cubicBezTo>
                    <a:pt x="907" y="5299"/>
                    <a:pt x="5340" y="884"/>
                    <a:pt x="10800" y="885"/>
                  </a:cubicBezTo>
                  <a:cubicBezTo>
                    <a:pt x="16259" y="885"/>
                    <a:pt x="20692" y="5299"/>
                    <a:pt x="20714" y="10759"/>
                  </a:cubicBezTo>
                  <a:lnTo>
                    <a:pt x="21599" y="10755"/>
                  </a:lnTo>
                  <a:cubicBezTo>
                    <a:pt x="21575" y="4808"/>
                    <a:pt x="16747" y="-1"/>
                    <a:pt x="10799" y="0"/>
                  </a:cubicBezTo>
                  <a:cubicBezTo>
                    <a:pt x="4852" y="0"/>
                    <a:pt x="24" y="4808"/>
                    <a:pt x="0" y="1075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9804"/>
                    <a:invGamma/>
                    <a:alpha val="30000"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69804"/>
                    <a:invGamma/>
                    <a:alpha val="3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5" name="AutoShape 5"/>
            <p:cNvSpPr>
              <a:spLocks noChangeArrowheads="1"/>
            </p:cNvSpPr>
            <p:nvPr/>
          </p:nvSpPr>
          <p:spPr bwMode="gray">
            <a:xfrm flipV="1">
              <a:off x="1315" y="540"/>
              <a:ext cx="3148" cy="2445"/>
            </a:xfrm>
            <a:custGeom>
              <a:avLst/>
              <a:gdLst>
                <a:gd name="G0" fmla="+- 9915 0 0"/>
                <a:gd name="G1" fmla="+- -11780953 0 0"/>
                <a:gd name="G2" fmla="+- 0 0 -11780953"/>
                <a:gd name="T0" fmla="*/ 0 256 1"/>
                <a:gd name="T1" fmla="*/ 180 256 1"/>
                <a:gd name="G3" fmla="+- -11780953 T0 T1"/>
                <a:gd name="T2" fmla="*/ 0 256 1"/>
                <a:gd name="T3" fmla="*/ 90 256 1"/>
                <a:gd name="G4" fmla="+- -11780953 T2 T3"/>
                <a:gd name="G5" fmla="*/ G4 2 1"/>
                <a:gd name="T4" fmla="*/ 90 256 1"/>
                <a:gd name="T5" fmla="*/ 0 256 1"/>
                <a:gd name="G6" fmla="+- -11780953 T4 T5"/>
                <a:gd name="G7" fmla="*/ G6 2 1"/>
                <a:gd name="G8" fmla="abs -1178095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15"/>
                <a:gd name="G18" fmla="*/ 9915 1 2"/>
                <a:gd name="G19" fmla="+- G18 5400 0"/>
                <a:gd name="G20" fmla="cos G19 -11780953"/>
                <a:gd name="G21" fmla="sin G19 -11780953"/>
                <a:gd name="G22" fmla="+- G20 10800 0"/>
                <a:gd name="G23" fmla="+- G21 10800 0"/>
                <a:gd name="G24" fmla="+- 10800 0 G20"/>
                <a:gd name="G25" fmla="+- 9915 10800 0"/>
                <a:gd name="G26" fmla="?: G9 G17 G25"/>
                <a:gd name="G27" fmla="?: G9 0 21600"/>
                <a:gd name="G28" fmla="cos 10800 -11780953"/>
                <a:gd name="G29" fmla="sin 10800 -11780953"/>
                <a:gd name="G30" fmla="sin 9915 -11780953"/>
                <a:gd name="G31" fmla="+- G28 10800 0"/>
                <a:gd name="G32" fmla="+- G29 10800 0"/>
                <a:gd name="G33" fmla="+- G30 10800 0"/>
                <a:gd name="G34" fmla="?: G4 0 G31"/>
                <a:gd name="G35" fmla="?: -11780953 G34 0"/>
                <a:gd name="G36" fmla="?: G6 G35 G31"/>
                <a:gd name="G37" fmla="+- 21600 0 G36"/>
                <a:gd name="G38" fmla="?: G4 0 G33"/>
                <a:gd name="G39" fmla="?: -1178095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42 w 21600"/>
                <a:gd name="T15" fmla="*/ 10757 h 21600"/>
                <a:gd name="T16" fmla="*/ 10800 w 21600"/>
                <a:gd name="T17" fmla="*/ 885 h 21600"/>
                <a:gd name="T18" fmla="*/ 2115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85" y="10759"/>
                  </a:moveTo>
                  <a:cubicBezTo>
                    <a:pt x="907" y="5299"/>
                    <a:pt x="5340" y="884"/>
                    <a:pt x="10800" y="885"/>
                  </a:cubicBezTo>
                  <a:cubicBezTo>
                    <a:pt x="16259" y="885"/>
                    <a:pt x="20692" y="5299"/>
                    <a:pt x="20714" y="10759"/>
                  </a:cubicBezTo>
                  <a:lnTo>
                    <a:pt x="21599" y="10755"/>
                  </a:lnTo>
                  <a:cubicBezTo>
                    <a:pt x="21575" y="4808"/>
                    <a:pt x="16747" y="-1"/>
                    <a:pt x="10799" y="0"/>
                  </a:cubicBezTo>
                  <a:cubicBezTo>
                    <a:pt x="4852" y="0"/>
                    <a:pt x="24" y="4808"/>
                    <a:pt x="0" y="1075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9804"/>
                    <a:invGamma/>
                    <a:alpha val="30000"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69804"/>
                    <a:invGamma/>
                    <a:alpha val="3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" name="AutoShape 6"/>
            <p:cNvSpPr>
              <a:spLocks noChangeArrowheads="1"/>
            </p:cNvSpPr>
            <p:nvPr/>
          </p:nvSpPr>
          <p:spPr bwMode="gray">
            <a:xfrm flipV="1">
              <a:off x="1660" y="889"/>
              <a:ext cx="2409" cy="1871"/>
            </a:xfrm>
            <a:custGeom>
              <a:avLst/>
              <a:gdLst>
                <a:gd name="G0" fmla="+- 9915 0 0"/>
                <a:gd name="G1" fmla="+- -11780953 0 0"/>
                <a:gd name="G2" fmla="+- 0 0 -11780953"/>
                <a:gd name="T0" fmla="*/ 0 256 1"/>
                <a:gd name="T1" fmla="*/ 180 256 1"/>
                <a:gd name="G3" fmla="+- -11780953 T0 T1"/>
                <a:gd name="T2" fmla="*/ 0 256 1"/>
                <a:gd name="T3" fmla="*/ 90 256 1"/>
                <a:gd name="G4" fmla="+- -11780953 T2 T3"/>
                <a:gd name="G5" fmla="*/ G4 2 1"/>
                <a:gd name="T4" fmla="*/ 90 256 1"/>
                <a:gd name="T5" fmla="*/ 0 256 1"/>
                <a:gd name="G6" fmla="+- -11780953 T4 T5"/>
                <a:gd name="G7" fmla="*/ G6 2 1"/>
                <a:gd name="G8" fmla="abs -1178095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15"/>
                <a:gd name="G18" fmla="*/ 9915 1 2"/>
                <a:gd name="G19" fmla="+- G18 5400 0"/>
                <a:gd name="G20" fmla="cos G19 -11780953"/>
                <a:gd name="G21" fmla="sin G19 -11780953"/>
                <a:gd name="G22" fmla="+- G20 10800 0"/>
                <a:gd name="G23" fmla="+- G21 10800 0"/>
                <a:gd name="G24" fmla="+- 10800 0 G20"/>
                <a:gd name="G25" fmla="+- 9915 10800 0"/>
                <a:gd name="G26" fmla="?: G9 G17 G25"/>
                <a:gd name="G27" fmla="?: G9 0 21600"/>
                <a:gd name="G28" fmla="cos 10800 -11780953"/>
                <a:gd name="G29" fmla="sin 10800 -11780953"/>
                <a:gd name="G30" fmla="sin 9915 -11780953"/>
                <a:gd name="G31" fmla="+- G28 10800 0"/>
                <a:gd name="G32" fmla="+- G29 10800 0"/>
                <a:gd name="G33" fmla="+- G30 10800 0"/>
                <a:gd name="G34" fmla="?: G4 0 G31"/>
                <a:gd name="G35" fmla="?: -11780953 G34 0"/>
                <a:gd name="G36" fmla="?: G6 G35 G31"/>
                <a:gd name="G37" fmla="+- 21600 0 G36"/>
                <a:gd name="G38" fmla="?: G4 0 G33"/>
                <a:gd name="G39" fmla="?: -1178095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42 w 21600"/>
                <a:gd name="T15" fmla="*/ 10757 h 21600"/>
                <a:gd name="T16" fmla="*/ 10800 w 21600"/>
                <a:gd name="T17" fmla="*/ 885 h 21600"/>
                <a:gd name="T18" fmla="*/ 2115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85" y="10759"/>
                  </a:moveTo>
                  <a:cubicBezTo>
                    <a:pt x="907" y="5299"/>
                    <a:pt x="5340" y="884"/>
                    <a:pt x="10800" y="885"/>
                  </a:cubicBezTo>
                  <a:cubicBezTo>
                    <a:pt x="16259" y="885"/>
                    <a:pt x="20692" y="5299"/>
                    <a:pt x="20714" y="10759"/>
                  </a:cubicBezTo>
                  <a:lnTo>
                    <a:pt x="21599" y="10755"/>
                  </a:lnTo>
                  <a:cubicBezTo>
                    <a:pt x="21575" y="4808"/>
                    <a:pt x="16747" y="-1"/>
                    <a:pt x="10799" y="0"/>
                  </a:cubicBezTo>
                  <a:cubicBezTo>
                    <a:pt x="4852" y="0"/>
                    <a:pt x="24" y="4808"/>
                    <a:pt x="0" y="1075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9804"/>
                    <a:invGamma/>
                    <a:alpha val="30000"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69804"/>
                    <a:invGamma/>
                    <a:alpha val="3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5992813" y="2528888"/>
            <a:ext cx="1855787" cy="1897062"/>
            <a:chOff x="545" y="1564"/>
            <a:chExt cx="748" cy="765"/>
          </a:xfrm>
        </p:grpSpPr>
        <p:sp>
          <p:nvSpPr>
            <p:cNvPr id="25608" name="Oval 8" descr="5"/>
            <p:cNvSpPr>
              <a:spLocks noChangeArrowheads="1"/>
            </p:cNvSpPr>
            <p:nvPr/>
          </p:nvSpPr>
          <p:spPr bwMode="gray">
            <a:xfrm>
              <a:off x="545" y="1589"/>
              <a:ext cx="748" cy="740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5609" name="Picture 9" descr="cir_lighteffect0"/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573" y="1564"/>
              <a:ext cx="688" cy="618"/>
            </a:xfrm>
            <a:prstGeom prst="rect">
              <a:avLst/>
            </a:prstGeom>
            <a:noFill/>
          </p:spPr>
        </p:pic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1454150" y="2689225"/>
            <a:ext cx="1792288" cy="1835150"/>
            <a:chOff x="1656" y="2948"/>
            <a:chExt cx="748" cy="765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1656" y="2973"/>
              <a:ext cx="748" cy="740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635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5612" name="Picture 12" descr="cir_lighteffect0"/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84" y="2948"/>
              <a:ext cx="688" cy="618"/>
            </a:xfrm>
            <a:prstGeom prst="rect">
              <a:avLst/>
            </a:prstGeom>
            <a:noFill/>
          </p:spPr>
        </p:pic>
      </p:grp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3925888" y="3937000"/>
            <a:ext cx="1789112" cy="1831975"/>
            <a:chOff x="4107" y="2578"/>
            <a:chExt cx="748" cy="765"/>
          </a:xfrm>
        </p:grpSpPr>
        <p:sp>
          <p:nvSpPr>
            <p:cNvPr id="25614" name="Oval 14" descr="6"/>
            <p:cNvSpPr>
              <a:spLocks noChangeArrowheads="1"/>
            </p:cNvSpPr>
            <p:nvPr/>
          </p:nvSpPr>
          <p:spPr bwMode="gray">
            <a:xfrm>
              <a:off x="4107" y="2603"/>
              <a:ext cx="748" cy="74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635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5615" name="Picture 15" descr="cir_lighteffect0"/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4135" y="2578"/>
              <a:ext cx="688" cy="618"/>
            </a:xfrm>
            <a:prstGeom prst="rect">
              <a:avLst/>
            </a:prstGeom>
            <a:noFill/>
          </p:spPr>
        </p:pic>
      </p:grpSp>
      <p:sp>
        <p:nvSpPr>
          <p:cNvPr id="25616" name="AutoShape 16"/>
          <p:cNvSpPr>
            <a:spLocks noChangeArrowheads="1"/>
          </p:cNvSpPr>
          <p:nvPr/>
        </p:nvSpPr>
        <p:spPr bwMode="gray">
          <a:xfrm>
            <a:off x="1535113" y="4610100"/>
            <a:ext cx="1612900" cy="415925"/>
          </a:xfrm>
          <a:prstGeom prst="roundRect">
            <a:avLst>
              <a:gd name="adj" fmla="val 26185"/>
            </a:avLst>
          </a:prstGeom>
          <a:gradFill rotWithShape="1">
            <a:gsLst>
              <a:gs pos="0">
                <a:schemeClr val="hlink">
                  <a:gamma/>
                  <a:shade val="7607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76078"/>
                  <a:invGamma/>
                </a:schemeClr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gray">
          <a:xfrm>
            <a:off x="1514475" y="4608513"/>
            <a:ext cx="1674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Service 01</a:t>
            </a: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gray">
          <a:xfrm>
            <a:off x="3978275" y="5830888"/>
            <a:ext cx="1612900" cy="417512"/>
          </a:xfrm>
          <a:prstGeom prst="roundRect">
            <a:avLst>
              <a:gd name="adj" fmla="val 26185"/>
            </a:avLst>
          </a:pr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76078"/>
                  <a:invGamma/>
                </a:schemeClr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gray">
          <a:xfrm>
            <a:off x="3957638" y="5827713"/>
            <a:ext cx="16732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Service 02</a:t>
            </a:r>
          </a:p>
        </p:txBody>
      </p:sp>
      <p:sp>
        <p:nvSpPr>
          <p:cNvPr id="25620" name="AutoShape 20"/>
          <p:cNvSpPr>
            <a:spLocks noChangeArrowheads="1"/>
          </p:cNvSpPr>
          <p:nvPr/>
        </p:nvSpPr>
        <p:spPr bwMode="gray">
          <a:xfrm>
            <a:off x="6100763" y="4525963"/>
            <a:ext cx="1612900" cy="417512"/>
          </a:xfrm>
          <a:prstGeom prst="roundRect">
            <a:avLst>
              <a:gd name="adj" fmla="val 26185"/>
            </a:avLst>
          </a:prstGeom>
          <a:gradFill rotWithShape="1">
            <a:gsLst>
              <a:gs pos="0">
                <a:schemeClr val="accent1">
                  <a:gamma/>
                  <a:shade val="7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6078"/>
                  <a:invGamma/>
                </a:schemeClr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gray">
          <a:xfrm>
            <a:off x="6070600" y="4537075"/>
            <a:ext cx="1676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Service 03</a:t>
            </a:r>
          </a:p>
        </p:txBody>
      </p:sp>
      <p:pic>
        <p:nvPicPr>
          <p:cNvPr id="25622" name="Picture 22" descr="shadow_1_m"/>
          <p:cNvPicPr>
            <a:picLocks noChangeAspect="1" noChangeArrowheads="1"/>
          </p:cNvPicPr>
          <p:nvPr/>
        </p:nvPicPr>
        <p:blipFill>
          <a:blip r:embed="rId6">
            <a:lum contrast="30000"/>
          </a:blip>
          <a:srcRect/>
          <a:stretch>
            <a:fillRect/>
          </a:stretch>
        </p:blipFill>
        <p:spPr bwMode="gray">
          <a:xfrm>
            <a:off x="3932238" y="2260600"/>
            <a:ext cx="1606550" cy="1608138"/>
          </a:xfrm>
          <a:prstGeom prst="rect">
            <a:avLst/>
          </a:prstGeom>
          <a:noFill/>
        </p:spPr>
      </p:pic>
      <p:sp>
        <p:nvSpPr>
          <p:cNvPr id="25623" name="Oval 23"/>
          <p:cNvSpPr>
            <a:spLocks noChangeArrowheads="1"/>
          </p:cNvSpPr>
          <p:nvPr/>
        </p:nvSpPr>
        <p:spPr bwMode="gray">
          <a:xfrm>
            <a:off x="4132263" y="2451100"/>
            <a:ext cx="1212850" cy="1252538"/>
          </a:xfrm>
          <a:prstGeom prst="ellipse">
            <a:avLst/>
          </a:prstGeom>
          <a:gradFill rotWithShape="1">
            <a:gsLst>
              <a:gs pos="0">
                <a:srgbClr val="2DA2BF"/>
              </a:gs>
              <a:gs pos="100000">
                <a:srgbClr val="2DA2BF">
                  <a:gamma/>
                  <a:shade val="36471"/>
                  <a:invGamma/>
                </a:srgbClr>
              </a:gs>
            </a:gsLst>
            <a:lin ang="2700000" scaled="1"/>
          </a:gra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24" name="Picture 24" descr="cir_highlight"/>
          <p:cNvPicPr>
            <a:picLocks noChangeAspect="1" noChangeArrowheads="1"/>
          </p:cNvPicPr>
          <p:nvPr/>
        </p:nvPicPr>
        <p:blipFill>
          <a:blip r:embed="rId7">
            <a:lum contrast="36000"/>
          </a:blip>
          <a:srcRect/>
          <a:stretch>
            <a:fillRect/>
          </a:stretch>
        </p:blipFill>
        <p:spPr bwMode="gray">
          <a:xfrm rot="-382345">
            <a:off x="4129088" y="2451100"/>
            <a:ext cx="1187450" cy="1077913"/>
          </a:xfrm>
          <a:prstGeom prst="rect">
            <a:avLst/>
          </a:prstGeom>
          <a:noFill/>
        </p:spPr>
      </p:pic>
      <p:pic>
        <p:nvPicPr>
          <p:cNvPr id="25625" name="Picture 25" descr="cir_highlight"/>
          <p:cNvPicPr>
            <a:picLocks noChangeAspect="1" noChangeArrowheads="1"/>
          </p:cNvPicPr>
          <p:nvPr/>
        </p:nvPicPr>
        <p:blipFill>
          <a:blip r:embed="rId7">
            <a:lum contrast="36000"/>
          </a:blip>
          <a:srcRect/>
          <a:stretch>
            <a:fillRect/>
          </a:stretch>
        </p:blipFill>
        <p:spPr bwMode="gray">
          <a:xfrm rot="9257910">
            <a:off x="4171950" y="2622550"/>
            <a:ext cx="1214438" cy="1066800"/>
          </a:xfrm>
          <a:prstGeom prst="rect">
            <a:avLst/>
          </a:prstGeom>
          <a:noFill/>
        </p:spPr>
      </p:pic>
      <p:sp>
        <p:nvSpPr>
          <p:cNvPr id="25626" name="Text Box 26"/>
          <p:cNvSpPr txBox="1">
            <a:spLocks noChangeArrowheads="1"/>
          </p:cNvSpPr>
          <p:nvPr/>
        </p:nvSpPr>
        <p:spPr bwMode="gray">
          <a:xfrm>
            <a:off x="3992563" y="2824163"/>
            <a:ext cx="1543050" cy="47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500" b="1">
                <a:solidFill>
                  <a:srgbClr val="FFFFFF"/>
                </a:solidFill>
                <a:ea typeface="宋体" charset="-122"/>
              </a:rPr>
              <a:t>LOGO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gray">
          <a:xfrm>
            <a:off x="793750" y="1879600"/>
            <a:ext cx="6354763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</a:rPr>
              <a:t>  ThemeGallery  </a:t>
            </a: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is a Design Digital Content &amp; Contents mall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    developed by Guild Design Inc.</a:t>
            </a:r>
          </a:p>
        </p:txBody>
      </p:sp>
      <p:sp>
        <p:nvSpPr>
          <p:cNvPr id="2562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5438775" y="2860675"/>
            <a:ext cx="3103563" cy="768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5438775" y="2030413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gray">
          <a:xfrm rot="-37439143">
            <a:off x="624681" y="2339182"/>
            <a:ext cx="3679825" cy="3681412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0" scaled="1"/>
          </a:gradFill>
          <a:ln w="28575">
            <a:solidFill>
              <a:srgbClr val="F8F8F8"/>
            </a:solidFill>
            <a:round/>
            <a:headEnd/>
            <a:tailEnd/>
          </a:ln>
          <a:effectLst>
            <a:outerShdw dist="77251" dir="567739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gray">
          <a:xfrm rot="-37440864">
            <a:off x="969169" y="3044031"/>
            <a:ext cx="2971800" cy="297338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0" scaled="1"/>
          </a:gradFill>
          <a:ln w="28575">
            <a:solidFill>
              <a:srgbClr val="F8F8F8"/>
            </a:solidFill>
            <a:round/>
            <a:headEnd/>
            <a:tailEnd/>
          </a:ln>
          <a:effectLst>
            <a:outerShdw dist="77251" dir="567739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gray">
          <a:xfrm rot="-37448793">
            <a:off x="1320006" y="3752057"/>
            <a:ext cx="2263775" cy="22653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6078"/>
                  <a:invGamma/>
                </a:schemeClr>
              </a:gs>
            </a:gsLst>
            <a:lin ang="0" scaled="1"/>
          </a:gradFill>
          <a:ln w="28575">
            <a:solidFill>
              <a:srgbClr val="F8F8F8"/>
            </a:solidFill>
            <a:round/>
            <a:headEnd/>
            <a:tailEnd/>
          </a:ln>
          <a:effectLst>
            <a:outerShdw dist="77251" dir="567739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gray">
          <a:xfrm rot="-37456135">
            <a:off x="1673226" y="4448175"/>
            <a:ext cx="1555750" cy="15589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9216"/>
                  <a:invGamma/>
                </a:schemeClr>
              </a:gs>
            </a:gsLst>
            <a:lin ang="0" scaled="1"/>
          </a:gradFill>
          <a:ln w="28575">
            <a:solidFill>
              <a:srgbClr val="F8F8F8"/>
            </a:solidFill>
            <a:round/>
            <a:headEnd/>
            <a:tailEnd/>
          </a:ln>
          <a:effectLst>
            <a:outerShdw dist="77251" dir="567739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784225" y="1609725"/>
            <a:ext cx="3436938" cy="431800"/>
            <a:chOff x="406" y="980"/>
            <a:chExt cx="2330" cy="294"/>
          </a:xfrm>
        </p:grpSpPr>
        <p:sp>
          <p:nvSpPr>
            <p:cNvPr id="26634" name="AutoShape 10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89A8">
                    <a:gamma/>
                    <a:tint val="67059"/>
                    <a:invGamma/>
                  </a:srgbClr>
                </a:gs>
                <a:gs pos="100000">
                  <a:srgbClr val="3289A8"/>
                </a:gs>
              </a:gsLst>
              <a:lin ang="0" scaled="1"/>
            </a:gradFill>
            <a:ln w="12700">
              <a:solidFill>
                <a:srgbClr val="3289A8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AutoShape 11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AutoShape 12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7" name="Text Box 18"/>
          <p:cNvSpPr txBox="1">
            <a:spLocks noChangeArrowheads="1"/>
          </p:cNvSpPr>
          <p:nvPr/>
        </p:nvSpPr>
        <p:spPr bwMode="white">
          <a:xfrm>
            <a:off x="1598613" y="1597025"/>
            <a:ext cx="1701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latin typeface="Calibri" pitchFamily="34" charset="0"/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gray">
          <a:xfrm>
            <a:off x="4570413" y="2162175"/>
            <a:ext cx="1323975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white">
          <a:xfrm>
            <a:off x="4500563" y="2251075"/>
            <a:ext cx="1371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8F8F8"/>
                </a:solidFill>
                <a:ea typeface="宋体" charset="-122"/>
                <a:cs typeface="Arial" charset="0"/>
              </a:rPr>
              <a:t>Add Title</a:t>
            </a:r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gray">
          <a:xfrm>
            <a:off x="4570413" y="2994025"/>
            <a:ext cx="1323975" cy="493713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white">
          <a:xfrm>
            <a:off x="4500563" y="3082925"/>
            <a:ext cx="1371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Add Title</a:t>
            </a: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5438775" y="4532313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5438775" y="3697288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gray">
          <a:xfrm>
            <a:off x="4570413" y="3829050"/>
            <a:ext cx="1323975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Text Box 18"/>
          <p:cNvSpPr txBox="1">
            <a:spLocks noChangeArrowheads="1"/>
          </p:cNvSpPr>
          <p:nvPr/>
        </p:nvSpPr>
        <p:spPr bwMode="white">
          <a:xfrm>
            <a:off x="4500563" y="3917950"/>
            <a:ext cx="1371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Add Title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gray">
          <a:xfrm>
            <a:off x="4570413" y="4665663"/>
            <a:ext cx="1323975" cy="493712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Text Box 18"/>
          <p:cNvSpPr txBox="1">
            <a:spLocks noChangeArrowheads="1"/>
          </p:cNvSpPr>
          <p:nvPr/>
        </p:nvSpPr>
        <p:spPr bwMode="white">
          <a:xfrm>
            <a:off x="4500563" y="4754563"/>
            <a:ext cx="1371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Add Title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gray">
          <a:xfrm>
            <a:off x="5872163" y="2174875"/>
            <a:ext cx="2468562" cy="471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3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3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gray">
          <a:xfrm>
            <a:off x="5886450" y="3833813"/>
            <a:ext cx="2470150" cy="471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3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3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26650" name="Text Box 18"/>
          <p:cNvSpPr txBox="1">
            <a:spLocks noChangeArrowheads="1"/>
          </p:cNvSpPr>
          <p:nvPr/>
        </p:nvSpPr>
        <p:spPr bwMode="gray">
          <a:xfrm>
            <a:off x="1674813" y="5118100"/>
            <a:ext cx="1552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6651" name="Text Box 18"/>
          <p:cNvSpPr txBox="1">
            <a:spLocks noChangeArrowheads="1"/>
          </p:cNvSpPr>
          <p:nvPr/>
        </p:nvSpPr>
        <p:spPr bwMode="gray">
          <a:xfrm>
            <a:off x="1435100" y="4067175"/>
            <a:ext cx="2035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6652" name="Text Box 18"/>
          <p:cNvSpPr txBox="1">
            <a:spLocks noChangeArrowheads="1"/>
          </p:cNvSpPr>
          <p:nvPr/>
        </p:nvSpPr>
        <p:spPr bwMode="gray">
          <a:xfrm>
            <a:off x="1435100" y="3278188"/>
            <a:ext cx="20351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6653" name="Text Box 18"/>
          <p:cNvSpPr txBox="1">
            <a:spLocks noChangeArrowheads="1"/>
          </p:cNvSpPr>
          <p:nvPr/>
        </p:nvSpPr>
        <p:spPr bwMode="gray">
          <a:xfrm>
            <a:off x="1435100" y="2565400"/>
            <a:ext cx="203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gray">
          <a:xfrm>
            <a:off x="5872163" y="3040063"/>
            <a:ext cx="2468562" cy="471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3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3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gray">
          <a:xfrm>
            <a:off x="5886450" y="4700588"/>
            <a:ext cx="2470150" cy="471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3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3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gray">
          <a:xfrm>
            <a:off x="1241425" y="4535488"/>
            <a:ext cx="6642100" cy="1408112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79216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9216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zh-CN">
              <a:cs typeface="Arial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gray">
          <a:xfrm>
            <a:off x="2292350" y="4745038"/>
            <a:ext cx="5216525" cy="9525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white">
          <a:xfrm>
            <a:off x="2341563" y="4914900"/>
            <a:ext cx="51308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zh-CN" sz="1700" b="1">
                <a:solidFill>
                  <a:srgbClr val="FFFFFF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322388" y="4997450"/>
            <a:ext cx="9159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000000"/>
                </a:solidFill>
                <a:ea typeface="宋体" charset="-122"/>
                <a:cs typeface="Arial" charset="0"/>
              </a:rPr>
              <a:t>Title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3317875" y="2443163"/>
            <a:ext cx="1506538" cy="1503362"/>
            <a:chOff x="2021" y="1628"/>
            <a:chExt cx="1014" cy="1012"/>
          </a:xfrm>
        </p:grpSpPr>
        <p:sp>
          <p:nvSpPr>
            <p:cNvPr id="27656" name="Oval 8"/>
            <p:cNvSpPr>
              <a:spLocks noChangeArrowheads="1"/>
            </p:cNvSpPr>
            <p:nvPr/>
          </p:nvSpPr>
          <p:spPr bwMode="gray">
            <a:xfrm>
              <a:off x="2021" y="1628"/>
              <a:ext cx="1014" cy="101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gray">
            <a:xfrm>
              <a:off x="2021" y="1628"/>
              <a:ext cx="1014" cy="101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gray">
            <a:xfrm>
              <a:off x="2076" y="1683"/>
              <a:ext cx="881" cy="87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gray">
            <a:xfrm>
              <a:off x="2079" y="1684"/>
              <a:ext cx="881" cy="87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gray">
            <a:xfrm>
              <a:off x="2122" y="1735"/>
              <a:ext cx="795" cy="793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661" name="Group 13"/>
            <p:cNvGrpSpPr>
              <a:grpSpLocks/>
            </p:cNvGrpSpPr>
            <p:nvPr/>
          </p:nvGrpSpPr>
          <p:grpSpPr bwMode="auto">
            <a:xfrm>
              <a:off x="2139" y="1741"/>
              <a:ext cx="769" cy="768"/>
              <a:chOff x="4166" y="1706"/>
              <a:chExt cx="1252" cy="1252"/>
            </a:xfrm>
          </p:grpSpPr>
          <p:sp>
            <p:nvSpPr>
              <p:cNvPr id="27662" name="Oval 1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63" name="Oval 1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64" name="Oval 1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65" name="Oval 1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4884738" y="1584325"/>
            <a:ext cx="1509712" cy="1500188"/>
            <a:chOff x="3076" y="1050"/>
            <a:chExt cx="1016" cy="1010"/>
          </a:xfrm>
        </p:grpSpPr>
        <p:sp>
          <p:nvSpPr>
            <p:cNvPr id="27667" name="Oval 19"/>
            <p:cNvSpPr>
              <a:spLocks noChangeArrowheads="1"/>
            </p:cNvSpPr>
            <p:nvPr/>
          </p:nvSpPr>
          <p:spPr bwMode="gray">
            <a:xfrm>
              <a:off x="3076" y="105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gray">
            <a:xfrm>
              <a:off x="3082" y="105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gray">
            <a:xfrm>
              <a:off x="3140" y="1105"/>
              <a:ext cx="876" cy="87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gray">
            <a:xfrm>
              <a:off x="3145" y="1106"/>
              <a:ext cx="876" cy="87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gray">
            <a:xfrm>
              <a:off x="3196" y="1153"/>
              <a:ext cx="789" cy="788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672" name="Group 24"/>
            <p:cNvGrpSpPr>
              <a:grpSpLocks/>
            </p:cNvGrpSpPr>
            <p:nvPr/>
          </p:nvGrpSpPr>
          <p:grpSpPr bwMode="auto">
            <a:xfrm>
              <a:off x="3211" y="1163"/>
              <a:ext cx="765" cy="766"/>
              <a:chOff x="4166" y="1706"/>
              <a:chExt cx="1252" cy="1252"/>
            </a:xfrm>
          </p:grpSpPr>
          <p:sp>
            <p:nvSpPr>
              <p:cNvPr id="27673" name="Oval 2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74" name="Oval 2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75" name="Oval 2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76" name="Oval 2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677" name="Group 29"/>
          <p:cNvGrpSpPr>
            <a:grpSpLocks/>
          </p:cNvGrpSpPr>
          <p:nvPr/>
        </p:nvGrpSpPr>
        <p:grpSpPr bwMode="auto">
          <a:xfrm>
            <a:off x="6503988" y="2354263"/>
            <a:ext cx="1497012" cy="1525587"/>
            <a:chOff x="4166" y="1568"/>
            <a:chExt cx="1007" cy="1027"/>
          </a:xfrm>
        </p:grpSpPr>
        <p:sp>
          <p:nvSpPr>
            <p:cNvPr id="27678" name="Oval 30"/>
            <p:cNvSpPr>
              <a:spLocks noChangeArrowheads="1"/>
            </p:cNvSpPr>
            <p:nvPr/>
          </p:nvSpPr>
          <p:spPr bwMode="gray">
            <a:xfrm>
              <a:off x="4166" y="1568"/>
              <a:ext cx="1007" cy="10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9" name="Oval 31"/>
            <p:cNvSpPr>
              <a:spLocks noChangeArrowheads="1"/>
            </p:cNvSpPr>
            <p:nvPr/>
          </p:nvSpPr>
          <p:spPr bwMode="gray">
            <a:xfrm>
              <a:off x="4166" y="1568"/>
              <a:ext cx="1007" cy="10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0" name="Oval 32"/>
            <p:cNvSpPr>
              <a:spLocks noChangeArrowheads="1"/>
            </p:cNvSpPr>
            <p:nvPr/>
          </p:nvSpPr>
          <p:spPr bwMode="gray">
            <a:xfrm>
              <a:off x="4228" y="1630"/>
              <a:ext cx="875" cy="89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gray">
            <a:xfrm>
              <a:off x="4228" y="1618"/>
              <a:ext cx="875" cy="89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2" name="Oval 34"/>
            <p:cNvSpPr>
              <a:spLocks noChangeArrowheads="1"/>
            </p:cNvSpPr>
            <p:nvPr/>
          </p:nvSpPr>
          <p:spPr bwMode="gray">
            <a:xfrm>
              <a:off x="4270" y="1679"/>
              <a:ext cx="788" cy="804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683" name="Group 35"/>
            <p:cNvGrpSpPr>
              <a:grpSpLocks/>
            </p:cNvGrpSpPr>
            <p:nvPr/>
          </p:nvGrpSpPr>
          <p:grpSpPr bwMode="auto">
            <a:xfrm>
              <a:off x="4284" y="1691"/>
              <a:ext cx="763" cy="778"/>
              <a:chOff x="4166" y="1706"/>
              <a:chExt cx="1252" cy="1252"/>
            </a:xfrm>
          </p:grpSpPr>
          <p:sp>
            <p:nvSpPr>
              <p:cNvPr id="27684" name="Oval 3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Oval 3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Oval 3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87" name="Oval 3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1712913" y="1589088"/>
            <a:ext cx="1538287" cy="1516062"/>
            <a:chOff x="941" y="1053"/>
            <a:chExt cx="1036" cy="1021"/>
          </a:xfrm>
        </p:grpSpPr>
        <p:sp>
          <p:nvSpPr>
            <p:cNvPr id="27689" name="Oval 41"/>
            <p:cNvSpPr>
              <a:spLocks noChangeArrowheads="1"/>
            </p:cNvSpPr>
            <p:nvPr/>
          </p:nvSpPr>
          <p:spPr bwMode="gray">
            <a:xfrm>
              <a:off x="941" y="1053"/>
              <a:ext cx="1032" cy="102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0" name="Oval 42"/>
            <p:cNvSpPr>
              <a:spLocks noChangeArrowheads="1"/>
            </p:cNvSpPr>
            <p:nvPr/>
          </p:nvSpPr>
          <p:spPr bwMode="gray">
            <a:xfrm>
              <a:off x="945" y="1053"/>
              <a:ext cx="1032" cy="102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1" name="Oval 43"/>
            <p:cNvSpPr>
              <a:spLocks noChangeArrowheads="1"/>
            </p:cNvSpPr>
            <p:nvPr/>
          </p:nvSpPr>
          <p:spPr bwMode="gray">
            <a:xfrm>
              <a:off x="1008" y="1119"/>
              <a:ext cx="898" cy="88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2" name="Oval 44"/>
            <p:cNvSpPr>
              <a:spLocks noChangeArrowheads="1"/>
            </p:cNvSpPr>
            <p:nvPr/>
          </p:nvSpPr>
          <p:spPr bwMode="gray">
            <a:xfrm>
              <a:off x="1008" y="1119"/>
              <a:ext cx="897" cy="88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3" name="Oval 45"/>
            <p:cNvSpPr>
              <a:spLocks noChangeArrowheads="1"/>
            </p:cNvSpPr>
            <p:nvPr/>
          </p:nvSpPr>
          <p:spPr bwMode="gray">
            <a:xfrm>
              <a:off x="1057" y="1164"/>
              <a:ext cx="807" cy="799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4" name="Oval 46"/>
            <p:cNvSpPr>
              <a:spLocks noChangeArrowheads="1"/>
            </p:cNvSpPr>
            <p:nvPr/>
          </p:nvSpPr>
          <p:spPr bwMode="gray">
            <a:xfrm>
              <a:off x="1070" y="1177"/>
              <a:ext cx="782" cy="77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695" name="Oval 47"/>
            <p:cNvSpPr>
              <a:spLocks noChangeArrowheads="1"/>
            </p:cNvSpPr>
            <p:nvPr/>
          </p:nvSpPr>
          <p:spPr bwMode="gray">
            <a:xfrm>
              <a:off x="1080" y="1182"/>
              <a:ext cx="763" cy="7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696" name="Oval 48"/>
            <p:cNvSpPr>
              <a:spLocks noChangeArrowheads="1"/>
            </p:cNvSpPr>
            <p:nvPr/>
          </p:nvSpPr>
          <p:spPr bwMode="gray">
            <a:xfrm>
              <a:off x="1088" y="1189"/>
              <a:ext cx="726" cy="7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697" name="Oval 49"/>
            <p:cNvSpPr>
              <a:spLocks noChangeArrowheads="1"/>
            </p:cNvSpPr>
            <p:nvPr/>
          </p:nvSpPr>
          <p:spPr bwMode="gray">
            <a:xfrm>
              <a:off x="1130" y="1209"/>
              <a:ext cx="645" cy="57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7698" name="Line 50"/>
          <p:cNvSpPr>
            <a:spLocks noChangeShapeType="1"/>
          </p:cNvSpPr>
          <p:nvPr/>
        </p:nvSpPr>
        <p:spPr bwMode="ltGray">
          <a:xfrm>
            <a:off x="2444750" y="3125788"/>
            <a:ext cx="0" cy="1266825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ltGray">
          <a:xfrm flipH="1">
            <a:off x="4049713" y="3989388"/>
            <a:ext cx="1587" cy="43180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ltGray">
          <a:xfrm>
            <a:off x="5637213" y="3108325"/>
            <a:ext cx="0" cy="12842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ltGray">
          <a:xfrm flipH="1">
            <a:off x="7191375" y="3927475"/>
            <a:ext cx="20638" cy="52070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7702" name="Text Box 54"/>
          <p:cNvSpPr txBox="1">
            <a:spLocks noChangeArrowheads="1"/>
          </p:cNvSpPr>
          <p:nvPr/>
        </p:nvSpPr>
        <p:spPr bwMode="auto">
          <a:xfrm>
            <a:off x="1838325" y="2070100"/>
            <a:ext cx="127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  <a:cs typeface="Arial" charset="0"/>
              </a:rPr>
              <a:t>Text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  <a:cs typeface="Arial" charset="0"/>
              </a:rPr>
              <a:t>in here</a:t>
            </a:r>
          </a:p>
        </p:txBody>
      </p: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3419475" y="2914650"/>
            <a:ext cx="127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  <a:cs typeface="Arial" charset="0"/>
              </a:rPr>
              <a:t>Text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  <a:cs typeface="Arial" charset="0"/>
              </a:rPr>
              <a:t>in here</a:t>
            </a:r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5029200" y="2038350"/>
            <a:ext cx="12684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  <a:cs typeface="Arial" charset="0"/>
              </a:rPr>
              <a:t>Text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  <a:cs typeface="Arial" charset="0"/>
              </a:rPr>
              <a:t>in here</a:t>
            </a:r>
          </a:p>
        </p:txBody>
      </p:sp>
      <p:sp>
        <p:nvSpPr>
          <p:cNvPr id="27705" name="Text Box 57"/>
          <p:cNvSpPr txBox="1">
            <a:spLocks noChangeArrowheads="1"/>
          </p:cNvSpPr>
          <p:nvPr/>
        </p:nvSpPr>
        <p:spPr bwMode="auto">
          <a:xfrm>
            <a:off x="6602413" y="2847975"/>
            <a:ext cx="127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  <a:cs typeface="Arial" charset="0"/>
              </a:rPr>
              <a:t>Text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  <a:cs typeface="Arial" charset="0"/>
              </a:rPr>
              <a:t>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Click to add title in here    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Click to add title in here    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3" y="4427538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Click to add title in here    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Click to add title in here    </a:t>
            </a: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</p:spPr>
      </p:pic>
      <p:sp>
        <p:nvSpPr>
          <p:cNvPr id="7199" name="Text Box 31"/>
          <p:cNvSpPr txBox="1">
            <a:spLocks noChangeArrowheads="1"/>
          </p:cNvSpPr>
          <p:nvPr/>
        </p:nvSpPr>
        <p:spPr bwMode="white">
          <a:xfrm>
            <a:off x="2073275" y="5283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4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white">
          <a:xfrm>
            <a:off x="2052638" y="26892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1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white">
          <a:xfrm>
            <a:off x="2065338" y="35480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white">
          <a:xfrm>
            <a:off x="2065338" y="4435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3</a:t>
            </a:r>
          </a:p>
        </p:txBody>
      </p:sp>
      <p:sp>
        <p:nvSpPr>
          <p:cNvPr id="7203" name="AutoShape 35"/>
          <p:cNvSpPr>
            <a:spLocks noChangeArrowheads="1"/>
          </p:cNvSpPr>
          <p:nvPr/>
        </p:nvSpPr>
        <p:spPr bwMode="auto">
          <a:xfrm>
            <a:off x="1219200" y="1676400"/>
            <a:ext cx="6553200" cy="720725"/>
          </a:xfrm>
          <a:prstGeom prst="roundRect">
            <a:avLst>
              <a:gd name="adj" fmla="val 42181"/>
            </a:avLst>
          </a:prstGeom>
          <a:noFill/>
          <a:ln w="19050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gray">
          <a:xfrm>
            <a:off x="2847975" y="2087563"/>
            <a:ext cx="4991100" cy="13033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gray">
          <a:xfrm>
            <a:off x="2857500" y="3460750"/>
            <a:ext cx="4991100" cy="1327150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gray">
          <a:xfrm>
            <a:off x="2085975" y="1565275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chemeClr val="accent2">
                  <a:gamma/>
                  <a:shade val="66275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gray">
          <a:xfrm>
            <a:off x="1485900" y="2946400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chemeClr val="hlink">
                  <a:gamma/>
                  <a:shade val="56078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gray">
          <a:xfrm>
            <a:off x="2176463" y="4856163"/>
            <a:ext cx="5662612" cy="13160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gray">
          <a:xfrm>
            <a:off x="904875" y="4335463"/>
            <a:ext cx="2438400" cy="1785937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0729" name="WordArt 9"/>
          <p:cNvSpPr>
            <a:spLocks noChangeArrowheads="1" noChangeShapeType="1" noTextEdit="1"/>
          </p:cNvSpPr>
          <p:nvPr/>
        </p:nvSpPr>
        <p:spPr bwMode="gray">
          <a:xfrm rot="5400000">
            <a:off x="1830388" y="3687762"/>
            <a:ext cx="914400" cy="231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Growth</a:t>
            </a:r>
            <a:endParaRPr lang="zh-CN" altLang="en-US" sz="3600" kern="1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30730" name="WordArt 10"/>
          <p:cNvSpPr>
            <a:spLocks noChangeArrowheads="1" noChangeShapeType="1" noTextEdit="1"/>
          </p:cNvSpPr>
          <p:nvPr/>
        </p:nvSpPr>
        <p:spPr bwMode="gray">
          <a:xfrm rot="5400000">
            <a:off x="1354931" y="5277644"/>
            <a:ext cx="684213" cy="231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Start</a:t>
            </a:r>
            <a:endParaRPr lang="zh-CN" altLang="en-US" sz="3600" kern="1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30731" name="WordArt 11"/>
          <p:cNvSpPr>
            <a:spLocks noChangeArrowheads="1" noChangeShapeType="1" noTextEdit="1"/>
          </p:cNvSpPr>
          <p:nvPr/>
        </p:nvSpPr>
        <p:spPr bwMode="gray">
          <a:xfrm rot="5400000">
            <a:off x="2463800" y="2303463"/>
            <a:ext cx="788988" cy="284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000" kern="1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Jump</a:t>
            </a:r>
            <a:endParaRPr lang="zh-CN" altLang="en-US" sz="2000" kern="1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gray">
          <a:xfrm>
            <a:off x="3152775" y="2127250"/>
            <a:ext cx="762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2008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2007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2006       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gray">
          <a:xfrm>
            <a:off x="2552700" y="3417888"/>
            <a:ext cx="762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2005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2004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2003       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gray">
          <a:xfrm>
            <a:off x="1962150" y="4894263"/>
            <a:ext cx="762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2002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2001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2000       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gray">
          <a:xfrm>
            <a:off x="3209925" y="4994275"/>
            <a:ext cx="3763963" cy="1141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gray">
          <a:xfrm>
            <a:off x="4287838" y="2176463"/>
            <a:ext cx="3398837" cy="1141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gray">
          <a:xfrm>
            <a:off x="3670300" y="3546475"/>
            <a:ext cx="3759200" cy="1141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gray">
          <a:xfrm>
            <a:off x="2212975" y="5408613"/>
            <a:ext cx="4610100" cy="53498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1747" name="AutoShape 3"/>
          <p:cNvCxnSpPr>
            <a:cxnSpLocks noChangeShapeType="1"/>
            <a:endCxn id="31746" idx="1"/>
          </p:cNvCxnSpPr>
          <p:nvPr/>
        </p:nvCxnSpPr>
        <p:spPr bwMode="auto">
          <a:xfrm rot="10800000" flipH="1" flipV="1">
            <a:off x="871538" y="4327525"/>
            <a:ext cx="1341437" cy="1349375"/>
          </a:xfrm>
          <a:prstGeom prst="bentConnector3">
            <a:avLst>
              <a:gd name="adj1" fmla="val -15384"/>
            </a:avLst>
          </a:prstGeom>
          <a:noFill/>
          <a:ln w="28575" cap="rnd">
            <a:solidFill>
              <a:srgbClr val="336699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31748" name="AutoShape 4"/>
          <p:cNvCxnSpPr>
            <a:cxnSpLocks noChangeShapeType="1"/>
            <a:endCxn id="31746" idx="3"/>
          </p:cNvCxnSpPr>
          <p:nvPr/>
        </p:nvCxnSpPr>
        <p:spPr bwMode="auto">
          <a:xfrm flipH="1">
            <a:off x="6823075" y="4327525"/>
            <a:ext cx="1425575" cy="1349375"/>
          </a:xfrm>
          <a:prstGeom prst="bentConnector3">
            <a:avLst>
              <a:gd name="adj1" fmla="val -14486"/>
            </a:avLst>
          </a:prstGeom>
          <a:noFill/>
          <a:ln w="28575" cap="rnd">
            <a:solidFill>
              <a:srgbClr val="336699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1749" name="Text Box 5"/>
          <p:cNvSpPr txBox="1">
            <a:spLocks noChangeArrowheads="1"/>
          </p:cNvSpPr>
          <p:nvPr/>
        </p:nvSpPr>
        <p:spPr bwMode="white">
          <a:xfrm>
            <a:off x="2851150" y="5489575"/>
            <a:ext cx="34671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EFEFE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gray">
          <a:xfrm>
            <a:off x="871538" y="3811588"/>
            <a:ext cx="1782762" cy="1370012"/>
          </a:xfrm>
          <a:prstGeom prst="can">
            <a:avLst>
              <a:gd name="adj" fmla="val 32083"/>
            </a:avLst>
          </a:prstGeom>
          <a:gradFill rotWithShape="1">
            <a:gsLst>
              <a:gs pos="0">
                <a:srgbClr val="C0CDB3"/>
              </a:gs>
              <a:gs pos="50000">
                <a:srgbClr val="C0CDB3">
                  <a:gamma/>
                  <a:tint val="0"/>
                  <a:invGamma/>
                </a:srgbClr>
              </a:gs>
              <a:gs pos="100000">
                <a:srgbClr val="C0CDB3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gray">
          <a:xfrm>
            <a:off x="871538" y="3835400"/>
            <a:ext cx="1782762" cy="412750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gray">
          <a:xfrm>
            <a:off x="965200" y="3840163"/>
            <a:ext cx="1581150" cy="403225"/>
          </a:xfrm>
          <a:prstGeom prst="ellipse">
            <a:avLst/>
          </a:prstGeom>
          <a:solidFill>
            <a:srgbClr val="E1C797"/>
          </a:solidFill>
          <a:ln w="28575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gray">
          <a:xfrm>
            <a:off x="974725" y="1514475"/>
            <a:ext cx="1557338" cy="2525713"/>
          </a:xfrm>
          <a:prstGeom prst="rect">
            <a:avLst/>
          </a:prstGeom>
          <a:gradFill rotWithShape="1">
            <a:gsLst>
              <a:gs pos="0">
                <a:srgbClr val="E1C797">
                  <a:gamma/>
                  <a:tint val="0"/>
                  <a:invGamma/>
                  <a:alpha val="0"/>
                </a:srgbClr>
              </a:gs>
              <a:gs pos="100000">
                <a:srgbClr val="E1C797"/>
              </a:gs>
            </a:gsLst>
            <a:lin ang="5400000" scaled="1"/>
          </a:gra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black">
          <a:xfrm>
            <a:off x="908050" y="2012950"/>
            <a:ext cx="1682750" cy="1960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products</a:t>
            </a: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endParaRPr lang="en-US" altLang="zh-CN" sz="1400">
              <a:solidFill>
                <a:srgbClr val="1C1C1C"/>
              </a:solidFill>
              <a:ea typeface="宋体" charset="-122"/>
            </a:endParaRP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business</a:t>
            </a: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endParaRPr lang="en-US" altLang="zh-CN" sz="1400">
              <a:solidFill>
                <a:srgbClr val="1C1C1C"/>
              </a:solidFill>
              <a:ea typeface="宋体" charset="-122"/>
            </a:endParaRP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technology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gray">
          <a:xfrm>
            <a:off x="2767013" y="3811588"/>
            <a:ext cx="1792287" cy="1370012"/>
          </a:xfrm>
          <a:prstGeom prst="can">
            <a:avLst>
              <a:gd name="adj" fmla="val 32083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2767013" y="3835400"/>
            <a:ext cx="1792287" cy="412750"/>
            <a:chOff x="2029" y="2178"/>
            <a:chExt cx="1600" cy="474"/>
          </a:xfrm>
        </p:grpSpPr>
        <p:sp>
          <p:nvSpPr>
            <p:cNvPr id="31757" name="Oval 13"/>
            <p:cNvSpPr>
              <a:spLocks noChangeArrowheads="1"/>
            </p:cNvSpPr>
            <p:nvPr/>
          </p:nvSpPr>
          <p:spPr bwMode="gray">
            <a:xfrm>
              <a:off x="2029" y="2178"/>
              <a:ext cx="1600" cy="474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4999">
                  <a:srgbClr val="7D8496"/>
                </a:gs>
                <a:gs pos="53000">
                  <a:srgbClr val="E6E6E6"/>
                </a:gs>
                <a:gs pos="67999">
                  <a:srgbClr val="7D8496"/>
                </a:gs>
                <a:gs pos="92999">
                  <a:srgbClr val="E6E6E6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gray">
            <a:xfrm>
              <a:off x="2117" y="2183"/>
              <a:ext cx="1419" cy="464"/>
            </a:xfrm>
            <a:prstGeom prst="ellipse">
              <a:avLst/>
            </a:prstGeom>
            <a:solidFill>
              <a:srgbClr val="C9DE9A"/>
            </a:solidFill>
            <a:ln w="28575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59" name="Rectangle 15"/>
          <p:cNvSpPr>
            <a:spLocks noChangeArrowheads="1"/>
          </p:cNvSpPr>
          <p:nvPr/>
        </p:nvSpPr>
        <p:spPr bwMode="gray">
          <a:xfrm>
            <a:off x="2870200" y="1514475"/>
            <a:ext cx="1566863" cy="2525713"/>
          </a:xfrm>
          <a:prstGeom prst="rect">
            <a:avLst/>
          </a:prstGeom>
          <a:gradFill rotWithShape="1">
            <a:gsLst>
              <a:gs pos="0">
                <a:srgbClr val="C9DE9A">
                  <a:gamma/>
                  <a:tint val="0"/>
                  <a:invGamma/>
                  <a:alpha val="0"/>
                </a:srgbClr>
              </a:gs>
              <a:gs pos="100000">
                <a:srgbClr val="C9DE9A"/>
              </a:gs>
            </a:gsLst>
            <a:lin ang="5400000" scaled="1"/>
          </a:gra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black">
          <a:xfrm>
            <a:off x="2803525" y="2012950"/>
            <a:ext cx="1693863" cy="1960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products</a:t>
            </a: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endParaRPr lang="en-US" altLang="zh-CN" sz="1400">
              <a:solidFill>
                <a:srgbClr val="1C1C1C"/>
              </a:solidFill>
              <a:ea typeface="宋体" charset="-122"/>
            </a:endParaRP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business</a:t>
            </a: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endParaRPr lang="en-US" altLang="zh-CN" sz="1400">
              <a:solidFill>
                <a:srgbClr val="1C1C1C"/>
              </a:solidFill>
              <a:ea typeface="宋体" charset="-122"/>
            </a:endParaRP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technology</a:t>
            </a:r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gray">
          <a:xfrm>
            <a:off x="4673600" y="3811588"/>
            <a:ext cx="1762125" cy="1370012"/>
          </a:xfrm>
          <a:prstGeom prst="can">
            <a:avLst>
              <a:gd name="adj" fmla="val 32083"/>
            </a:avLst>
          </a:prstGeom>
          <a:gradFill rotWithShape="1">
            <a:gsLst>
              <a:gs pos="0">
                <a:srgbClr val="C0CDB3"/>
              </a:gs>
              <a:gs pos="50000">
                <a:srgbClr val="C0CDB3">
                  <a:gamma/>
                  <a:tint val="0"/>
                  <a:invGamma/>
                </a:srgbClr>
              </a:gs>
              <a:gs pos="100000">
                <a:srgbClr val="C0CDB3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gray">
          <a:xfrm>
            <a:off x="4673600" y="3835400"/>
            <a:ext cx="1762125" cy="412750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4765675" y="1514475"/>
            <a:ext cx="1565275" cy="2728913"/>
            <a:chOff x="3017" y="856"/>
            <a:chExt cx="1052" cy="1906"/>
          </a:xfrm>
        </p:grpSpPr>
        <p:sp>
          <p:nvSpPr>
            <p:cNvPr id="31764" name="Oval 20"/>
            <p:cNvSpPr>
              <a:spLocks noChangeArrowheads="1"/>
            </p:cNvSpPr>
            <p:nvPr/>
          </p:nvSpPr>
          <p:spPr bwMode="gray">
            <a:xfrm>
              <a:off x="3017" y="2480"/>
              <a:ext cx="1052" cy="282"/>
            </a:xfrm>
            <a:prstGeom prst="ellipse">
              <a:avLst/>
            </a:prstGeom>
            <a:solidFill>
              <a:srgbClr val="E1C797"/>
            </a:solidFill>
            <a:ln w="28575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gray">
            <a:xfrm>
              <a:off x="3024" y="856"/>
              <a:ext cx="1036" cy="1764"/>
            </a:xfrm>
            <a:prstGeom prst="rect">
              <a:avLst/>
            </a:prstGeom>
            <a:gradFill rotWithShape="1">
              <a:gsLst>
                <a:gs pos="0">
                  <a:srgbClr val="E1C797">
                    <a:gamma/>
                    <a:tint val="0"/>
                    <a:invGamma/>
                  </a:srgbClr>
                </a:gs>
                <a:gs pos="100000">
                  <a:srgbClr val="E1C797"/>
                </a:gs>
              </a:gsLst>
              <a:lin ang="5400000" scaled="1"/>
            </a:gradFill>
            <a:ln w="12700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6" name="Rectangle 22"/>
          <p:cNvSpPr>
            <a:spLocks noChangeArrowheads="1"/>
          </p:cNvSpPr>
          <p:nvPr/>
        </p:nvSpPr>
        <p:spPr bwMode="black">
          <a:xfrm>
            <a:off x="4708525" y="2012950"/>
            <a:ext cx="1666875" cy="1960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products</a:t>
            </a: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endParaRPr lang="en-US" altLang="zh-CN" sz="1400">
              <a:solidFill>
                <a:srgbClr val="1C1C1C"/>
              </a:solidFill>
              <a:ea typeface="宋体" charset="-122"/>
            </a:endParaRP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business</a:t>
            </a: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endParaRPr lang="en-US" altLang="zh-CN" sz="1400">
              <a:solidFill>
                <a:srgbClr val="1C1C1C"/>
              </a:solidFill>
              <a:ea typeface="宋体" charset="-122"/>
            </a:endParaRP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technology</a:t>
            </a:r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gray">
          <a:xfrm>
            <a:off x="6537325" y="3811588"/>
            <a:ext cx="1746250" cy="1370012"/>
          </a:xfrm>
          <a:prstGeom prst="can">
            <a:avLst>
              <a:gd name="adj" fmla="val 32083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6537325" y="3835400"/>
            <a:ext cx="1746250" cy="412750"/>
            <a:chOff x="2029" y="2178"/>
            <a:chExt cx="1600" cy="474"/>
          </a:xfrm>
        </p:grpSpPr>
        <p:sp>
          <p:nvSpPr>
            <p:cNvPr id="31769" name="Oval 25"/>
            <p:cNvSpPr>
              <a:spLocks noChangeArrowheads="1"/>
            </p:cNvSpPr>
            <p:nvPr/>
          </p:nvSpPr>
          <p:spPr bwMode="gray">
            <a:xfrm>
              <a:off x="2029" y="2178"/>
              <a:ext cx="1600" cy="474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4999">
                  <a:srgbClr val="7D8496"/>
                </a:gs>
                <a:gs pos="53000">
                  <a:srgbClr val="E6E6E6"/>
                </a:gs>
                <a:gs pos="67999">
                  <a:srgbClr val="7D8496"/>
                </a:gs>
                <a:gs pos="92999">
                  <a:srgbClr val="E6E6E6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Oval 26"/>
            <p:cNvSpPr>
              <a:spLocks noChangeArrowheads="1"/>
            </p:cNvSpPr>
            <p:nvPr/>
          </p:nvSpPr>
          <p:spPr bwMode="gray">
            <a:xfrm>
              <a:off x="2117" y="2183"/>
              <a:ext cx="1419" cy="464"/>
            </a:xfrm>
            <a:prstGeom prst="ellipse">
              <a:avLst/>
            </a:prstGeom>
            <a:solidFill>
              <a:srgbClr val="C9DE9A"/>
            </a:solidFill>
            <a:ln w="28575">
              <a:solidFill>
                <a:srgbClr val="FEFE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71" name="Rectangle 27"/>
          <p:cNvSpPr>
            <a:spLocks noChangeArrowheads="1"/>
          </p:cNvSpPr>
          <p:nvPr/>
        </p:nvSpPr>
        <p:spPr bwMode="gray">
          <a:xfrm>
            <a:off x="6640513" y="1514475"/>
            <a:ext cx="1525587" cy="2525713"/>
          </a:xfrm>
          <a:prstGeom prst="rect">
            <a:avLst/>
          </a:prstGeom>
          <a:gradFill rotWithShape="1">
            <a:gsLst>
              <a:gs pos="0">
                <a:srgbClr val="C9DE9A">
                  <a:gamma/>
                  <a:tint val="0"/>
                  <a:invGamma/>
                  <a:alpha val="0"/>
                </a:srgbClr>
              </a:gs>
              <a:gs pos="100000">
                <a:srgbClr val="C9DE9A"/>
              </a:gs>
            </a:gsLst>
            <a:lin ang="5400000" scaled="1"/>
          </a:gra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black">
          <a:xfrm>
            <a:off x="6572250" y="2012950"/>
            <a:ext cx="1651000" cy="1960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products</a:t>
            </a: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endParaRPr lang="en-US" altLang="zh-CN" sz="1400">
              <a:solidFill>
                <a:srgbClr val="1C1C1C"/>
              </a:solidFill>
              <a:ea typeface="宋体" charset="-122"/>
            </a:endParaRP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business</a:t>
            </a: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endParaRPr lang="en-US" altLang="zh-CN" sz="1400">
              <a:solidFill>
                <a:srgbClr val="1C1C1C"/>
              </a:solidFill>
              <a:ea typeface="宋体" charset="-122"/>
            </a:endParaRPr>
          </a:p>
          <a:p>
            <a:pPr marL="115888" indent="-115888">
              <a:lnSpc>
                <a:spcPct val="80000"/>
              </a:lnSpc>
              <a:buFontTx/>
              <a:buAutoNum type="arabicPeriod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Description of the company’s technology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73100" y="4408488"/>
            <a:ext cx="21463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400" b="1">
                <a:solidFill>
                  <a:srgbClr val="333333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593975" y="4378325"/>
            <a:ext cx="21304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400" b="1">
                <a:solidFill>
                  <a:srgbClr val="333333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4508500" y="4348163"/>
            <a:ext cx="2044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400" b="1">
                <a:solidFill>
                  <a:srgbClr val="333333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6403975" y="4321175"/>
            <a:ext cx="2054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400" b="1">
                <a:solidFill>
                  <a:srgbClr val="333333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177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gray">
          <a:xfrm flipH="1">
            <a:off x="5646738" y="5335588"/>
            <a:ext cx="2370137" cy="760412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gray">
          <a:xfrm flipH="1" flipV="1">
            <a:off x="5143500" y="5305425"/>
            <a:ext cx="503238" cy="22225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1670050" y="2297113"/>
            <a:ext cx="3949700" cy="663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1670050" y="2973388"/>
            <a:ext cx="4021138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1670050" y="3754438"/>
            <a:ext cx="3590925" cy="771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gray">
          <a:xfrm>
            <a:off x="1670050" y="4546600"/>
            <a:ext cx="3016250" cy="774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>
            <a:off x="1670050" y="5335588"/>
            <a:ext cx="2370138" cy="76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gray">
          <a:xfrm flipH="1">
            <a:off x="1754188" y="6064250"/>
            <a:ext cx="1747837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gray">
          <a:xfrm flipH="1">
            <a:off x="1670050" y="5327650"/>
            <a:ext cx="2254250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gray">
          <a:xfrm flipH="1">
            <a:off x="1670050" y="4533900"/>
            <a:ext cx="2647950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gray">
          <a:xfrm flipH="1">
            <a:off x="1670050" y="3752850"/>
            <a:ext cx="3098800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gray">
          <a:xfrm flipH="1">
            <a:off x="1670050" y="2968625"/>
            <a:ext cx="3549650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gray">
          <a:xfrm flipH="1">
            <a:off x="1670050" y="2290763"/>
            <a:ext cx="3833813" cy="7937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gray">
          <a:xfrm>
            <a:off x="1905000" y="2297113"/>
            <a:ext cx="1588" cy="671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gray">
          <a:xfrm>
            <a:off x="1911350" y="2936875"/>
            <a:ext cx="1588" cy="792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gray">
          <a:xfrm>
            <a:off x="1911350" y="3729038"/>
            <a:ext cx="1588" cy="793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gray">
          <a:xfrm>
            <a:off x="1911350" y="4522788"/>
            <a:ext cx="1588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gray">
          <a:xfrm>
            <a:off x="1911350" y="5314950"/>
            <a:ext cx="1588" cy="731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984375" y="2433638"/>
            <a:ext cx="1631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Verdana" pitchFamily="34" charset="0"/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984375" y="3208338"/>
            <a:ext cx="1631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Verdana" pitchFamily="34" charset="0"/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984375" y="3983038"/>
            <a:ext cx="1631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Verdana" pitchFamily="34" charset="0"/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1984375" y="4757738"/>
            <a:ext cx="1631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Verdana" pitchFamily="34" charset="0"/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984375" y="5532438"/>
            <a:ext cx="1631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Verdana" pitchFamily="34" charset="0"/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32795" name="Freeform 27"/>
          <p:cNvSpPr>
            <a:spLocks/>
          </p:cNvSpPr>
          <p:nvPr/>
        </p:nvSpPr>
        <p:spPr bwMode="gray">
          <a:xfrm>
            <a:off x="7105650" y="4922838"/>
            <a:ext cx="768350" cy="1163637"/>
          </a:xfrm>
          <a:custGeom>
            <a:avLst/>
            <a:gdLst/>
            <a:ahLst/>
            <a:cxnLst>
              <a:cxn ang="0">
                <a:pos x="399" y="1078"/>
              </a:cxn>
              <a:cxn ang="0">
                <a:pos x="0" y="459"/>
              </a:cxn>
              <a:cxn ang="0">
                <a:pos x="374" y="0"/>
              </a:cxn>
              <a:cxn ang="0">
                <a:pos x="846" y="536"/>
              </a:cxn>
              <a:cxn ang="0">
                <a:pos x="399" y="1078"/>
              </a:cxn>
            </a:cxnLst>
            <a:rect l="0" t="0" r="r" b="b"/>
            <a:pathLst>
              <a:path w="847" h="1079">
                <a:moveTo>
                  <a:pt x="399" y="1078"/>
                </a:moveTo>
                <a:lnTo>
                  <a:pt x="0" y="459"/>
                </a:lnTo>
                <a:lnTo>
                  <a:pt x="374" y="0"/>
                </a:lnTo>
                <a:lnTo>
                  <a:pt x="846" y="536"/>
                </a:lnTo>
                <a:lnTo>
                  <a:pt x="399" y="1078"/>
                </a:lnTo>
              </a:path>
            </a:pathLst>
          </a:custGeom>
          <a:gradFill rotWithShape="0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6" name="Freeform 28"/>
          <p:cNvSpPr>
            <a:spLocks/>
          </p:cNvSpPr>
          <p:nvPr/>
        </p:nvSpPr>
        <p:spPr bwMode="gray">
          <a:xfrm>
            <a:off x="3863975" y="4922838"/>
            <a:ext cx="3581400" cy="495300"/>
          </a:xfrm>
          <a:custGeom>
            <a:avLst/>
            <a:gdLst/>
            <a:ahLst/>
            <a:cxnLst>
              <a:cxn ang="0">
                <a:pos x="0" y="459"/>
              </a:cxn>
              <a:cxn ang="0">
                <a:pos x="3573" y="459"/>
              </a:cxn>
              <a:cxn ang="0">
                <a:pos x="3946" y="0"/>
              </a:cxn>
              <a:cxn ang="0">
                <a:pos x="505" y="0"/>
              </a:cxn>
              <a:cxn ang="0">
                <a:pos x="0" y="459"/>
              </a:cxn>
            </a:cxnLst>
            <a:rect l="0" t="0" r="r" b="b"/>
            <a:pathLst>
              <a:path w="3947" h="460">
                <a:moveTo>
                  <a:pt x="0" y="459"/>
                </a:moveTo>
                <a:lnTo>
                  <a:pt x="3573" y="459"/>
                </a:lnTo>
                <a:lnTo>
                  <a:pt x="3946" y="0"/>
                </a:lnTo>
                <a:lnTo>
                  <a:pt x="505" y="0"/>
                </a:lnTo>
                <a:lnTo>
                  <a:pt x="0" y="459"/>
                </a:lnTo>
              </a:path>
            </a:pathLst>
          </a:cu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27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7" name="Freeform 29"/>
          <p:cNvSpPr>
            <a:spLocks/>
          </p:cNvSpPr>
          <p:nvPr/>
        </p:nvSpPr>
        <p:spPr bwMode="gray">
          <a:xfrm>
            <a:off x="3516313" y="5416550"/>
            <a:ext cx="3952875" cy="671513"/>
          </a:xfrm>
          <a:custGeom>
            <a:avLst/>
            <a:gdLst/>
            <a:ahLst/>
            <a:cxnLst>
              <a:cxn ang="0">
                <a:pos x="383" y="0"/>
              </a:cxn>
              <a:cxn ang="0">
                <a:pos x="3954" y="0"/>
              </a:cxn>
              <a:cxn ang="0">
                <a:pos x="4356" y="622"/>
              </a:cxn>
              <a:cxn ang="0">
                <a:pos x="0" y="622"/>
              </a:cxn>
              <a:cxn ang="0">
                <a:pos x="383" y="0"/>
              </a:cxn>
            </a:cxnLst>
            <a:rect l="0" t="0" r="r" b="b"/>
            <a:pathLst>
              <a:path w="4357" h="623">
                <a:moveTo>
                  <a:pt x="383" y="0"/>
                </a:moveTo>
                <a:lnTo>
                  <a:pt x="3954" y="0"/>
                </a:lnTo>
                <a:lnTo>
                  <a:pt x="4356" y="622"/>
                </a:lnTo>
                <a:lnTo>
                  <a:pt x="0" y="622"/>
                </a:lnTo>
                <a:lnTo>
                  <a:pt x="383" y="0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8" name="Freeform 30"/>
          <p:cNvSpPr>
            <a:spLocks/>
          </p:cNvSpPr>
          <p:nvPr/>
        </p:nvSpPr>
        <p:spPr bwMode="gray">
          <a:xfrm>
            <a:off x="6704013" y="4264025"/>
            <a:ext cx="679450" cy="1054100"/>
          </a:xfrm>
          <a:custGeom>
            <a:avLst/>
            <a:gdLst/>
            <a:ahLst/>
            <a:cxnLst>
              <a:cxn ang="0">
                <a:pos x="382" y="976"/>
              </a:cxn>
              <a:cxn ang="0">
                <a:pos x="0" y="342"/>
              </a:cxn>
              <a:cxn ang="0">
                <a:pos x="280" y="0"/>
              </a:cxn>
              <a:cxn ang="0">
                <a:pos x="748" y="538"/>
              </a:cxn>
              <a:cxn ang="0">
                <a:pos x="382" y="976"/>
              </a:cxn>
            </a:cxnLst>
            <a:rect l="0" t="0" r="r" b="b"/>
            <a:pathLst>
              <a:path w="749" h="977">
                <a:moveTo>
                  <a:pt x="382" y="976"/>
                </a:moveTo>
                <a:lnTo>
                  <a:pt x="0" y="342"/>
                </a:lnTo>
                <a:lnTo>
                  <a:pt x="280" y="0"/>
                </a:lnTo>
                <a:lnTo>
                  <a:pt x="748" y="538"/>
                </a:lnTo>
                <a:lnTo>
                  <a:pt x="382" y="976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shade val="72941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9" name="Freeform 31"/>
          <p:cNvSpPr>
            <a:spLocks/>
          </p:cNvSpPr>
          <p:nvPr/>
        </p:nvSpPr>
        <p:spPr bwMode="gray">
          <a:xfrm>
            <a:off x="4271963" y="4264025"/>
            <a:ext cx="2689225" cy="371475"/>
          </a:xfrm>
          <a:custGeom>
            <a:avLst/>
            <a:gdLst/>
            <a:ahLst/>
            <a:cxnLst>
              <a:cxn ang="0">
                <a:pos x="0" y="343"/>
              </a:cxn>
              <a:cxn ang="0">
                <a:pos x="2684" y="343"/>
              </a:cxn>
              <a:cxn ang="0">
                <a:pos x="2963" y="0"/>
              </a:cxn>
              <a:cxn ang="0">
                <a:pos x="531" y="1"/>
              </a:cxn>
              <a:cxn ang="0">
                <a:pos x="0" y="343"/>
              </a:cxn>
            </a:cxnLst>
            <a:rect l="0" t="0" r="r" b="b"/>
            <a:pathLst>
              <a:path w="2964" h="344">
                <a:moveTo>
                  <a:pt x="0" y="343"/>
                </a:moveTo>
                <a:lnTo>
                  <a:pt x="2684" y="343"/>
                </a:lnTo>
                <a:lnTo>
                  <a:pt x="2963" y="0"/>
                </a:lnTo>
                <a:lnTo>
                  <a:pt x="531" y="1"/>
                </a:lnTo>
                <a:lnTo>
                  <a:pt x="0" y="343"/>
                </a:lnTo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4314"/>
                  <a:invGamma/>
                </a:schemeClr>
              </a:gs>
            </a:gsLst>
            <a:lin ang="27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0" name="Freeform 32"/>
          <p:cNvSpPr>
            <a:spLocks/>
          </p:cNvSpPr>
          <p:nvPr/>
        </p:nvSpPr>
        <p:spPr bwMode="ltGray">
          <a:xfrm>
            <a:off x="3930650" y="4633913"/>
            <a:ext cx="3124200" cy="684212"/>
          </a:xfrm>
          <a:custGeom>
            <a:avLst/>
            <a:gdLst/>
            <a:ahLst/>
            <a:cxnLst>
              <a:cxn ang="0">
                <a:pos x="0" y="633"/>
              </a:cxn>
              <a:cxn ang="0">
                <a:pos x="3442" y="633"/>
              </a:cxn>
              <a:cxn ang="0">
                <a:pos x="3060" y="0"/>
              </a:cxn>
              <a:cxn ang="0">
                <a:pos x="377" y="0"/>
              </a:cxn>
              <a:cxn ang="0">
                <a:pos x="0" y="633"/>
              </a:cxn>
            </a:cxnLst>
            <a:rect l="0" t="0" r="r" b="b"/>
            <a:pathLst>
              <a:path w="3443" h="634">
                <a:moveTo>
                  <a:pt x="0" y="633"/>
                </a:moveTo>
                <a:lnTo>
                  <a:pt x="3442" y="633"/>
                </a:lnTo>
                <a:lnTo>
                  <a:pt x="3060" y="0"/>
                </a:lnTo>
                <a:lnTo>
                  <a:pt x="377" y="0"/>
                </a:lnTo>
                <a:lnTo>
                  <a:pt x="0" y="633"/>
                </a:lnTo>
              </a:path>
            </a:pathLst>
          </a:custGeom>
          <a:solidFill>
            <a:schemeClr val="accent2"/>
          </a:soli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1" name="Freeform 33"/>
          <p:cNvSpPr>
            <a:spLocks/>
          </p:cNvSpPr>
          <p:nvPr/>
        </p:nvSpPr>
        <p:spPr bwMode="gray">
          <a:xfrm>
            <a:off x="6302375" y="3611563"/>
            <a:ext cx="595313" cy="915987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387" y="848"/>
              </a:cxn>
              <a:cxn ang="0">
                <a:pos x="654" y="531"/>
              </a:cxn>
              <a:cxn ang="0">
                <a:pos x="188" y="0"/>
              </a:cxn>
              <a:cxn ang="0">
                <a:pos x="0" y="230"/>
              </a:cxn>
            </a:cxnLst>
            <a:rect l="0" t="0" r="r" b="b"/>
            <a:pathLst>
              <a:path w="655" h="849">
                <a:moveTo>
                  <a:pt x="0" y="230"/>
                </a:moveTo>
                <a:lnTo>
                  <a:pt x="387" y="848"/>
                </a:lnTo>
                <a:lnTo>
                  <a:pt x="654" y="531"/>
                </a:lnTo>
                <a:lnTo>
                  <a:pt x="188" y="0"/>
                </a:lnTo>
                <a:lnTo>
                  <a:pt x="0" y="230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shade val="72941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2" name="Freeform 34"/>
          <p:cNvSpPr>
            <a:spLocks/>
          </p:cNvSpPr>
          <p:nvPr/>
        </p:nvSpPr>
        <p:spPr bwMode="gray">
          <a:xfrm>
            <a:off x="4676775" y="3611563"/>
            <a:ext cx="1795463" cy="247650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1791" y="228"/>
              </a:cxn>
              <a:cxn ang="0">
                <a:pos x="1979" y="0"/>
              </a:cxn>
              <a:cxn ang="0">
                <a:pos x="500" y="0"/>
              </a:cxn>
              <a:cxn ang="0">
                <a:pos x="0" y="228"/>
              </a:cxn>
            </a:cxnLst>
            <a:rect l="0" t="0" r="r" b="b"/>
            <a:pathLst>
              <a:path w="1980" h="229">
                <a:moveTo>
                  <a:pt x="0" y="228"/>
                </a:moveTo>
                <a:lnTo>
                  <a:pt x="1791" y="228"/>
                </a:lnTo>
                <a:lnTo>
                  <a:pt x="1979" y="0"/>
                </a:lnTo>
                <a:lnTo>
                  <a:pt x="500" y="0"/>
                </a:lnTo>
                <a:lnTo>
                  <a:pt x="0" y="228"/>
                </a:lnTo>
              </a:path>
            </a:pathLst>
          </a:cu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7451"/>
                  <a:invGamma/>
                </a:schemeClr>
              </a:gs>
            </a:gsLst>
            <a:lin ang="27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3" name="Freeform 35"/>
          <p:cNvSpPr>
            <a:spLocks/>
          </p:cNvSpPr>
          <p:nvPr/>
        </p:nvSpPr>
        <p:spPr bwMode="gray">
          <a:xfrm>
            <a:off x="4330700" y="3857625"/>
            <a:ext cx="2324100" cy="669925"/>
          </a:xfrm>
          <a:custGeom>
            <a:avLst/>
            <a:gdLst/>
            <a:ahLst/>
            <a:cxnLst>
              <a:cxn ang="0">
                <a:pos x="0" y="620"/>
              </a:cxn>
              <a:cxn ang="0">
                <a:pos x="2560" y="620"/>
              </a:cxn>
              <a:cxn ang="0">
                <a:pos x="2172" y="0"/>
              </a:cxn>
              <a:cxn ang="0">
                <a:pos x="382" y="0"/>
              </a:cxn>
              <a:cxn ang="0">
                <a:pos x="0" y="620"/>
              </a:cxn>
            </a:cxnLst>
            <a:rect l="0" t="0" r="r" b="b"/>
            <a:pathLst>
              <a:path w="2561" h="621">
                <a:moveTo>
                  <a:pt x="0" y="620"/>
                </a:moveTo>
                <a:lnTo>
                  <a:pt x="2560" y="620"/>
                </a:lnTo>
                <a:lnTo>
                  <a:pt x="2172" y="0"/>
                </a:lnTo>
                <a:lnTo>
                  <a:pt x="382" y="0"/>
                </a:lnTo>
                <a:lnTo>
                  <a:pt x="0" y="620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4" name="Freeform 36"/>
          <p:cNvSpPr>
            <a:spLocks/>
          </p:cNvSpPr>
          <p:nvPr/>
        </p:nvSpPr>
        <p:spPr bwMode="gray">
          <a:xfrm>
            <a:off x="5897563" y="2951163"/>
            <a:ext cx="511175" cy="796925"/>
          </a:xfrm>
          <a:custGeom>
            <a:avLst/>
            <a:gdLst/>
            <a:ahLst/>
            <a:cxnLst>
              <a:cxn ang="0">
                <a:pos x="385" y="737"/>
              </a:cxn>
              <a:cxn ang="0">
                <a:pos x="563" y="527"/>
              </a:cxn>
              <a:cxn ang="0">
                <a:pos x="97" y="0"/>
              </a:cxn>
              <a:cxn ang="0">
                <a:pos x="0" y="111"/>
              </a:cxn>
              <a:cxn ang="0">
                <a:pos x="385" y="737"/>
              </a:cxn>
            </a:cxnLst>
            <a:rect l="0" t="0" r="r" b="b"/>
            <a:pathLst>
              <a:path w="564" h="738">
                <a:moveTo>
                  <a:pt x="385" y="737"/>
                </a:moveTo>
                <a:lnTo>
                  <a:pt x="563" y="527"/>
                </a:lnTo>
                <a:lnTo>
                  <a:pt x="97" y="0"/>
                </a:lnTo>
                <a:lnTo>
                  <a:pt x="0" y="111"/>
                </a:lnTo>
                <a:lnTo>
                  <a:pt x="385" y="737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shade val="79216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Freeform 37"/>
          <p:cNvSpPr>
            <a:spLocks/>
          </p:cNvSpPr>
          <p:nvPr/>
        </p:nvSpPr>
        <p:spPr bwMode="gray">
          <a:xfrm>
            <a:off x="5087938" y="2951163"/>
            <a:ext cx="895350" cy="119062"/>
          </a:xfrm>
          <a:custGeom>
            <a:avLst/>
            <a:gdLst/>
            <a:ahLst/>
            <a:cxnLst>
              <a:cxn ang="0">
                <a:pos x="0" y="109"/>
              </a:cxn>
              <a:cxn ang="0">
                <a:pos x="889" y="109"/>
              </a:cxn>
              <a:cxn ang="0">
                <a:pos x="986" y="0"/>
              </a:cxn>
              <a:cxn ang="0">
                <a:pos x="308" y="0"/>
              </a:cxn>
              <a:cxn ang="0">
                <a:pos x="0" y="109"/>
              </a:cxn>
            </a:cxnLst>
            <a:rect l="0" t="0" r="r" b="b"/>
            <a:pathLst>
              <a:path w="987" h="110">
                <a:moveTo>
                  <a:pt x="0" y="109"/>
                </a:moveTo>
                <a:lnTo>
                  <a:pt x="889" y="109"/>
                </a:lnTo>
                <a:lnTo>
                  <a:pt x="986" y="0"/>
                </a:lnTo>
                <a:lnTo>
                  <a:pt x="308" y="0"/>
                </a:lnTo>
                <a:lnTo>
                  <a:pt x="0" y="109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27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6" name="Freeform 38"/>
          <p:cNvSpPr>
            <a:spLocks/>
          </p:cNvSpPr>
          <p:nvPr/>
        </p:nvSpPr>
        <p:spPr bwMode="ltGray">
          <a:xfrm>
            <a:off x="4735513" y="3068638"/>
            <a:ext cx="1512887" cy="679450"/>
          </a:xfrm>
          <a:custGeom>
            <a:avLst/>
            <a:gdLst/>
            <a:ahLst/>
            <a:cxnLst>
              <a:cxn ang="0">
                <a:pos x="0" y="628"/>
              </a:cxn>
              <a:cxn ang="0">
                <a:pos x="1668" y="628"/>
              </a:cxn>
              <a:cxn ang="0">
                <a:pos x="1281" y="0"/>
              </a:cxn>
              <a:cxn ang="0">
                <a:pos x="388" y="0"/>
              </a:cxn>
              <a:cxn ang="0">
                <a:pos x="0" y="628"/>
              </a:cxn>
            </a:cxnLst>
            <a:rect l="0" t="0" r="r" b="b"/>
            <a:pathLst>
              <a:path w="1669" h="629">
                <a:moveTo>
                  <a:pt x="0" y="628"/>
                </a:moveTo>
                <a:lnTo>
                  <a:pt x="1668" y="628"/>
                </a:lnTo>
                <a:lnTo>
                  <a:pt x="1281" y="0"/>
                </a:lnTo>
                <a:lnTo>
                  <a:pt x="388" y="0"/>
                </a:lnTo>
                <a:lnTo>
                  <a:pt x="0" y="628"/>
                </a:lnTo>
              </a:path>
            </a:pathLst>
          </a:custGeom>
          <a:solidFill>
            <a:schemeClr val="accent2"/>
          </a:soli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7" name="Freeform 39"/>
          <p:cNvSpPr>
            <a:spLocks/>
          </p:cNvSpPr>
          <p:nvPr/>
        </p:nvSpPr>
        <p:spPr bwMode="gray">
          <a:xfrm>
            <a:off x="5487988" y="2290763"/>
            <a:ext cx="433387" cy="674687"/>
          </a:xfrm>
          <a:custGeom>
            <a:avLst/>
            <a:gdLst/>
            <a:ahLst/>
            <a:cxnLst>
              <a:cxn ang="0">
                <a:pos x="387" y="624"/>
              </a:cxn>
              <a:cxn ang="0">
                <a:pos x="476" y="527"/>
              </a:cxn>
              <a:cxn ang="0">
                <a:pos x="0" y="0"/>
              </a:cxn>
              <a:cxn ang="0">
                <a:pos x="387" y="624"/>
              </a:cxn>
            </a:cxnLst>
            <a:rect l="0" t="0" r="r" b="b"/>
            <a:pathLst>
              <a:path w="477" h="625">
                <a:moveTo>
                  <a:pt x="387" y="624"/>
                </a:moveTo>
                <a:lnTo>
                  <a:pt x="476" y="527"/>
                </a:lnTo>
                <a:lnTo>
                  <a:pt x="0" y="0"/>
                </a:lnTo>
                <a:lnTo>
                  <a:pt x="387" y="624"/>
                </a:lnTo>
              </a:path>
            </a:pathLst>
          </a:custGeom>
          <a:gradFill rotWithShape="0">
            <a:gsLst>
              <a:gs pos="0">
                <a:schemeClr val="hlink">
                  <a:gamma/>
                  <a:shade val="79216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Freeform 40"/>
          <p:cNvSpPr>
            <a:spLocks/>
          </p:cNvSpPr>
          <p:nvPr/>
        </p:nvSpPr>
        <p:spPr bwMode="gray">
          <a:xfrm>
            <a:off x="5137150" y="2290763"/>
            <a:ext cx="701675" cy="674687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772" y="624"/>
              </a:cxn>
              <a:cxn ang="0">
                <a:pos x="387" y="0"/>
              </a:cxn>
              <a:cxn ang="0">
                <a:pos x="0" y="624"/>
              </a:cxn>
            </a:cxnLst>
            <a:rect l="0" t="0" r="r" b="b"/>
            <a:pathLst>
              <a:path w="773" h="625">
                <a:moveTo>
                  <a:pt x="0" y="624"/>
                </a:moveTo>
                <a:lnTo>
                  <a:pt x="772" y="624"/>
                </a:lnTo>
                <a:lnTo>
                  <a:pt x="387" y="0"/>
                </a:lnTo>
                <a:lnTo>
                  <a:pt x="0" y="624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gray">
          <a:xfrm>
            <a:off x="5191125" y="2624138"/>
            <a:ext cx="6016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>
                <a:solidFill>
                  <a:srgbClr val="FFFFFF"/>
                </a:solidFill>
                <a:ea typeface="宋体" charset="-122"/>
                <a:cs typeface="Arial" charset="0"/>
              </a:rPr>
              <a:t>Text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black">
          <a:xfrm>
            <a:off x="5191125" y="3268663"/>
            <a:ext cx="6016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>
                <a:solidFill>
                  <a:srgbClr val="FFFFFF"/>
                </a:solidFill>
                <a:ea typeface="宋体" charset="-122"/>
                <a:cs typeface="Arial" charset="0"/>
              </a:rPr>
              <a:t>Text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gray">
          <a:xfrm>
            <a:off x="5165725" y="4027488"/>
            <a:ext cx="654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Text</a:t>
            </a: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black">
          <a:xfrm>
            <a:off x="5140325" y="4779963"/>
            <a:ext cx="706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Text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gray">
          <a:xfrm>
            <a:off x="5089525" y="5565775"/>
            <a:ext cx="8112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Text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gray">
          <a:xfrm>
            <a:off x="1768475" y="1428750"/>
            <a:ext cx="5602288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ThemeGallery 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ltGray">
          <a:xfrm>
            <a:off x="717550" y="2600325"/>
            <a:ext cx="7740650" cy="619125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706438" y="2600325"/>
            <a:ext cx="2054225" cy="619125"/>
            <a:chOff x="404" y="1980"/>
            <a:chExt cx="1294" cy="298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>
              <a:outerShdw dist="635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8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>
              <a:outerShdw dist="635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9" name="Text Box 7"/>
          <p:cNvSpPr txBox="1">
            <a:spLocks noChangeArrowheads="1"/>
          </p:cNvSpPr>
          <p:nvPr/>
        </p:nvSpPr>
        <p:spPr bwMode="black">
          <a:xfrm>
            <a:off x="2620963" y="2732088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gray">
          <a:xfrm>
            <a:off x="728663" y="2706688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gray">
          <a:xfrm>
            <a:off x="4192588" y="2767013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black">
          <a:xfrm>
            <a:off x="4572000" y="2732088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gray">
          <a:xfrm>
            <a:off x="6221413" y="2767013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black">
          <a:xfrm>
            <a:off x="6559550" y="2732088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gray">
          <a:xfrm>
            <a:off x="1003300" y="3349625"/>
            <a:ext cx="1114425" cy="1114425"/>
          </a:xfrm>
          <a:prstGeom prst="diamond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gray">
          <a:xfrm>
            <a:off x="2984500" y="3349625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3807" name="AutoShape 15"/>
          <p:cNvSpPr>
            <a:spLocks noChangeArrowheads="1"/>
          </p:cNvSpPr>
          <p:nvPr/>
        </p:nvSpPr>
        <p:spPr bwMode="gray">
          <a:xfrm>
            <a:off x="4975225" y="3349625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gray">
          <a:xfrm>
            <a:off x="6918325" y="3349625"/>
            <a:ext cx="1114425" cy="1114425"/>
          </a:xfrm>
          <a:prstGeom prst="diamond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cxnSp>
        <p:nvCxnSpPr>
          <p:cNvPr id="33809" name="AutoShape 17"/>
          <p:cNvCxnSpPr>
            <a:cxnSpLocks noChangeShapeType="1"/>
            <a:stCxn id="33805" idx="3"/>
            <a:endCxn id="33806" idx="1"/>
          </p:cNvCxnSpPr>
          <p:nvPr/>
        </p:nvCxnSpPr>
        <p:spPr bwMode="gray">
          <a:xfrm>
            <a:off x="2117725" y="3906838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33810" name="AutoShape 18"/>
          <p:cNvCxnSpPr>
            <a:cxnSpLocks noChangeShapeType="1"/>
            <a:stCxn id="33806" idx="3"/>
            <a:endCxn id="33807" idx="1"/>
          </p:cNvCxnSpPr>
          <p:nvPr/>
        </p:nvCxnSpPr>
        <p:spPr bwMode="gray">
          <a:xfrm>
            <a:off x="4098925" y="3906838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33811" name="AutoShape 19"/>
          <p:cNvCxnSpPr>
            <a:cxnSpLocks noChangeShapeType="1"/>
            <a:stCxn id="33807" idx="3"/>
            <a:endCxn id="33808" idx="1"/>
          </p:cNvCxnSpPr>
          <p:nvPr/>
        </p:nvCxnSpPr>
        <p:spPr bwMode="gray">
          <a:xfrm>
            <a:off x="6089650" y="3906838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sp>
        <p:nvSpPr>
          <p:cNvPr id="33812" name="Text Box 20"/>
          <p:cNvSpPr txBox="1">
            <a:spLocks noChangeArrowheads="1"/>
          </p:cNvSpPr>
          <p:nvPr/>
        </p:nvSpPr>
        <p:spPr bwMode="gray">
          <a:xfrm>
            <a:off x="1106488" y="3675063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2005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gray">
          <a:xfrm>
            <a:off x="3095625" y="3675063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2006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gray">
          <a:xfrm>
            <a:off x="5105400" y="3675063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2007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gray">
          <a:xfrm>
            <a:off x="7058025" y="3675063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2008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gray">
          <a:xfrm>
            <a:off x="749300" y="4621213"/>
            <a:ext cx="2184400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gray">
          <a:xfrm>
            <a:off x="2692400" y="4621213"/>
            <a:ext cx="2184400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gray">
          <a:xfrm>
            <a:off x="4706938" y="4621213"/>
            <a:ext cx="2184400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gray">
          <a:xfrm>
            <a:off x="6654800" y="4611688"/>
            <a:ext cx="2184400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gray">
          <a:xfrm>
            <a:off x="1066800" y="1676400"/>
            <a:ext cx="69342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ThemeGallery 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gray">
          <a:xfrm>
            <a:off x="4740275" y="4718050"/>
            <a:ext cx="3465513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D7D7D7">
                  <a:gamma/>
                  <a:tint val="27451"/>
                  <a:invGamma/>
                </a:srgbClr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gray">
          <a:xfrm>
            <a:off x="889000" y="4718050"/>
            <a:ext cx="3465513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D7D7D7">
                  <a:gamma/>
                  <a:tint val="27451"/>
                  <a:invGamma/>
                </a:srgbClr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2349500" y="3532188"/>
            <a:ext cx="660400" cy="1157287"/>
            <a:chOff x="2111" y="2247"/>
            <a:chExt cx="592" cy="1034"/>
          </a:xfrm>
        </p:grpSpPr>
        <p:sp>
          <p:nvSpPr>
            <p:cNvPr id="34822" name="Freeform 6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rgbClr val="333333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Oval 7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rgbClr val="333333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4" name="Text Box 8"/>
          <p:cNvSpPr txBox="1">
            <a:spLocks noChangeArrowheads="1"/>
          </p:cNvSpPr>
          <p:nvPr/>
        </p:nvSpPr>
        <p:spPr bwMode="gray">
          <a:xfrm>
            <a:off x="4921250" y="4735513"/>
            <a:ext cx="9223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2005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gray">
          <a:xfrm>
            <a:off x="5835650" y="47355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2006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gray">
          <a:xfrm>
            <a:off x="6846888" y="47355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2007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black">
          <a:xfrm>
            <a:off x="990600" y="2768600"/>
            <a:ext cx="2295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b="1">
                <a:solidFill>
                  <a:schemeClr val="accent1"/>
                </a:solidFill>
                <a:ea typeface="宋体" charset="-122"/>
                <a:cs typeface="Arial" charset="0"/>
              </a:rPr>
              <a:t>2007 statistics title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black">
          <a:xfrm>
            <a:off x="4648200" y="2743200"/>
            <a:ext cx="2295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b="1">
                <a:solidFill>
                  <a:schemeClr val="accent2"/>
                </a:solidFill>
                <a:ea typeface="宋体" charset="-122"/>
                <a:cs typeface="Arial" charset="0"/>
              </a:rPr>
              <a:t>2007 statistics title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gray">
          <a:xfrm>
            <a:off x="3635375" y="5135563"/>
            <a:ext cx="8382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 b="1">
                <a:solidFill>
                  <a:srgbClr val="080808"/>
                </a:solidFill>
                <a:ea typeface="宋体" charset="-122"/>
                <a:cs typeface="Arial" charset="0"/>
              </a:rPr>
              <a:t>(unit : %)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gray">
          <a:xfrm>
            <a:off x="7489825" y="5135563"/>
            <a:ext cx="8382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 b="1">
                <a:solidFill>
                  <a:srgbClr val="080808"/>
                </a:solidFill>
                <a:ea typeface="宋体" charset="-122"/>
                <a:cs typeface="Arial" charset="0"/>
              </a:rPr>
              <a:t>(unit : %)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gray">
          <a:xfrm>
            <a:off x="762000" y="5118100"/>
            <a:ext cx="26527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 b="1">
                <a:solidFill>
                  <a:srgbClr val="080808"/>
                </a:solidFill>
                <a:ea typeface="宋体" charset="-122"/>
                <a:cs typeface="Arial" charset="0"/>
              </a:rPr>
              <a:t>* 2007  Statistics agency statistics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gray">
          <a:xfrm>
            <a:off x="4724400" y="5127625"/>
            <a:ext cx="26527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 b="1">
                <a:solidFill>
                  <a:srgbClr val="080808"/>
                </a:solidFill>
                <a:ea typeface="宋体" charset="-122"/>
                <a:cs typeface="Arial" charset="0"/>
              </a:rPr>
              <a:t>* 2007  Statistics agency statistics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gray">
          <a:xfrm>
            <a:off x="2357438" y="3843338"/>
            <a:ext cx="6556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EFEFE"/>
                </a:solidFill>
                <a:ea typeface="宋体" charset="-122"/>
                <a:cs typeface="Arial" charset="0"/>
              </a:rPr>
              <a:t>50%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gray">
          <a:xfrm>
            <a:off x="1289050" y="4735513"/>
            <a:ext cx="9223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2005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gray">
          <a:xfrm>
            <a:off x="2197100" y="47355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2006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gray">
          <a:xfrm>
            <a:off x="3194050" y="47355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2007</a:t>
            </a:r>
          </a:p>
        </p:txBody>
      </p: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3201988" y="3003550"/>
            <a:ext cx="969962" cy="1695450"/>
            <a:chOff x="2111" y="2247"/>
            <a:chExt cx="592" cy="1034"/>
          </a:xfrm>
        </p:grpSpPr>
        <p:sp>
          <p:nvSpPr>
            <p:cNvPr id="34838" name="Freeform 22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rgbClr val="333333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Oval 23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rgbClr val="333333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40" name="Text Box 24"/>
          <p:cNvSpPr txBox="1">
            <a:spLocks noChangeArrowheads="1"/>
          </p:cNvSpPr>
          <p:nvPr/>
        </p:nvSpPr>
        <p:spPr bwMode="gray">
          <a:xfrm>
            <a:off x="3224213" y="3522663"/>
            <a:ext cx="873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EFEFE"/>
                </a:solidFill>
                <a:ea typeface="宋体" charset="-122"/>
                <a:cs typeface="Arial" charset="0"/>
              </a:rPr>
              <a:t>90%</a:t>
            </a:r>
          </a:p>
        </p:txBody>
      </p: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1511300" y="3773488"/>
            <a:ext cx="519113" cy="911225"/>
            <a:chOff x="2111" y="2247"/>
            <a:chExt cx="592" cy="1034"/>
          </a:xfrm>
        </p:grpSpPr>
        <p:sp>
          <p:nvSpPr>
            <p:cNvPr id="34842" name="Freeform 26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rgbClr val="333333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Oval 27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rgbClr val="333333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44" name="Text Box 28"/>
          <p:cNvSpPr txBox="1">
            <a:spLocks noChangeArrowheads="1"/>
          </p:cNvSpPr>
          <p:nvPr/>
        </p:nvSpPr>
        <p:spPr bwMode="gray">
          <a:xfrm>
            <a:off x="1444625" y="4032250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EFEFE"/>
                </a:solidFill>
                <a:ea typeface="宋体" charset="-122"/>
                <a:cs typeface="Arial" charset="0"/>
              </a:rPr>
              <a:t>15%</a:t>
            </a:r>
          </a:p>
        </p:txBody>
      </p: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6902450" y="2976563"/>
            <a:ext cx="850900" cy="1698625"/>
            <a:chOff x="4466" y="2053"/>
            <a:chExt cx="590" cy="1177"/>
          </a:xfrm>
        </p:grpSpPr>
        <p:sp>
          <p:nvSpPr>
            <p:cNvPr id="34846" name="Freeform 30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rgbClr val="333333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Oval 31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rgbClr val="333333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48" name="Text Box 32"/>
          <p:cNvSpPr txBox="1">
            <a:spLocks noChangeArrowheads="1"/>
          </p:cNvSpPr>
          <p:nvPr/>
        </p:nvSpPr>
        <p:spPr bwMode="gray">
          <a:xfrm>
            <a:off x="6959600" y="3522663"/>
            <a:ext cx="75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EFEFE"/>
                </a:solidFill>
                <a:ea typeface="宋体" charset="-122"/>
                <a:cs typeface="Arial" charset="0"/>
              </a:rPr>
              <a:t>96%</a:t>
            </a:r>
          </a:p>
        </p:txBody>
      </p:sp>
      <p:grpSp>
        <p:nvGrpSpPr>
          <p:cNvPr id="34849" name="Group 33"/>
          <p:cNvGrpSpPr>
            <a:grpSpLocks/>
          </p:cNvGrpSpPr>
          <p:nvPr/>
        </p:nvGrpSpPr>
        <p:grpSpPr bwMode="auto">
          <a:xfrm>
            <a:off x="5962650" y="3246438"/>
            <a:ext cx="717550" cy="1433512"/>
            <a:chOff x="4466" y="2053"/>
            <a:chExt cx="590" cy="1177"/>
          </a:xfrm>
        </p:grpSpPr>
        <p:sp>
          <p:nvSpPr>
            <p:cNvPr id="34850" name="Freeform 34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rgbClr val="333333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Oval 35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rgbClr val="333333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52" name="Group 36"/>
          <p:cNvGrpSpPr>
            <a:grpSpLocks/>
          </p:cNvGrpSpPr>
          <p:nvPr/>
        </p:nvGrpSpPr>
        <p:grpSpPr bwMode="auto">
          <a:xfrm>
            <a:off x="5126038" y="3619500"/>
            <a:ext cx="533400" cy="1065213"/>
            <a:chOff x="4466" y="2053"/>
            <a:chExt cx="590" cy="1177"/>
          </a:xfrm>
        </p:grpSpPr>
        <p:sp>
          <p:nvSpPr>
            <p:cNvPr id="34853" name="Freeform 37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rgbClr val="333333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Oval 38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rgbClr val="333333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55" name="Text Box 39"/>
          <p:cNvSpPr txBox="1">
            <a:spLocks noChangeArrowheads="1"/>
          </p:cNvSpPr>
          <p:nvPr/>
        </p:nvSpPr>
        <p:spPr bwMode="gray">
          <a:xfrm>
            <a:off x="5114925" y="3957638"/>
            <a:ext cx="612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EFEFE"/>
                </a:solidFill>
                <a:ea typeface="宋体" charset="-122"/>
                <a:cs typeface="Arial" charset="0"/>
              </a:rPr>
              <a:t>35%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gray">
          <a:xfrm>
            <a:off x="5991225" y="3805238"/>
            <a:ext cx="7016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EFEFE"/>
                </a:solidFill>
                <a:ea typeface="宋体" charset="-122"/>
                <a:cs typeface="Arial" charset="0"/>
              </a:rPr>
              <a:t>70%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1752600" y="5715000"/>
            <a:ext cx="57134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 2" pitchFamily="18" charset="2"/>
              <a:buChar char="Ù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Contents of the product, and please fill it out.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gray">
          <a:xfrm>
            <a:off x="990600" y="1676400"/>
            <a:ext cx="69342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ThemeGallery 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AutoShape 3"/>
          <p:cNvSpPr>
            <a:spLocks noChangeArrowheads="1"/>
          </p:cNvSpPr>
          <p:nvPr/>
        </p:nvSpPr>
        <p:spPr bwMode="gray">
          <a:xfrm>
            <a:off x="1162050" y="1762125"/>
            <a:ext cx="6769100" cy="4022725"/>
          </a:xfrm>
          <a:prstGeom prst="roundRect">
            <a:avLst>
              <a:gd name="adj" fmla="val 8097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gray">
          <a:xfrm>
            <a:off x="3000375" y="2108200"/>
            <a:ext cx="1495425" cy="2541588"/>
          </a:xfrm>
          <a:prstGeom prst="roundRect">
            <a:avLst>
              <a:gd name="adj" fmla="val 9523"/>
            </a:avLst>
          </a:prstGeom>
          <a:solidFill>
            <a:srgbClr val="C5C5C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009900" y="3498850"/>
            <a:ext cx="1489075" cy="1565275"/>
            <a:chOff x="1896" y="2048"/>
            <a:chExt cx="938" cy="986"/>
          </a:xfrm>
        </p:grpSpPr>
        <p:grpSp>
          <p:nvGrpSpPr>
            <p:cNvPr id="35861" name="Group 21"/>
            <p:cNvGrpSpPr>
              <a:grpSpLocks/>
            </p:cNvGrpSpPr>
            <p:nvPr/>
          </p:nvGrpSpPr>
          <p:grpSpPr bwMode="auto">
            <a:xfrm>
              <a:off x="1896" y="2609"/>
              <a:ext cx="938" cy="425"/>
              <a:chOff x="657" y="2893"/>
              <a:chExt cx="1032" cy="590"/>
            </a:xfrm>
          </p:grpSpPr>
          <p:sp>
            <p:nvSpPr>
              <p:cNvPr id="35862" name="AutoShape 22"/>
              <p:cNvSpPr>
                <a:spLocks noChangeArrowheads="1"/>
              </p:cNvSpPr>
              <p:nvPr/>
            </p:nvSpPr>
            <p:spPr bwMode="gray">
              <a:xfrm>
                <a:off x="657" y="2893"/>
                <a:ext cx="1031" cy="590"/>
              </a:xfrm>
              <a:prstGeom prst="roundRect">
                <a:avLst>
                  <a:gd name="adj" fmla="val 12736"/>
                </a:avLst>
              </a:prstGeom>
              <a:gradFill rotWithShape="1">
                <a:gsLst>
                  <a:gs pos="0">
                    <a:schemeClr val="accent2">
                      <a:gamma/>
                      <a:shade val="8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3" name="AutoShape 23"/>
              <p:cNvSpPr>
                <a:spLocks noChangeArrowheads="1"/>
              </p:cNvSpPr>
              <p:nvPr/>
            </p:nvSpPr>
            <p:spPr bwMode="gray">
              <a:xfrm>
                <a:off x="658" y="2894"/>
                <a:ext cx="1031" cy="236"/>
              </a:xfrm>
              <a:prstGeom prst="roundRect">
                <a:avLst>
                  <a:gd name="adj" fmla="val 30769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5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902" name="Group 62"/>
            <p:cNvGrpSpPr>
              <a:grpSpLocks/>
            </p:cNvGrpSpPr>
            <p:nvPr/>
          </p:nvGrpSpPr>
          <p:grpSpPr bwMode="auto">
            <a:xfrm>
              <a:off x="1896" y="2492"/>
              <a:ext cx="936" cy="93"/>
              <a:chOff x="764" y="2737"/>
              <a:chExt cx="1032" cy="102"/>
            </a:xfrm>
          </p:grpSpPr>
          <p:sp>
            <p:nvSpPr>
              <p:cNvPr id="35903" name="AutoShape 63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4" name="AutoShape 64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905" name="Group 65"/>
            <p:cNvGrpSpPr>
              <a:grpSpLocks/>
            </p:cNvGrpSpPr>
            <p:nvPr/>
          </p:nvGrpSpPr>
          <p:grpSpPr bwMode="auto">
            <a:xfrm>
              <a:off x="1896" y="2379"/>
              <a:ext cx="936" cy="92"/>
              <a:chOff x="764" y="2737"/>
              <a:chExt cx="1032" cy="102"/>
            </a:xfrm>
          </p:grpSpPr>
          <p:sp>
            <p:nvSpPr>
              <p:cNvPr id="35906" name="AutoShape 66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accent2">
                      <a:gamma/>
                      <a:shade val="8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7" name="AutoShape 67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914" name="Group 74"/>
            <p:cNvGrpSpPr>
              <a:grpSpLocks/>
            </p:cNvGrpSpPr>
            <p:nvPr/>
          </p:nvGrpSpPr>
          <p:grpSpPr bwMode="auto">
            <a:xfrm>
              <a:off x="1896" y="2267"/>
              <a:ext cx="936" cy="92"/>
              <a:chOff x="764" y="2737"/>
              <a:chExt cx="1032" cy="102"/>
            </a:xfrm>
          </p:grpSpPr>
          <p:sp>
            <p:nvSpPr>
              <p:cNvPr id="35915" name="AutoShape 75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accent2">
                      <a:gamma/>
                      <a:shade val="8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6" name="AutoShape 76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917" name="Group 77"/>
            <p:cNvGrpSpPr>
              <a:grpSpLocks/>
            </p:cNvGrpSpPr>
            <p:nvPr/>
          </p:nvGrpSpPr>
          <p:grpSpPr bwMode="auto">
            <a:xfrm>
              <a:off x="1896" y="2160"/>
              <a:ext cx="936" cy="92"/>
              <a:chOff x="764" y="2737"/>
              <a:chExt cx="1032" cy="102"/>
            </a:xfrm>
          </p:grpSpPr>
          <p:sp>
            <p:nvSpPr>
              <p:cNvPr id="35918" name="AutoShape 78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accent2">
                      <a:gamma/>
                      <a:shade val="8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9" name="AutoShape 79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920" name="Group 80"/>
            <p:cNvGrpSpPr>
              <a:grpSpLocks/>
            </p:cNvGrpSpPr>
            <p:nvPr/>
          </p:nvGrpSpPr>
          <p:grpSpPr bwMode="auto">
            <a:xfrm>
              <a:off x="1896" y="2048"/>
              <a:ext cx="936" cy="92"/>
              <a:chOff x="764" y="2737"/>
              <a:chExt cx="1032" cy="102"/>
            </a:xfrm>
          </p:grpSpPr>
          <p:sp>
            <p:nvSpPr>
              <p:cNvPr id="35921" name="AutoShape 81"/>
              <p:cNvSpPr>
                <a:spLocks noChangeArrowheads="1"/>
              </p:cNvSpPr>
              <p:nvPr/>
            </p:nvSpPr>
            <p:spPr bwMode="gray">
              <a:xfrm>
                <a:off x="764" y="2737"/>
                <a:ext cx="1031" cy="102"/>
              </a:xfrm>
              <a:prstGeom prst="roundRect">
                <a:avLst>
                  <a:gd name="adj" fmla="val 20588"/>
                </a:avLst>
              </a:prstGeom>
              <a:gradFill rotWithShape="1">
                <a:gsLst>
                  <a:gs pos="0">
                    <a:schemeClr val="accent2">
                      <a:gamma/>
                      <a:shade val="8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2" name="AutoShape 82"/>
              <p:cNvSpPr>
                <a:spLocks noChangeArrowheads="1"/>
              </p:cNvSpPr>
              <p:nvPr/>
            </p:nvSpPr>
            <p:spPr bwMode="gray">
              <a:xfrm>
                <a:off x="765" y="2737"/>
                <a:ext cx="1031" cy="4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941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gray">
          <a:xfrm>
            <a:off x="1795463" y="5380038"/>
            <a:ext cx="5478462" cy="7921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>
                  <a:gamma/>
                  <a:shade val="92157"/>
                  <a:invGamma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92157"/>
                  <a:invGamma/>
                </a:srgbClr>
              </a:gs>
            </a:gsLst>
            <a:lin ang="5400000" scaled="1"/>
          </a:gradFill>
          <a:ln w="19050">
            <a:solidFill>
              <a:srgbClr val="808080"/>
            </a:solidFill>
            <a:round/>
            <a:headEnd/>
            <a:tailEnd/>
          </a:ln>
          <a:effectLst>
            <a:outerShdw dist="25400" dir="54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gray">
          <a:xfrm>
            <a:off x="6092825" y="2108200"/>
            <a:ext cx="1495425" cy="2541588"/>
          </a:xfrm>
          <a:prstGeom prst="roundRect">
            <a:avLst>
              <a:gd name="adj" fmla="val 9523"/>
            </a:avLst>
          </a:prstGeom>
          <a:solidFill>
            <a:srgbClr val="C5C5C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gray">
          <a:xfrm>
            <a:off x="4545013" y="2108200"/>
            <a:ext cx="1495425" cy="2541588"/>
          </a:xfrm>
          <a:prstGeom prst="roundRect">
            <a:avLst>
              <a:gd name="adj" fmla="val 9523"/>
            </a:avLst>
          </a:prstGeom>
          <a:solidFill>
            <a:srgbClr val="C5C5C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gray">
          <a:xfrm>
            <a:off x="1452563" y="2108200"/>
            <a:ext cx="1495425" cy="2541588"/>
          </a:xfrm>
          <a:prstGeom prst="roundRect">
            <a:avLst>
              <a:gd name="adj" fmla="val 9523"/>
            </a:avLst>
          </a:prstGeom>
          <a:solidFill>
            <a:srgbClr val="C5C5C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gray">
          <a:xfrm>
            <a:off x="2132013" y="5495925"/>
            <a:ext cx="4776787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gray">
          <a:xfrm>
            <a:off x="1724025" y="2109788"/>
            <a:ext cx="939800" cy="596900"/>
          </a:xfrm>
          <a:prstGeom prst="downArrow">
            <a:avLst>
              <a:gd name="adj1" fmla="val 75111"/>
              <a:gd name="adj2" fmla="val 4084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gray">
          <a:xfrm>
            <a:off x="1685925" y="2179638"/>
            <a:ext cx="10461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ea typeface="宋体" charset="-122"/>
                <a:cs typeface="Arial" charset="0"/>
              </a:rPr>
              <a:t>80%</a:t>
            </a:r>
          </a:p>
        </p:txBody>
      </p:sp>
      <p:sp>
        <p:nvSpPr>
          <p:cNvPr id="35852" name="AutoShape 12"/>
          <p:cNvSpPr>
            <a:spLocks noChangeArrowheads="1"/>
          </p:cNvSpPr>
          <p:nvPr/>
        </p:nvSpPr>
        <p:spPr bwMode="gray">
          <a:xfrm>
            <a:off x="3251200" y="2111375"/>
            <a:ext cx="941388" cy="1163638"/>
          </a:xfrm>
          <a:prstGeom prst="downArrow">
            <a:avLst>
              <a:gd name="adj1" fmla="val 77269"/>
              <a:gd name="adj2" fmla="val 28796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AutoShape 13"/>
          <p:cNvSpPr>
            <a:spLocks noChangeArrowheads="1"/>
          </p:cNvSpPr>
          <p:nvPr/>
        </p:nvSpPr>
        <p:spPr bwMode="gray">
          <a:xfrm>
            <a:off x="4800600" y="2111375"/>
            <a:ext cx="941388" cy="1516063"/>
          </a:xfrm>
          <a:prstGeom prst="downArrow">
            <a:avLst>
              <a:gd name="adj1" fmla="val 77269"/>
              <a:gd name="adj2" fmla="val 3751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AutoShape 14"/>
          <p:cNvSpPr>
            <a:spLocks noChangeArrowheads="1"/>
          </p:cNvSpPr>
          <p:nvPr/>
        </p:nvSpPr>
        <p:spPr bwMode="gray">
          <a:xfrm>
            <a:off x="6356350" y="2111375"/>
            <a:ext cx="939800" cy="1712913"/>
          </a:xfrm>
          <a:prstGeom prst="downArrow">
            <a:avLst>
              <a:gd name="adj1" fmla="val 77269"/>
              <a:gd name="adj2" fmla="val 36242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gray">
          <a:xfrm>
            <a:off x="3235325" y="2143125"/>
            <a:ext cx="10461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ea typeface="宋体" charset="-122"/>
                <a:cs typeface="Arial" charset="0"/>
              </a:rPr>
              <a:t>50%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gray">
          <a:xfrm>
            <a:off x="4772025" y="2143125"/>
            <a:ext cx="10461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ea typeface="宋体" charset="-122"/>
                <a:cs typeface="Arial" charset="0"/>
              </a:rPr>
              <a:t>30%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gray">
          <a:xfrm>
            <a:off x="6327775" y="2135188"/>
            <a:ext cx="10461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ea typeface="宋体" charset="-122"/>
                <a:cs typeface="Arial" charset="0"/>
              </a:rPr>
              <a:t>20%</a:t>
            </a:r>
          </a:p>
        </p:txBody>
      </p:sp>
      <p:grpSp>
        <p:nvGrpSpPr>
          <p:cNvPr id="35858" name="Group 18"/>
          <p:cNvGrpSpPr>
            <a:grpSpLocks/>
          </p:cNvGrpSpPr>
          <p:nvPr/>
        </p:nvGrpSpPr>
        <p:grpSpPr bwMode="auto">
          <a:xfrm>
            <a:off x="1457325" y="4389438"/>
            <a:ext cx="1489075" cy="674687"/>
            <a:chOff x="657" y="2893"/>
            <a:chExt cx="1032" cy="590"/>
          </a:xfrm>
        </p:grpSpPr>
        <p:sp>
          <p:nvSpPr>
            <p:cNvPr id="35859" name="AutoShape 19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AutoShape 20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4" name="Group 24"/>
          <p:cNvGrpSpPr>
            <a:grpSpLocks/>
          </p:cNvGrpSpPr>
          <p:nvPr/>
        </p:nvGrpSpPr>
        <p:grpSpPr bwMode="auto">
          <a:xfrm>
            <a:off x="4552950" y="4389438"/>
            <a:ext cx="1489075" cy="674687"/>
            <a:chOff x="657" y="2893"/>
            <a:chExt cx="1032" cy="590"/>
          </a:xfrm>
        </p:grpSpPr>
        <p:sp>
          <p:nvSpPr>
            <p:cNvPr id="35865" name="AutoShape 25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AutoShape 26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7" name="Group 27"/>
          <p:cNvGrpSpPr>
            <a:grpSpLocks/>
          </p:cNvGrpSpPr>
          <p:nvPr/>
        </p:nvGrpSpPr>
        <p:grpSpPr bwMode="auto">
          <a:xfrm>
            <a:off x="6092825" y="4389438"/>
            <a:ext cx="1489075" cy="674687"/>
            <a:chOff x="657" y="2893"/>
            <a:chExt cx="1032" cy="590"/>
          </a:xfrm>
        </p:grpSpPr>
        <p:sp>
          <p:nvSpPr>
            <p:cNvPr id="35868" name="AutoShape 28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AutoShape 29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70" name="Text Box 30"/>
          <p:cNvSpPr txBox="1">
            <a:spLocks noChangeArrowheads="1"/>
          </p:cNvSpPr>
          <p:nvPr/>
        </p:nvSpPr>
        <p:spPr bwMode="gray">
          <a:xfrm>
            <a:off x="1520825" y="4702175"/>
            <a:ext cx="136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gray">
          <a:xfrm>
            <a:off x="3068638" y="4702175"/>
            <a:ext cx="136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gray">
          <a:xfrm>
            <a:off x="4622800" y="4702175"/>
            <a:ext cx="136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gray">
          <a:xfrm>
            <a:off x="6092825" y="4702175"/>
            <a:ext cx="136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gray">
          <a:xfrm>
            <a:off x="1474788" y="4400550"/>
            <a:ext cx="349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  <a:cs typeface="Arial" charset="0"/>
              </a:rPr>
              <a:t>A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gray">
          <a:xfrm>
            <a:off x="3024188" y="4400550"/>
            <a:ext cx="350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  <a:cs typeface="Arial" charset="0"/>
              </a:rPr>
              <a:t>B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gray">
          <a:xfrm>
            <a:off x="4579938" y="4400550"/>
            <a:ext cx="349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  <a:cs typeface="Arial" charset="0"/>
              </a:rPr>
              <a:t>C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gray">
          <a:xfrm>
            <a:off x="6092825" y="4400550"/>
            <a:ext cx="350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  <a:cs typeface="Arial" charset="0"/>
              </a:rPr>
              <a:t>D</a:t>
            </a:r>
          </a:p>
        </p:txBody>
      </p:sp>
      <p:grpSp>
        <p:nvGrpSpPr>
          <p:cNvPr id="35878" name="Group 38"/>
          <p:cNvGrpSpPr>
            <a:grpSpLocks/>
          </p:cNvGrpSpPr>
          <p:nvPr/>
        </p:nvGrpSpPr>
        <p:grpSpPr bwMode="auto">
          <a:xfrm>
            <a:off x="1460500" y="4203700"/>
            <a:ext cx="1485900" cy="147638"/>
            <a:chOff x="764" y="2737"/>
            <a:chExt cx="1032" cy="102"/>
          </a:xfrm>
        </p:grpSpPr>
        <p:sp>
          <p:nvSpPr>
            <p:cNvPr id="35879" name="AutoShape 3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AutoShape 4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81" name="Group 41"/>
          <p:cNvGrpSpPr>
            <a:grpSpLocks/>
          </p:cNvGrpSpPr>
          <p:nvPr/>
        </p:nvGrpSpPr>
        <p:grpSpPr bwMode="auto">
          <a:xfrm>
            <a:off x="1460500" y="4024313"/>
            <a:ext cx="1485900" cy="146050"/>
            <a:chOff x="764" y="2737"/>
            <a:chExt cx="1032" cy="102"/>
          </a:xfrm>
        </p:grpSpPr>
        <p:sp>
          <p:nvSpPr>
            <p:cNvPr id="35882" name="AutoShape 4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AutoShape 4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1460500" y="3844925"/>
            <a:ext cx="1485900" cy="147638"/>
            <a:chOff x="764" y="2737"/>
            <a:chExt cx="1032" cy="102"/>
          </a:xfrm>
        </p:grpSpPr>
        <p:sp>
          <p:nvSpPr>
            <p:cNvPr id="35885" name="AutoShape 4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6" name="AutoShape 4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1460500" y="3665538"/>
            <a:ext cx="1485900" cy="147637"/>
            <a:chOff x="764" y="2737"/>
            <a:chExt cx="1032" cy="102"/>
          </a:xfrm>
        </p:grpSpPr>
        <p:sp>
          <p:nvSpPr>
            <p:cNvPr id="35888" name="AutoShape 4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9" name="AutoShape 4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90" name="Group 50"/>
          <p:cNvGrpSpPr>
            <a:grpSpLocks/>
          </p:cNvGrpSpPr>
          <p:nvPr/>
        </p:nvGrpSpPr>
        <p:grpSpPr bwMode="auto">
          <a:xfrm>
            <a:off x="1460500" y="3490913"/>
            <a:ext cx="1485900" cy="147637"/>
            <a:chOff x="764" y="2737"/>
            <a:chExt cx="1032" cy="102"/>
          </a:xfrm>
        </p:grpSpPr>
        <p:sp>
          <p:nvSpPr>
            <p:cNvPr id="35891" name="AutoShape 5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2" name="AutoShape 5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1460500" y="3311525"/>
            <a:ext cx="1485900" cy="147638"/>
            <a:chOff x="764" y="2737"/>
            <a:chExt cx="1032" cy="102"/>
          </a:xfrm>
        </p:grpSpPr>
        <p:sp>
          <p:nvSpPr>
            <p:cNvPr id="35894" name="AutoShape 54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5" name="AutoShape 55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96" name="Group 56"/>
          <p:cNvGrpSpPr>
            <a:grpSpLocks/>
          </p:cNvGrpSpPr>
          <p:nvPr/>
        </p:nvGrpSpPr>
        <p:grpSpPr bwMode="auto">
          <a:xfrm>
            <a:off x="1460500" y="3132138"/>
            <a:ext cx="1485900" cy="147637"/>
            <a:chOff x="764" y="2737"/>
            <a:chExt cx="1032" cy="102"/>
          </a:xfrm>
        </p:grpSpPr>
        <p:sp>
          <p:nvSpPr>
            <p:cNvPr id="35897" name="AutoShape 5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8" name="AutoShape 5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99" name="Group 59"/>
          <p:cNvGrpSpPr>
            <a:grpSpLocks/>
          </p:cNvGrpSpPr>
          <p:nvPr/>
        </p:nvGrpSpPr>
        <p:grpSpPr bwMode="auto">
          <a:xfrm>
            <a:off x="1460500" y="2954338"/>
            <a:ext cx="1485900" cy="147637"/>
            <a:chOff x="764" y="2737"/>
            <a:chExt cx="1032" cy="102"/>
          </a:xfrm>
        </p:grpSpPr>
        <p:sp>
          <p:nvSpPr>
            <p:cNvPr id="35900" name="AutoShape 6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1" name="AutoShape 6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08" name="Group 68"/>
          <p:cNvGrpSpPr>
            <a:grpSpLocks/>
          </p:cNvGrpSpPr>
          <p:nvPr/>
        </p:nvGrpSpPr>
        <p:grpSpPr bwMode="auto">
          <a:xfrm>
            <a:off x="4552950" y="4203700"/>
            <a:ext cx="1484313" cy="147638"/>
            <a:chOff x="764" y="2737"/>
            <a:chExt cx="1032" cy="102"/>
          </a:xfrm>
        </p:grpSpPr>
        <p:sp>
          <p:nvSpPr>
            <p:cNvPr id="35909" name="AutoShape 6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0" name="AutoShape 7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11" name="Group 71"/>
          <p:cNvGrpSpPr>
            <a:grpSpLocks/>
          </p:cNvGrpSpPr>
          <p:nvPr/>
        </p:nvGrpSpPr>
        <p:grpSpPr bwMode="auto">
          <a:xfrm>
            <a:off x="6092825" y="4203700"/>
            <a:ext cx="1484313" cy="147638"/>
            <a:chOff x="764" y="2737"/>
            <a:chExt cx="1032" cy="102"/>
          </a:xfrm>
        </p:grpSpPr>
        <p:sp>
          <p:nvSpPr>
            <p:cNvPr id="35912" name="AutoShape 7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3" name="AutoShape 7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23" name="Group 83"/>
          <p:cNvGrpSpPr>
            <a:grpSpLocks/>
          </p:cNvGrpSpPr>
          <p:nvPr/>
        </p:nvGrpSpPr>
        <p:grpSpPr bwMode="auto">
          <a:xfrm>
            <a:off x="4552950" y="4022725"/>
            <a:ext cx="1484313" cy="147638"/>
            <a:chOff x="764" y="2737"/>
            <a:chExt cx="1032" cy="102"/>
          </a:xfrm>
        </p:grpSpPr>
        <p:sp>
          <p:nvSpPr>
            <p:cNvPr id="35924" name="AutoShape 84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5" name="AutoShape 85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26" name="Group 86"/>
          <p:cNvGrpSpPr>
            <a:grpSpLocks/>
          </p:cNvGrpSpPr>
          <p:nvPr/>
        </p:nvGrpSpPr>
        <p:grpSpPr bwMode="auto">
          <a:xfrm>
            <a:off x="4552950" y="3844925"/>
            <a:ext cx="1484313" cy="147638"/>
            <a:chOff x="764" y="2737"/>
            <a:chExt cx="1032" cy="102"/>
          </a:xfrm>
        </p:grpSpPr>
        <p:sp>
          <p:nvSpPr>
            <p:cNvPr id="35927" name="AutoShape 8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AutoShape 8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29" name="Group 89"/>
          <p:cNvGrpSpPr>
            <a:grpSpLocks/>
          </p:cNvGrpSpPr>
          <p:nvPr/>
        </p:nvGrpSpPr>
        <p:grpSpPr bwMode="auto">
          <a:xfrm>
            <a:off x="6092825" y="4016375"/>
            <a:ext cx="1484313" cy="147638"/>
            <a:chOff x="764" y="2737"/>
            <a:chExt cx="1032" cy="102"/>
          </a:xfrm>
        </p:grpSpPr>
        <p:sp>
          <p:nvSpPr>
            <p:cNvPr id="35930" name="AutoShape 9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1" name="AutoShape 9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reeform 2"/>
          <p:cNvSpPr>
            <a:spLocks/>
          </p:cNvSpPr>
          <p:nvPr/>
        </p:nvSpPr>
        <p:spPr bwMode="gray">
          <a:xfrm flipH="1">
            <a:off x="2227263" y="1589088"/>
            <a:ext cx="2220912" cy="1858962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67" name="Freeform 3"/>
          <p:cNvSpPr>
            <a:spLocks/>
          </p:cNvSpPr>
          <p:nvPr/>
        </p:nvSpPr>
        <p:spPr bwMode="ltGray">
          <a:xfrm>
            <a:off x="4560888" y="1589088"/>
            <a:ext cx="2219325" cy="1858962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68" name="Freeform 4"/>
          <p:cNvSpPr>
            <a:spLocks/>
          </p:cNvSpPr>
          <p:nvPr/>
        </p:nvSpPr>
        <p:spPr bwMode="ltGray">
          <a:xfrm>
            <a:off x="2227263" y="3570288"/>
            <a:ext cx="2220912" cy="1857375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69" name="Freeform 5"/>
          <p:cNvSpPr>
            <a:spLocks/>
          </p:cNvSpPr>
          <p:nvPr/>
        </p:nvSpPr>
        <p:spPr bwMode="gray">
          <a:xfrm flipH="1">
            <a:off x="4560888" y="3570288"/>
            <a:ext cx="2219325" cy="1857375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gray">
          <a:xfrm>
            <a:off x="3446463" y="2468563"/>
            <a:ext cx="2239962" cy="2238375"/>
          </a:xfrm>
          <a:prstGeom prst="ellipse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black">
          <a:xfrm>
            <a:off x="2444750" y="2022475"/>
            <a:ext cx="16986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gray">
          <a:xfrm>
            <a:off x="2039938" y="5513388"/>
            <a:ext cx="4911725" cy="582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black">
          <a:xfrm>
            <a:off x="4829175" y="2022475"/>
            <a:ext cx="170021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black">
          <a:xfrm>
            <a:off x="2454275" y="4527550"/>
            <a:ext cx="16986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black">
          <a:xfrm>
            <a:off x="4829175" y="4527550"/>
            <a:ext cx="17002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744913" y="29606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787900" y="29606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M2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744913" y="37909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M4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787900" y="37909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M3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524000" y="1906588"/>
            <a:ext cx="6400800" cy="3362325"/>
            <a:chOff x="732" y="1680"/>
            <a:chExt cx="4161" cy="2106"/>
          </a:xfrm>
        </p:grpSpPr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732" y="1717"/>
              <a:ext cx="2770" cy="2069"/>
              <a:chOff x="2189" y="1764"/>
              <a:chExt cx="2770" cy="2069"/>
            </a:xfrm>
          </p:grpSpPr>
          <p:sp>
            <p:nvSpPr>
              <p:cNvPr id="37893" name="Freeform 5"/>
              <p:cNvSpPr>
                <a:spLocks/>
              </p:cNvSpPr>
              <p:nvPr/>
            </p:nvSpPr>
            <p:spPr bwMode="gray">
              <a:xfrm>
                <a:off x="2624" y="1783"/>
                <a:ext cx="159" cy="63"/>
              </a:xfrm>
              <a:custGeom>
                <a:avLst/>
                <a:gdLst/>
                <a:ahLst/>
                <a:cxnLst>
                  <a:cxn ang="0">
                    <a:pos x="191" y="7"/>
                  </a:cxn>
                  <a:cxn ang="0">
                    <a:pos x="103" y="9"/>
                  </a:cxn>
                  <a:cxn ang="0">
                    <a:pos x="109" y="25"/>
                  </a:cxn>
                  <a:cxn ang="0">
                    <a:pos x="107" y="33"/>
                  </a:cxn>
                  <a:cxn ang="0">
                    <a:pos x="89" y="27"/>
                  </a:cxn>
                  <a:cxn ang="0">
                    <a:pos x="77" y="19"/>
                  </a:cxn>
                  <a:cxn ang="0">
                    <a:pos x="23" y="27"/>
                  </a:cxn>
                  <a:cxn ang="0">
                    <a:pos x="31" y="49"/>
                  </a:cxn>
                  <a:cxn ang="0">
                    <a:pos x="55" y="53"/>
                  </a:cxn>
                  <a:cxn ang="0">
                    <a:pos x="75" y="73"/>
                  </a:cxn>
                  <a:cxn ang="0">
                    <a:pos x="89" y="85"/>
                  </a:cxn>
                  <a:cxn ang="0">
                    <a:pos x="109" y="67"/>
                  </a:cxn>
                  <a:cxn ang="0">
                    <a:pos x="121" y="59"/>
                  </a:cxn>
                  <a:cxn ang="0">
                    <a:pos x="127" y="47"/>
                  </a:cxn>
                  <a:cxn ang="0">
                    <a:pos x="167" y="35"/>
                  </a:cxn>
                  <a:cxn ang="0">
                    <a:pos x="187" y="31"/>
                  </a:cxn>
                  <a:cxn ang="0">
                    <a:pos x="199" y="27"/>
                  </a:cxn>
                  <a:cxn ang="0">
                    <a:pos x="191" y="7"/>
                  </a:cxn>
                </a:cxnLst>
                <a:rect l="0" t="0" r="r" b="b"/>
                <a:pathLst>
                  <a:path w="206" h="85">
                    <a:moveTo>
                      <a:pt x="191" y="7"/>
                    </a:moveTo>
                    <a:cubicBezTo>
                      <a:pt x="165" y="6"/>
                      <a:pt x="130" y="0"/>
                      <a:pt x="103" y="9"/>
                    </a:cubicBezTo>
                    <a:cubicBezTo>
                      <a:pt x="100" y="18"/>
                      <a:pt x="101" y="20"/>
                      <a:pt x="109" y="25"/>
                    </a:cubicBezTo>
                    <a:cubicBezTo>
                      <a:pt x="111" y="28"/>
                      <a:pt x="118" y="34"/>
                      <a:pt x="107" y="33"/>
                    </a:cubicBezTo>
                    <a:cubicBezTo>
                      <a:pt x="101" y="32"/>
                      <a:pt x="89" y="27"/>
                      <a:pt x="89" y="27"/>
                    </a:cubicBezTo>
                    <a:cubicBezTo>
                      <a:pt x="86" y="24"/>
                      <a:pt x="82" y="18"/>
                      <a:pt x="77" y="19"/>
                    </a:cubicBezTo>
                    <a:cubicBezTo>
                      <a:pt x="52" y="22"/>
                      <a:pt x="57" y="25"/>
                      <a:pt x="23" y="27"/>
                    </a:cubicBezTo>
                    <a:cubicBezTo>
                      <a:pt x="0" y="31"/>
                      <a:pt x="18" y="45"/>
                      <a:pt x="31" y="49"/>
                    </a:cubicBezTo>
                    <a:cubicBezTo>
                      <a:pt x="43" y="53"/>
                      <a:pt x="35" y="51"/>
                      <a:pt x="55" y="53"/>
                    </a:cubicBezTo>
                    <a:cubicBezTo>
                      <a:pt x="63" y="59"/>
                      <a:pt x="66" y="67"/>
                      <a:pt x="75" y="73"/>
                    </a:cubicBezTo>
                    <a:cubicBezTo>
                      <a:pt x="78" y="81"/>
                      <a:pt x="81" y="82"/>
                      <a:pt x="89" y="85"/>
                    </a:cubicBezTo>
                    <a:cubicBezTo>
                      <a:pt x="104" y="81"/>
                      <a:pt x="99" y="75"/>
                      <a:pt x="109" y="67"/>
                    </a:cubicBezTo>
                    <a:cubicBezTo>
                      <a:pt x="113" y="64"/>
                      <a:pt x="121" y="59"/>
                      <a:pt x="121" y="59"/>
                    </a:cubicBezTo>
                    <a:cubicBezTo>
                      <a:pt x="123" y="55"/>
                      <a:pt x="124" y="50"/>
                      <a:pt x="127" y="47"/>
                    </a:cubicBezTo>
                    <a:cubicBezTo>
                      <a:pt x="132" y="41"/>
                      <a:pt x="158" y="37"/>
                      <a:pt x="167" y="35"/>
                    </a:cubicBezTo>
                    <a:cubicBezTo>
                      <a:pt x="174" y="34"/>
                      <a:pt x="181" y="33"/>
                      <a:pt x="187" y="31"/>
                    </a:cubicBezTo>
                    <a:cubicBezTo>
                      <a:pt x="191" y="30"/>
                      <a:pt x="199" y="27"/>
                      <a:pt x="199" y="27"/>
                    </a:cubicBezTo>
                    <a:cubicBezTo>
                      <a:pt x="206" y="16"/>
                      <a:pt x="199" y="15"/>
                      <a:pt x="191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4" name="Freeform 6"/>
              <p:cNvSpPr>
                <a:spLocks/>
              </p:cNvSpPr>
              <p:nvPr/>
            </p:nvSpPr>
            <p:spPr bwMode="gray">
              <a:xfrm>
                <a:off x="2724" y="1816"/>
                <a:ext cx="49" cy="21"/>
              </a:xfrm>
              <a:custGeom>
                <a:avLst/>
                <a:gdLst/>
                <a:ahLst/>
                <a:cxnLst>
                  <a:cxn ang="0">
                    <a:pos x="36" y="6"/>
                  </a:cxn>
                  <a:cxn ang="0">
                    <a:pos x="8" y="4"/>
                  </a:cxn>
                  <a:cxn ang="0">
                    <a:pos x="24" y="28"/>
                  </a:cxn>
                  <a:cxn ang="0">
                    <a:pos x="54" y="14"/>
                  </a:cxn>
                  <a:cxn ang="0">
                    <a:pos x="36" y="6"/>
                  </a:cxn>
                </a:cxnLst>
                <a:rect l="0" t="0" r="r" b="b"/>
                <a:pathLst>
                  <a:path w="64" h="28">
                    <a:moveTo>
                      <a:pt x="36" y="6"/>
                    </a:moveTo>
                    <a:cubicBezTo>
                      <a:pt x="32" y="18"/>
                      <a:pt x="19" y="0"/>
                      <a:pt x="8" y="4"/>
                    </a:cubicBezTo>
                    <a:cubicBezTo>
                      <a:pt x="0" y="16"/>
                      <a:pt x="14" y="27"/>
                      <a:pt x="24" y="28"/>
                    </a:cubicBezTo>
                    <a:cubicBezTo>
                      <a:pt x="30" y="27"/>
                      <a:pt x="48" y="16"/>
                      <a:pt x="54" y="14"/>
                    </a:cubicBezTo>
                    <a:cubicBezTo>
                      <a:pt x="64" y="10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5" name="Freeform 7"/>
              <p:cNvSpPr>
                <a:spLocks/>
              </p:cNvSpPr>
              <p:nvPr/>
            </p:nvSpPr>
            <p:spPr bwMode="gray">
              <a:xfrm>
                <a:off x="2424" y="2087"/>
                <a:ext cx="112" cy="131"/>
              </a:xfrm>
              <a:custGeom>
                <a:avLst/>
                <a:gdLst/>
                <a:ahLst/>
                <a:cxnLst>
                  <a:cxn ang="0">
                    <a:pos x="24" y="19"/>
                  </a:cxn>
                  <a:cxn ang="0">
                    <a:pos x="0" y="25"/>
                  </a:cxn>
                  <a:cxn ang="0">
                    <a:pos x="14" y="43"/>
                  </a:cxn>
                  <a:cxn ang="0">
                    <a:pos x="34" y="87"/>
                  </a:cxn>
                  <a:cxn ang="0">
                    <a:pos x="52" y="91"/>
                  </a:cxn>
                  <a:cxn ang="0">
                    <a:pos x="50" y="107"/>
                  </a:cxn>
                  <a:cxn ang="0">
                    <a:pos x="28" y="113"/>
                  </a:cxn>
                  <a:cxn ang="0">
                    <a:pos x="16" y="131"/>
                  </a:cxn>
                  <a:cxn ang="0">
                    <a:pos x="18" y="137"/>
                  </a:cxn>
                  <a:cxn ang="0">
                    <a:pos x="30" y="141"/>
                  </a:cxn>
                  <a:cxn ang="0">
                    <a:pos x="18" y="169"/>
                  </a:cxn>
                  <a:cxn ang="0">
                    <a:pos x="20" y="175"/>
                  </a:cxn>
                  <a:cxn ang="0">
                    <a:pos x="34" y="171"/>
                  </a:cxn>
                  <a:cxn ang="0">
                    <a:pos x="58" y="169"/>
                  </a:cxn>
                  <a:cxn ang="0">
                    <a:pos x="92" y="171"/>
                  </a:cxn>
                  <a:cxn ang="0">
                    <a:pos x="110" y="169"/>
                  </a:cxn>
                  <a:cxn ang="0">
                    <a:pos x="122" y="165"/>
                  </a:cxn>
                  <a:cxn ang="0">
                    <a:pos x="128" y="141"/>
                  </a:cxn>
                  <a:cxn ang="0">
                    <a:pos x="146" y="133"/>
                  </a:cxn>
                  <a:cxn ang="0">
                    <a:pos x="110" y="109"/>
                  </a:cxn>
                  <a:cxn ang="0">
                    <a:pos x="88" y="83"/>
                  </a:cxn>
                  <a:cxn ang="0">
                    <a:pos x="82" y="69"/>
                  </a:cxn>
                  <a:cxn ang="0">
                    <a:pos x="64" y="61"/>
                  </a:cxn>
                  <a:cxn ang="0">
                    <a:pos x="86" y="45"/>
                  </a:cxn>
                  <a:cxn ang="0">
                    <a:pos x="64" y="31"/>
                  </a:cxn>
                  <a:cxn ang="0">
                    <a:pos x="70" y="13"/>
                  </a:cxn>
                  <a:cxn ang="0">
                    <a:pos x="46" y="1"/>
                  </a:cxn>
                  <a:cxn ang="0">
                    <a:pos x="30" y="9"/>
                  </a:cxn>
                  <a:cxn ang="0">
                    <a:pos x="24" y="19"/>
                  </a:cxn>
                </a:cxnLst>
                <a:rect l="0" t="0" r="r" b="b"/>
                <a:pathLst>
                  <a:path w="146" h="176">
                    <a:moveTo>
                      <a:pt x="24" y="19"/>
                    </a:moveTo>
                    <a:cubicBezTo>
                      <a:pt x="13" y="23"/>
                      <a:pt x="7" y="15"/>
                      <a:pt x="0" y="25"/>
                    </a:cubicBezTo>
                    <a:cubicBezTo>
                      <a:pt x="2" y="32"/>
                      <a:pt x="14" y="43"/>
                      <a:pt x="14" y="43"/>
                    </a:cubicBezTo>
                    <a:cubicBezTo>
                      <a:pt x="19" y="58"/>
                      <a:pt x="20" y="78"/>
                      <a:pt x="34" y="87"/>
                    </a:cubicBezTo>
                    <a:cubicBezTo>
                      <a:pt x="42" y="84"/>
                      <a:pt x="45" y="86"/>
                      <a:pt x="52" y="91"/>
                    </a:cubicBezTo>
                    <a:cubicBezTo>
                      <a:pt x="57" y="105"/>
                      <a:pt x="60" y="101"/>
                      <a:pt x="50" y="107"/>
                    </a:cubicBezTo>
                    <a:cubicBezTo>
                      <a:pt x="38" y="105"/>
                      <a:pt x="32" y="101"/>
                      <a:pt x="28" y="113"/>
                    </a:cubicBezTo>
                    <a:cubicBezTo>
                      <a:pt x="32" y="129"/>
                      <a:pt x="33" y="128"/>
                      <a:pt x="16" y="131"/>
                    </a:cubicBezTo>
                    <a:cubicBezTo>
                      <a:pt x="17" y="133"/>
                      <a:pt x="16" y="136"/>
                      <a:pt x="18" y="137"/>
                    </a:cubicBezTo>
                    <a:cubicBezTo>
                      <a:pt x="21" y="139"/>
                      <a:pt x="30" y="141"/>
                      <a:pt x="30" y="141"/>
                    </a:cubicBezTo>
                    <a:cubicBezTo>
                      <a:pt x="28" y="152"/>
                      <a:pt x="21" y="159"/>
                      <a:pt x="18" y="169"/>
                    </a:cubicBezTo>
                    <a:cubicBezTo>
                      <a:pt x="19" y="171"/>
                      <a:pt x="18" y="174"/>
                      <a:pt x="20" y="175"/>
                    </a:cubicBezTo>
                    <a:cubicBezTo>
                      <a:pt x="22" y="176"/>
                      <a:pt x="32" y="171"/>
                      <a:pt x="34" y="171"/>
                    </a:cubicBezTo>
                    <a:cubicBezTo>
                      <a:pt x="42" y="170"/>
                      <a:pt x="50" y="170"/>
                      <a:pt x="58" y="169"/>
                    </a:cubicBezTo>
                    <a:cubicBezTo>
                      <a:pt x="70" y="167"/>
                      <a:pt x="80" y="167"/>
                      <a:pt x="92" y="171"/>
                    </a:cubicBezTo>
                    <a:cubicBezTo>
                      <a:pt x="98" y="170"/>
                      <a:pt x="104" y="170"/>
                      <a:pt x="110" y="169"/>
                    </a:cubicBezTo>
                    <a:cubicBezTo>
                      <a:pt x="114" y="168"/>
                      <a:pt x="122" y="165"/>
                      <a:pt x="122" y="165"/>
                    </a:cubicBezTo>
                    <a:cubicBezTo>
                      <a:pt x="124" y="158"/>
                      <a:pt x="123" y="147"/>
                      <a:pt x="128" y="141"/>
                    </a:cubicBezTo>
                    <a:cubicBezTo>
                      <a:pt x="132" y="136"/>
                      <a:pt x="146" y="133"/>
                      <a:pt x="146" y="133"/>
                    </a:cubicBezTo>
                    <a:cubicBezTo>
                      <a:pt x="142" y="105"/>
                      <a:pt x="143" y="111"/>
                      <a:pt x="110" y="109"/>
                    </a:cubicBezTo>
                    <a:cubicBezTo>
                      <a:pt x="102" y="97"/>
                      <a:pt x="103" y="88"/>
                      <a:pt x="88" y="83"/>
                    </a:cubicBezTo>
                    <a:cubicBezTo>
                      <a:pt x="85" y="79"/>
                      <a:pt x="86" y="72"/>
                      <a:pt x="82" y="69"/>
                    </a:cubicBezTo>
                    <a:cubicBezTo>
                      <a:pt x="77" y="65"/>
                      <a:pt x="69" y="65"/>
                      <a:pt x="64" y="61"/>
                    </a:cubicBezTo>
                    <a:cubicBezTo>
                      <a:pt x="52" y="43"/>
                      <a:pt x="67" y="47"/>
                      <a:pt x="86" y="45"/>
                    </a:cubicBezTo>
                    <a:cubicBezTo>
                      <a:pt x="93" y="25"/>
                      <a:pt x="83" y="29"/>
                      <a:pt x="64" y="31"/>
                    </a:cubicBezTo>
                    <a:cubicBezTo>
                      <a:pt x="62" y="25"/>
                      <a:pt x="70" y="13"/>
                      <a:pt x="70" y="13"/>
                    </a:cubicBezTo>
                    <a:cubicBezTo>
                      <a:pt x="64" y="4"/>
                      <a:pt x="56" y="3"/>
                      <a:pt x="46" y="1"/>
                    </a:cubicBezTo>
                    <a:cubicBezTo>
                      <a:pt x="35" y="3"/>
                      <a:pt x="34" y="0"/>
                      <a:pt x="30" y="9"/>
                    </a:cubicBezTo>
                    <a:cubicBezTo>
                      <a:pt x="25" y="21"/>
                      <a:pt x="29" y="24"/>
                      <a:pt x="24" y="19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6" name="Freeform 8"/>
              <p:cNvSpPr>
                <a:spLocks/>
              </p:cNvSpPr>
              <p:nvPr/>
            </p:nvSpPr>
            <p:spPr bwMode="gray">
              <a:xfrm>
                <a:off x="2369" y="2134"/>
                <a:ext cx="71" cy="68"/>
              </a:xfrm>
              <a:custGeom>
                <a:avLst/>
                <a:gdLst/>
                <a:ahLst/>
                <a:cxnLst>
                  <a:cxn ang="0">
                    <a:pos x="58" y="6"/>
                  </a:cxn>
                  <a:cxn ang="0">
                    <a:pos x="82" y="8"/>
                  </a:cxn>
                  <a:cxn ang="0">
                    <a:pos x="92" y="26"/>
                  </a:cxn>
                  <a:cxn ang="0">
                    <a:pos x="78" y="48"/>
                  </a:cxn>
                  <a:cxn ang="0">
                    <a:pos x="46" y="76"/>
                  </a:cxn>
                  <a:cxn ang="0">
                    <a:pos x="18" y="92"/>
                  </a:cxn>
                  <a:cxn ang="0">
                    <a:pos x="8" y="72"/>
                  </a:cxn>
                  <a:cxn ang="0">
                    <a:pos x="20" y="64"/>
                  </a:cxn>
                  <a:cxn ang="0">
                    <a:pos x="14" y="46"/>
                  </a:cxn>
                  <a:cxn ang="0">
                    <a:pos x="40" y="28"/>
                  </a:cxn>
                  <a:cxn ang="0">
                    <a:pos x="58" y="6"/>
                  </a:cxn>
                </a:cxnLst>
                <a:rect l="0" t="0" r="r" b="b"/>
                <a:pathLst>
                  <a:path w="92" h="92">
                    <a:moveTo>
                      <a:pt x="58" y="6"/>
                    </a:moveTo>
                    <a:cubicBezTo>
                      <a:pt x="67" y="0"/>
                      <a:pt x="73" y="2"/>
                      <a:pt x="82" y="8"/>
                    </a:cubicBezTo>
                    <a:cubicBezTo>
                      <a:pt x="91" y="22"/>
                      <a:pt x="88" y="15"/>
                      <a:pt x="92" y="26"/>
                    </a:cubicBezTo>
                    <a:cubicBezTo>
                      <a:pt x="89" y="36"/>
                      <a:pt x="82" y="37"/>
                      <a:pt x="78" y="48"/>
                    </a:cubicBezTo>
                    <a:cubicBezTo>
                      <a:pt x="85" y="69"/>
                      <a:pt x="60" y="71"/>
                      <a:pt x="46" y="76"/>
                    </a:cubicBezTo>
                    <a:cubicBezTo>
                      <a:pt x="40" y="86"/>
                      <a:pt x="28" y="86"/>
                      <a:pt x="18" y="92"/>
                    </a:cubicBezTo>
                    <a:cubicBezTo>
                      <a:pt x="9" y="90"/>
                      <a:pt x="0" y="84"/>
                      <a:pt x="8" y="72"/>
                    </a:cubicBezTo>
                    <a:cubicBezTo>
                      <a:pt x="11" y="68"/>
                      <a:pt x="20" y="64"/>
                      <a:pt x="20" y="64"/>
                    </a:cubicBezTo>
                    <a:cubicBezTo>
                      <a:pt x="23" y="55"/>
                      <a:pt x="21" y="53"/>
                      <a:pt x="14" y="46"/>
                    </a:cubicBezTo>
                    <a:cubicBezTo>
                      <a:pt x="18" y="30"/>
                      <a:pt x="28" y="36"/>
                      <a:pt x="40" y="28"/>
                    </a:cubicBezTo>
                    <a:cubicBezTo>
                      <a:pt x="56" y="17"/>
                      <a:pt x="50" y="24"/>
                      <a:pt x="58" y="6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7" name="Freeform 9"/>
              <p:cNvSpPr>
                <a:spLocks/>
              </p:cNvSpPr>
              <p:nvPr/>
            </p:nvSpPr>
            <p:spPr bwMode="gray">
              <a:xfrm>
                <a:off x="4064" y="3266"/>
                <a:ext cx="486" cy="493"/>
              </a:xfrm>
              <a:custGeom>
                <a:avLst/>
                <a:gdLst/>
                <a:ahLst/>
                <a:cxnLst>
                  <a:cxn ang="0">
                    <a:pos x="212" y="11"/>
                  </a:cxn>
                  <a:cxn ang="0">
                    <a:pos x="176" y="19"/>
                  </a:cxn>
                  <a:cxn ang="0">
                    <a:pos x="144" y="51"/>
                  </a:cxn>
                  <a:cxn ang="0">
                    <a:pos x="104" y="59"/>
                  </a:cxn>
                  <a:cxn ang="0">
                    <a:pos x="84" y="75"/>
                  </a:cxn>
                  <a:cxn ang="0">
                    <a:pos x="68" y="115"/>
                  </a:cxn>
                  <a:cxn ang="0">
                    <a:pos x="36" y="167"/>
                  </a:cxn>
                  <a:cxn ang="0">
                    <a:pos x="0" y="179"/>
                  </a:cxn>
                  <a:cxn ang="0">
                    <a:pos x="72" y="323"/>
                  </a:cxn>
                  <a:cxn ang="0">
                    <a:pos x="120" y="427"/>
                  </a:cxn>
                  <a:cxn ang="0">
                    <a:pos x="144" y="443"/>
                  </a:cxn>
                  <a:cxn ang="0">
                    <a:pos x="168" y="451"/>
                  </a:cxn>
                  <a:cxn ang="0">
                    <a:pos x="228" y="431"/>
                  </a:cxn>
                  <a:cxn ang="0">
                    <a:pos x="252" y="423"/>
                  </a:cxn>
                  <a:cxn ang="0">
                    <a:pos x="300" y="451"/>
                  </a:cxn>
                  <a:cxn ang="0">
                    <a:pos x="324" y="527"/>
                  </a:cxn>
                  <a:cxn ang="0">
                    <a:pos x="336" y="523"/>
                  </a:cxn>
                  <a:cxn ang="0">
                    <a:pos x="344" y="511"/>
                  </a:cxn>
                  <a:cxn ang="0">
                    <a:pos x="368" y="547"/>
                  </a:cxn>
                  <a:cxn ang="0">
                    <a:pos x="404" y="571"/>
                  </a:cxn>
                  <a:cxn ang="0">
                    <a:pos x="436" y="603"/>
                  </a:cxn>
                  <a:cxn ang="0">
                    <a:pos x="444" y="615"/>
                  </a:cxn>
                  <a:cxn ang="0">
                    <a:pos x="456" y="623"/>
                  </a:cxn>
                  <a:cxn ang="0">
                    <a:pos x="484" y="655"/>
                  </a:cxn>
                  <a:cxn ang="0">
                    <a:pos x="492" y="631"/>
                  </a:cxn>
                  <a:cxn ang="0">
                    <a:pos x="540" y="659"/>
                  </a:cxn>
                  <a:cxn ang="0">
                    <a:pos x="588" y="655"/>
                  </a:cxn>
                  <a:cxn ang="0">
                    <a:pos x="616" y="531"/>
                  </a:cxn>
                  <a:cxn ang="0">
                    <a:pos x="632" y="463"/>
                  </a:cxn>
                  <a:cxn ang="0">
                    <a:pos x="620" y="367"/>
                  </a:cxn>
                  <a:cxn ang="0">
                    <a:pos x="536" y="271"/>
                  </a:cxn>
                  <a:cxn ang="0">
                    <a:pos x="528" y="235"/>
                  </a:cxn>
                  <a:cxn ang="0">
                    <a:pos x="460" y="179"/>
                  </a:cxn>
                  <a:cxn ang="0">
                    <a:pos x="472" y="155"/>
                  </a:cxn>
                  <a:cxn ang="0">
                    <a:pos x="456" y="131"/>
                  </a:cxn>
                  <a:cxn ang="0">
                    <a:pos x="416" y="79"/>
                  </a:cxn>
                  <a:cxn ang="0">
                    <a:pos x="392" y="31"/>
                  </a:cxn>
                  <a:cxn ang="0">
                    <a:pos x="388" y="19"/>
                  </a:cxn>
                  <a:cxn ang="0">
                    <a:pos x="364" y="151"/>
                  </a:cxn>
                  <a:cxn ang="0">
                    <a:pos x="324" y="115"/>
                  </a:cxn>
                  <a:cxn ang="0">
                    <a:pos x="292" y="111"/>
                  </a:cxn>
                  <a:cxn ang="0">
                    <a:pos x="272" y="87"/>
                  </a:cxn>
                  <a:cxn ang="0">
                    <a:pos x="264" y="63"/>
                  </a:cxn>
                  <a:cxn ang="0">
                    <a:pos x="276" y="55"/>
                  </a:cxn>
                  <a:cxn ang="0">
                    <a:pos x="240" y="19"/>
                  </a:cxn>
                  <a:cxn ang="0">
                    <a:pos x="216" y="11"/>
                  </a:cxn>
                  <a:cxn ang="0">
                    <a:pos x="204" y="7"/>
                  </a:cxn>
                  <a:cxn ang="0">
                    <a:pos x="212" y="11"/>
                  </a:cxn>
                </a:cxnLst>
                <a:rect l="0" t="0" r="r" b="b"/>
                <a:pathLst>
                  <a:path w="633" h="660">
                    <a:moveTo>
                      <a:pt x="212" y="11"/>
                    </a:moveTo>
                    <a:cubicBezTo>
                      <a:pt x="195" y="0"/>
                      <a:pt x="187" y="2"/>
                      <a:pt x="176" y="19"/>
                    </a:cubicBezTo>
                    <a:cubicBezTo>
                      <a:pt x="171" y="61"/>
                      <a:pt x="181" y="88"/>
                      <a:pt x="144" y="51"/>
                    </a:cubicBezTo>
                    <a:cubicBezTo>
                      <a:pt x="131" y="53"/>
                      <a:pt x="115" y="51"/>
                      <a:pt x="104" y="59"/>
                    </a:cubicBezTo>
                    <a:cubicBezTo>
                      <a:pt x="78" y="80"/>
                      <a:pt x="114" y="65"/>
                      <a:pt x="84" y="75"/>
                    </a:cubicBezTo>
                    <a:cubicBezTo>
                      <a:pt x="78" y="94"/>
                      <a:pt x="92" y="107"/>
                      <a:pt x="68" y="115"/>
                    </a:cubicBezTo>
                    <a:cubicBezTo>
                      <a:pt x="55" y="135"/>
                      <a:pt x="59" y="159"/>
                      <a:pt x="36" y="167"/>
                    </a:cubicBezTo>
                    <a:cubicBezTo>
                      <a:pt x="16" y="163"/>
                      <a:pt x="7" y="158"/>
                      <a:pt x="0" y="179"/>
                    </a:cubicBezTo>
                    <a:cubicBezTo>
                      <a:pt x="9" y="232"/>
                      <a:pt x="43" y="279"/>
                      <a:pt x="72" y="323"/>
                    </a:cubicBezTo>
                    <a:cubicBezTo>
                      <a:pt x="82" y="371"/>
                      <a:pt x="85" y="392"/>
                      <a:pt x="120" y="427"/>
                    </a:cubicBezTo>
                    <a:cubicBezTo>
                      <a:pt x="127" y="434"/>
                      <a:pt x="136" y="438"/>
                      <a:pt x="144" y="443"/>
                    </a:cubicBezTo>
                    <a:cubicBezTo>
                      <a:pt x="151" y="448"/>
                      <a:pt x="168" y="451"/>
                      <a:pt x="168" y="451"/>
                    </a:cubicBezTo>
                    <a:cubicBezTo>
                      <a:pt x="188" y="444"/>
                      <a:pt x="208" y="438"/>
                      <a:pt x="228" y="431"/>
                    </a:cubicBezTo>
                    <a:cubicBezTo>
                      <a:pt x="236" y="428"/>
                      <a:pt x="252" y="423"/>
                      <a:pt x="252" y="423"/>
                    </a:cubicBezTo>
                    <a:cubicBezTo>
                      <a:pt x="271" y="429"/>
                      <a:pt x="281" y="445"/>
                      <a:pt x="300" y="451"/>
                    </a:cubicBezTo>
                    <a:cubicBezTo>
                      <a:pt x="320" y="471"/>
                      <a:pt x="315" y="500"/>
                      <a:pt x="324" y="527"/>
                    </a:cubicBezTo>
                    <a:cubicBezTo>
                      <a:pt x="328" y="526"/>
                      <a:pt x="333" y="526"/>
                      <a:pt x="336" y="523"/>
                    </a:cubicBezTo>
                    <a:cubicBezTo>
                      <a:pt x="340" y="520"/>
                      <a:pt x="339" y="511"/>
                      <a:pt x="344" y="511"/>
                    </a:cubicBezTo>
                    <a:cubicBezTo>
                      <a:pt x="358" y="511"/>
                      <a:pt x="362" y="541"/>
                      <a:pt x="368" y="547"/>
                    </a:cubicBezTo>
                    <a:cubicBezTo>
                      <a:pt x="378" y="557"/>
                      <a:pt x="392" y="563"/>
                      <a:pt x="404" y="571"/>
                    </a:cubicBezTo>
                    <a:cubicBezTo>
                      <a:pt x="418" y="580"/>
                      <a:pt x="422" y="594"/>
                      <a:pt x="436" y="603"/>
                    </a:cubicBezTo>
                    <a:cubicBezTo>
                      <a:pt x="439" y="607"/>
                      <a:pt x="441" y="612"/>
                      <a:pt x="444" y="615"/>
                    </a:cubicBezTo>
                    <a:cubicBezTo>
                      <a:pt x="447" y="618"/>
                      <a:pt x="453" y="619"/>
                      <a:pt x="456" y="623"/>
                    </a:cubicBezTo>
                    <a:cubicBezTo>
                      <a:pt x="489" y="660"/>
                      <a:pt x="457" y="637"/>
                      <a:pt x="484" y="655"/>
                    </a:cubicBezTo>
                    <a:cubicBezTo>
                      <a:pt x="487" y="647"/>
                      <a:pt x="485" y="626"/>
                      <a:pt x="492" y="631"/>
                    </a:cubicBezTo>
                    <a:cubicBezTo>
                      <a:pt x="509" y="642"/>
                      <a:pt x="522" y="653"/>
                      <a:pt x="540" y="659"/>
                    </a:cubicBezTo>
                    <a:cubicBezTo>
                      <a:pt x="557" y="642"/>
                      <a:pt x="567" y="648"/>
                      <a:pt x="588" y="655"/>
                    </a:cubicBezTo>
                    <a:cubicBezTo>
                      <a:pt x="611" y="621"/>
                      <a:pt x="573" y="560"/>
                      <a:pt x="616" y="531"/>
                    </a:cubicBezTo>
                    <a:cubicBezTo>
                      <a:pt x="632" y="507"/>
                      <a:pt x="629" y="496"/>
                      <a:pt x="632" y="463"/>
                    </a:cubicBezTo>
                    <a:cubicBezTo>
                      <a:pt x="630" y="440"/>
                      <a:pt x="633" y="390"/>
                      <a:pt x="620" y="367"/>
                    </a:cubicBezTo>
                    <a:cubicBezTo>
                      <a:pt x="600" y="332"/>
                      <a:pt x="565" y="300"/>
                      <a:pt x="536" y="271"/>
                    </a:cubicBezTo>
                    <a:cubicBezTo>
                      <a:pt x="532" y="259"/>
                      <a:pt x="532" y="247"/>
                      <a:pt x="528" y="235"/>
                    </a:cubicBezTo>
                    <a:cubicBezTo>
                      <a:pt x="525" y="225"/>
                      <a:pt x="474" y="188"/>
                      <a:pt x="460" y="179"/>
                    </a:cubicBezTo>
                    <a:cubicBezTo>
                      <a:pt x="463" y="171"/>
                      <a:pt x="471" y="164"/>
                      <a:pt x="472" y="155"/>
                    </a:cubicBezTo>
                    <a:cubicBezTo>
                      <a:pt x="474" y="144"/>
                      <a:pt x="461" y="137"/>
                      <a:pt x="456" y="131"/>
                    </a:cubicBezTo>
                    <a:cubicBezTo>
                      <a:pt x="435" y="106"/>
                      <a:pt x="451" y="88"/>
                      <a:pt x="416" y="79"/>
                    </a:cubicBezTo>
                    <a:cubicBezTo>
                      <a:pt x="395" y="48"/>
                      <a:pt x="403" y="64"/>
                      <a:pt x="392" y="31"/>
                    </a:cubicBezTo>
                    <a:cubicBezTo>
                      <a:pt x="391" y="27"/>
                      <a:pt x="388" y="19"/>
                      <a:pt x="388" y="19"/>
                    </a:cubicBezTo>
                    <a:cubicBezTo>
                      <a:pt x="362" y="58"/>
                      <a:pt x="379" y="107"/>
                      <a:pt x="364" y="151"/>
                    </a:cubicBezTo>
                    <a:cubicBezTo>
                      <a:pt x="344" y="144"/>
                      <a:pt x="344" y="120"/>
                      <a:pt x="324" y="115"/>
                    </a:cubicBezTo>
                    <a:cubicBezTo>
                      <a:pt x="314" y="112"/>
                      <a:pt x="303" y="112"/>
                      <a:pt x="292" y="111"/>
                    </a:cubicBezTo>
                    <a:cubicBezTo>
                      <a:pt x="284" y="103"/>
                      <a:pt x="276" y="97"/>
                      <a:pt x="272" y="87"/>
                    </a:cubicBezTo>
                    <a:cubicBezTo>
                      <a:pt x="269" y="79"/>
                      <a:pt x="264" y="63"/>
                      <a:pt x="264" y="63"/>
                    </a:cubicBezTo>
                    <a:cubicBezTo>
                      <a:pt x="268" y="60"/>
                      <a:pt x="273" y="58"/>
                      <a:pt x="276" y="55"/>
                    </a:cubicBezTo>
                    <a:cubicBezTo>
                      <a:pt x="300" y="31"/>
                      <a:pt x="256" y="24"/>
                      <a:pt x="240" y="19"/>
                    </a:cubicBezTo>
                    <a:cubicBezTo>
                      <a:pt x="232" y="16"/>
                      <a:pt x="224" y="14"/>
                      <a:pt x="216" y="11"/>
                    </a:cubicBezTo>
                    <a:cubicBezTo>
                      <a:pt x="212" y="10"/>
                      <a:pt x="200" y="5"/>
                      <a:pt x="204" y="7"/>
                    </a:cubicBezTo>
                    <a:cubicBezTo>
                      <a:pt x="207" y="8"/>
                      <a:pt x="209" y="10"/>
                      <a:pt x="212" y="1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8" name="Freeform 10"/>
              <p:cNvSpPr>
                <a:spLocks/>
              </p:cNvSpPr>
              <p:nvPr/>
            </p:nvSpPr>
            <p:spPr bwMode="gray">
              <a:xfrm>
                <a:off x="4215" y="3006"/>
                <a:ext cx="327" cy="209"/>
              </a:xfrm>
              <a:custGeom>
                <a:avLst/>
                <a:gdLst/>
                <a:ahLst/>
                <a:cxnLst>
                  <a:cxn ang="0">
                    <a:pos x="84" y="60"/>
                  </a:cxn>
                  <a:cxn ang="0">
                    <a:pos x="68" y="36"/>
                  </a:cxn>
                  <a:cxn ang="0">
                    <a:pos x="64" y="16"/>
                  </a:cxn>
                  <a:cxn ang="0">
                    <a:pos x="52" y="12"/>
                  </a:cxn>
                  <a:cxn ang="0">
                    <a:pos x="16" y="16"/>
                  </a:cxn>
                  <a:cxn ang="0">
                    <a:pos x="44" y="40"/>
                  </a:cxn>
                  <a:cxn ang="0">
                    <a:pos x="48" y="52"/>
                  </a:cxn>
                  <a:cxn ang="0">
                    <a:pos x="24" y="68"/>
                  </a:cxn>
                  <a:cxn ang="0">
                    <a:pos x="88" y="92"/>
                  </a:cxn>
                  <a:cxn ang="0">
                    <a:pos x="124" y="112"/>
                  </a:cxn>
                  <a:cxn ang="0">
                    <a:pos x="128" y="124"/>
                  </a:cxn>
                  <a:cxn ang="0">
                    <a:pos x="140" y="132"/>
                  </a:cxn>
                  <a:cxn ang="0">
                    <a:pos x="148" y="156"/>
                  </a:cxn>
                  <a:cxn ang="0">
                    <a:pos x="132" y="196"/>
                  </a:cxn>
                  <a:cxn ang="0">
                    <a:pos x="180" y="188"/>
                  </a:cxn>
                  <a:cxn ang="0">
                    <a:pos x="192" y="216"/>
                  </a:cxn>
                  <a:cxn ang="0">
                    <a:pos x="216" y="224"/>
                  </a:cxn>
                  <a:cxn ang="0">
                    <a:pos x="228" y="228"/>
                  </a:cxn>
                  <a:cxn ang="0">
                    <a:pos x="252" y="224"/>
                  </a:cxn>
                  <a:cxn ang="0">
                    <a:pos x="276" y="196"/>
                  </a:cxn>
                  <a:cxn ang="0">
                    <a:pos x="336" y="252"/>
                  </a:cxn>
                  <a:cxn ang="0">
                    <a:pos x="364" y="280"/>
                  </a:cxn>
                  <a:cxn ang="0">
                    <a:pos x="360" y="224"/>
                  </a:cxn>
                  <a:cxn ang="0">
                    <a:pos x="336" y="200"/>
                  </a:cxn>
                  <a:cxn ang="0">
                    <a:pos x="372" y="168"/>
                  </a:cxn>
                  <a:cxn ang="0">
                    <a:pos x="408" y="156"/>
                  </a:cxn>
                  <a:cxn ang="0">
                    <a:pos x="420" y="152"/>
                  </a:cxn>
                  <a:cxn ang="0">
                    <a:pos x="424" y="140"/>
                  </a:cxn>
                  <a:cxn ang="0">
                    <a:pos x="356" y="148"/>
                  </a:cxn>
                  <a:cxn ang="0">
                    <a:pos x="304" y="140"/>
                  </a:cxn>
                  <a:cxn ang="0">
                    <a:pos x="300" y="128"/>
                  </a:cxn>
                  <a:cxn ang="0">
                    <a:pos x="292" y="116"/>
                  </a:cxn>
                  <a:cxn ang="0">
                    <a:pos x="220" y="80"/>
                  </a:cxn>
                  <a:cxn ang="0">
                    <a:pos x="160" y="60"/>
                  </a:cxn>
                  <a:cxn ang="0">
                    <a:pos x="136" y="52"/>
                  </a:cxn>
                  <a:cxn ang="0">
                    <a:pos x="80" y="52"/>
                  </a:cxn>
                  <a:cxn ang="0">
                    <a:pos x="68" y="32"/>
                  </a:cxn>
                  <a:cxn ang="0">
                    <a:pos x="68" y="0"/>
                  </a:cxn>
                </a:cxnLst>
                <a:rect l="0" t="0" r="r" b="b"/>
                <a:pathLst>
                  <a:path w="426" h="280">
                    <a:moveTo>
                      <a:pt x="84" y="60"/>
                    </a:moveTo>
                    <a:cubicBezTo>
                      <a:pt x="79" y="52"/>
                      <a:pt x="70" y="45"/>
                      <a:pt x="68" y="36"/>
                    </a:cubicBezTo>
                    <a:cubicBezTo>
                      <a:pt x="67" y="29"/>
                      <a:pt x="68" y="22"/>
                      <a:pt x="64" y="16"/>
                    </a:cubicBezTo>
                    <a:cubicBezTo>
                      <a:pt x="62" y="12"/>
                      <a:pt x="56" y="13"/>
                      <a:pt x="52" y="12"/>
                    </a:cubicBezTo>
                    <a:cubicBezTo>
                      <a:pt x="40" y="13"/>
                      <a:pt x="27" y="11"/>
                      <a:pt x="16" y="16"/>
                    </a:cubicBezTo>
                    <a:cubicBezTo>
                      <a:pt x="0" y="24"/>
                      <a:pt x="43" y="40"/>
                      <a:pt x="44" y="40"/>
                    </a:cubicBezTo>
                    <a:cubicBezTo>
                      <a:pt x="45" y="44"/>
                      <a:pt x="50" y="49"/>
                      <a:pt x="48" y="52"/>
                    </a:cubicBezTo>
                    <a:cubicBezTo>
                      <a:pt x="42" y="60"/>
                      <a:pt x="24" y="68"/>
                      <a:pt x="24" y="68"/>
                    </a:cubicBezTo>
                    <a:cubicBezTo>
                      <a:pt x="38" y="88"/>
                      <a:pt x="65" y="89"/>
                      <a:pt x="88" y="92"/>
                    </a:cubicBezTo>
                    <a:cubicBezTo>
                      <a:pt x="101" y="96"/>
                      <a:pt x="124" y="112"/>
                      <a:pt x="124" y="112"/>
                    </a:cubicBezTo>
                    <a:cubicBezTo>
                      <a:pt x="125" y="116"/>
                      <a:pt x="125" y="121"/>
                      <a:pt x="128" y="124"/>
                    </a:cubicBezTo>
                    <a:cubicBezTo>
                      <a:pt x="131" y="128"/>
                      <a:pt x="137" y="128"/>
                      <a:pt x="140" y="132"/>
                    </a:cubicBezTo>
                    <a:cubicBezTo>
                      <a:pt x="144" y="139"/>
                      <a:pt x="148" y="156"/>
                      <a:pt x="148" y="156"/>
                    </a:cubicBezTo>
                    <a:cubicBezTo>
                      <a:pt x="144" y="171"/>
                      <a:pt x="137" y="181"/>
                      <a:pt x="132" y="196"/>
                    </a:cubicBezTo>
                    <a:cubicBezTo>
                      <a:pt x="151" y="209"/>
                      <a:pt x="167" y="207"/>
                      <a:pt x="180" y="188"/>
                    </a:cubicBezTo>
                    <a:cubicBezTo>
                      <a:pt x="182" y="196"/>
                      <a:pt x="184" y="211"/>
                      <a:pt x="192" y="216"/>
                    </a:cubicBezTo>
                    <a:cubicBezTo>
                      <a:pt x="199" y="220"/>
                      <a:pt x="208" y="221"/>
                      <a:pt x="216" y="224"/>
                    </a:cubicBezTo>
                    <a:cubicBezTo>
                      <a:pt x="220" y="225"/>
                      <a:pt x="228" y="228"/>
                      <a:pt x="228" y="228"/>
                    </a:cubicBezTo>
                    <a:cubicBezTo>
                      <a:pt x="236" y="227"/>
                      <a:pt x="245" y="228"/>
                      <a:pt x="252" y="224"/>
                    </a:cubicBezTo>
                    <a:cubicBezTo>
                      <a:pt x="269" y="216"/>
                      <a:pt x="252" y="204"/>
                      <a:pt x="276" y="196"/>
                    </a:cubicBezTo>
                    <a:cubicBezTo>
                      <a:pt x="296" y="209"/>
                      <a:pt x="322" y="231"/>
                      <a:pt x="336" y="252"/>
                    </a:cubicBezTo>
                    <a:cubicBezTo>
                      <a:pt x="354" y="280"/>
                      <a:pt x="343" y="273"/>
                      <a:pt x="364" y="280"/>
                    </a:cubicBezTo>
                    <a:cubicBezTo>
                      <a:pt x="376" y="262"/>
                      <a:pt x="375" y="241"/>
                      <a:pt x="360" y="224"/>
                    </a:cubicBezTo>
                    <a:cubicBezTo>
                      <a:pt x="352" y="216"/>
                      <a:pt x="336" y="200"/>
                      <a:pt x="336" y="200"/>
                    </a:cubicBezTo>
                    <a:cubicBezTo>
                      <a:pt x="323" y="162"/>
                      <a:pt x="322" y="174"/>
                      <a:pt x="372" y="168"/>
                    </a:cubicBezTo>
                    <a:cubicBezTo>
                      <a:pt x="384" y="164"/>
                      <a:pt x="396" y="160"/>
                      <a:pt x="408" y="156"/>
                    </a:cubicBezTo>
                    <a:cubicBezTo>
                      <a:pt x="412" y="155"/>
                      <a:pt x="420" y="152"/>
                      <a:pt x="420" y="152"/>
                    </a:cubicBezTo>
                    <a:cubicBezTo>
                      <a:pt x="421" y="148"/>
                      <a:pt x="426" y="144"/>
                      <a:pt x="424" y="140"/>
                    </a:cubicBezTo>
                    <a:cubicBezTo>
                      <a:pt x="420" y="131"/>
                      <a:pt x="365" y="146"/>
                      <a:pt x="356" y="148"/>
                    </a:cubicBezTo>
                    <a:cubicBezTo>
                      <a:pt x="339" y="146"/>
                      <a:pt x="316" y="152"/>
                      <a:pt x="304" y="140"/>
                    </a:cubicBezTo>
                    <a:cubicBezTo>
                      <a:pt x="301" y="137"/>
                      <a:pt x="302" y="132"/>
                      <a:pt x="300" y="128"/>
                    </a:cubicBezTo>
                    <a:cubicBezTo>
                      <a:pt x="298" y="124"/>
                      <a:pt x="296" y="119"/>
                      <a:pt x="292" y="116"/>
                    </a:cubicBezTo>
                    <a:cubicBezTo>
                      <a:pt x="272" y="98"/>
                      <a:pt x="244" y="91"/>
                      <a:pt x="220" y="80"/>
                    </a:cubicBezTo>
                    <a:cubicBezTo>
                      <a:pt x="201" y="72"/>
                      <a:pt x="180" y="67"/>
                      <a:pt x="160" y="60"/>
                    </a:cubicBezTo>
                    <a:cubicBezTo>
                      <a:pt x="152" y="57"/>
                      <a:pt x="136" y="52"/>
                      <a:pt x="136" y="52"/>
                    </a:cubicBezTo>
                    <a:cubicBezTo>
                      <a:pt x="113" y="55"/>
                      <a:pt x="98" y="64"/>
                      <a:pt x="80" y="52"/>
                    </a:cubicBezTo>
                    <a:cubicBezTo>
                      <a:pt x="70" y="38"/>
                      <a:pt x="74" y="44"/>
                      <a:pt x="68" y="32"/>
                    </a:cubicBezTo>
                    <a:lnTo>
                      <a:pt x="68" y="0"/>
                    </a:lnTo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9" name="Freeform 11"/>
              <p:cNvSpPr>
                <a:spLocks/>
              </p:cNvSpPr>
              <p:nvPr/>
            </p:nvSpPr>
            <p:spPr bwMode="gray">
              <a:xfrm>
                <a:off x="4224" y="3008"/>
                <a:ext cx="319" cy="21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0" y="37"/>
                  </a:cxn>
                  <a:cxn ang="0">
                    <a:pos x="28" y="49"/>
                  </a:cxn>
                  <a:cxn ang="0">
                    <a:pos x="84" y="89"/>
                  </a:cxn>
                  <a:cxn ang="0">
                    <a:pos x="120" y="113"/>
                  </a:cxn>
                  <a:cxn ang="0">
                    <a:pos x="132" y="121"/>
                  </a:cxn>
                  <a:cxn ang="0">
                    <a:pos x="136" y="169"/>
                  </a:cxn>
                  <a:cxn ang="0">
                    <a:pos x="116" y="201"/>
                  </a:cxn>
                  <a:cxn ang="0">
                    <a:pos x="136" y="197"/>
                  </a:cxn>
                  <a:cxn ang="0">
                    <a:pos x="148" y="189"/>
                  </a:cxn>
                  <a:cxn ang="0">
                    <a:pos x="160" y="201"/>
                  </a:cxn>
                  <a:cxn ang="0">
                    <a:pos x="184" y="217"/>
                  </a:cxn>
                  <a:cxn ang="0">
                    <a:pos x="208" y="233"/>
                  </a:cxn>
                  <a:cxn ang="0">
                    <a:pos x="240" y="221"/>
                  </a:cxn>
                  <a:cxn ang="0">
                    <a:pos x="248" y="197"/>
                  </a:cxn>
                  <a:cxn ang="0">
                    <a:pos x="268" y="201"/>
                  </a:cxn>
                  <a:cxn ang="0">
                    <a:pos x="292" y="209"/>
                  </a:cxn>
                  <a:cxn ang="0">
                    <a:pos x="340" y="281"/>
                  </a:cxn>
                  <a:cxn ang="0">
                    <a:pos x="356" y="277"/>
                  </a:cxn>
                  <a:cxn ang="0">
                    <a:pos x="352" y="253"/>
                  </a:cxn>
                  <a:cxn ang="0">
                    <a:pos x="316" y="197"/>
                  </a:cxn>
                  <a:cxn ang="0">
                    <a:pos x="360" y="173"/>
                  </a:cxn>
                  <a:cxn ang="0">
                    <a:pos x="408" y="145"/>
                  </a:cxn>
                  <a:cxn ang="0">
                    <a:pos x="409" y="120"/>
                  </a:cxn>
                  <a:cxn ang="0">
                    <a:pos x="367" y="138"/>
                  </a:cxn>
                  <a:cxn ang="0">
                    <a:pos x="308" y="137"/>
                  </a:cxn>
                  <a:cxn ang="0">
                    <a:pos x="264" y="97"/>
                  </a:cxn>
                  <a:cxn ang="0">
                    <a:pos x="180" y="61"/>
                  </a:cxn>
                  <a:cxn ang="0">
                    <a:pos x="132" y="33"/>
                  </a:cxn>
                  <a:cxn ang="0">
                    <a:pos x="92" y="41"/>
                  </a:cxn>
                  <a:cxn ang="0">
                    <a:pos x="76" y="57"/>
                  </a:cxn>
                  <a:cxn ang="0">
                    <a:pos x="56" y="17"/>
                  </a:cxn>
                  <a:cxn ang="0">
                    <a:pos x="0" y="1"/>
                  </a:cxn>
                </a:cxnLst>
                <a:rect l="0" t="0" r="r" b="b"/>
                <a:pathLst>
                  <a:path w="416" h="282">
                    <a:moveTo>
                      <a:pt x="0" y="1"/>
                    </a:moveTo>
                    <a:cubicBezTo>
                      <a:pt x="7" y="22"/>
                      <a:pt x="2" y="9"/>
                      <a:pt x="20" y="37"/>
                    </a:cubicBezTo>
                    <a:cubicBezTo>
                      <a:pt x="23" y="41"/>
                      <a:pt x="28" y="49"/>
                      <a:pt x="28" y="49"/>
                    </a:cubicBezTo>
                    <a:cubicBezTo>
                      <a:pt x="5" y="84"/>
                      <a:pt x="65" y="78"/>
                      <a:pt x="84" y="89"/>
                    </a:cubicBezTo>
                    <a:cubicBezTo>
                      <a:pt x="97" y="96"/>
                      <a:pt x="108" y="105"/>
                      <a:pt x="120" y="113"/>
                    </a:cubicBezTo>
                    <a:cubicBezTo>
                      <a:pt x="124" y="116"/>
                      <a:pt x="132" y="121"/>
                      <a:pt x="132" y="121"/>
                    </a:cubicBezTo>
                    <a:cubicBezTo>
                      <a:pt x="138" y="138"/>
                      <a:pt x="132" y="151"/>
                      <a:pt x="136" y="169"/>
                    </a:cubicBezTo>
                    <a:cubicBezTo>
                      <a:pt x="107" y="188"/>
                      <a:pt x="110" y="176"/>
                      <a:pt x="116" y="201"/>
                    </a:cubicBezTo>
                    <a:cubicBezTo>
                      <a:pt x="123" y="200"/>
                      <a:pt x="130" y="199"/>
                      <a:pt x="136" y="197"/>
                    </a:cubicBezTo>
                    <a:cubicBezTo>
                      <a:pt x="141" y="195"/>
                      <a:pt x="143" y="188"/>
                      <a:pt x="148" y="189"/>
                    </a:cubicBezTo>
                    <a:cubicBezTo>
                      <a:pt x="154" y="190"/>
                      <a:pt x="156" y="198"/>
                      <a:pt x="160" y="201"/>
                    </a:cubicBezTo>
                    <a:cubicBezTo>
                      <a:pt x="168" y="207"/>
                      <a:pt x="176" y="212"/>
                      <a:pt x="184" y="217"/>
                    </a:cubicBezTo>
                    <a:cubicBezTo>
                      <a:pt x="192" y="222"/>
                      <a:pt x="208" y="233"/>
                      <a:pt x="208" y="233"/>
                    </a:cubicBezTo>
                    <a:cubicBezTo>
                      <a:pt x="216" y="231"/>
                      <a:pt x="234" y="230"/>
                      <a:pt x="240" y="221"/>
                    </a:cubicBezTo>
                    <a:cubicBezTo>
                      <a:pt x="244" y="214"/>
                      <a:pt x="248" y="197"/>
                      <a:pt x="248" y="197"/>
                    </a:cubicBezTo>
                    <a:cubicBezTo>
                      <a:pt x="255" y="198"/>
                      <a:pt x="261" y="199"/>
                      <a:pt x="268" y="201"/>
                    </a:cubicBezTo>
                    <a:cubicBezTo>
                      <a:pt x="276" y="203"/>
                      <a:pt x="292" y="209"/>
                      <a:pt x="292" y="209"/>
                    </a:cubicBezTo>
                    <a:cubicBezTo>
                      <a:pt x="298" y="242"/>
                      <a:pt x="306" y="270"/>
                      <a:pt x="340" y="281"/>
                    </a:cubicBezTo>
                    <a:cubicBezTo>
                      <a:pt x="345" y="280"/>
                      <a:pt x="354" y="282"/>
                      <a:pt x="356" y="277"/>
                    </a:cubicBezTo>
                    <a:cubicBezTo>
                      <a:pt x="359" y="270"/>
                      <a:pt x="355" y="260"/>
                      <a:pt x="352" y="253"/>
                    </a:cubicBezTo>
                    <a:cubicBezTo>
                      <a:pt x="346" y="238"/>
                      <a:pt x="329" y="206"/>
                      <a:pt x="316" y="197"/>
                    </a:cubicBezTo>
                    <a:cubicBezTo>
                      <a:pt x="307" y="170"/>
                      <a:pt x="339" y="175"/>
                      <a:pt x="360" y="173"/>
                    </a:cubicBezTo>
                    <a:cubicBezTo>
                      <a:pt x="383" y="165"/>
                      <a:pt x="391" y="162"/>
                      <a:pt x="408" y="145"/>
                    </a:cubicBezTo>
                    <a:cubicBezTo>
                      <a:pt x="412" y="140"/>
                      <a:pt x="416" y="121"/>
                      <a:pt x="409" y="120"/>
                    </a:cubicBezTo>
                    <a:cubicBezTo>
                      <a:pt x="402" y="119"/>
                      <a:pt x="384" y="135"/>
                      <a:pt x="367" y="138"/>
                    </a:cubicBezTo>
                    <a:cubicBezTo>
                      <a:pt x="350" y="141"/>
                      <a:pt x="325" y="144"/>
                      <a:pt x="308" y="137"/>
                    </a:cubicBezTo>
                    <a:cubicBezTo>
                      <a:pt x="286" y="130"/>
                      <a:pt x="284" y="111"/>
                      <a:pt x="264" y="97"/>
                    </a:cubicBezTo>
                    <a:cubicBezTo>
                      <a:pt x="238" y="80"/>
                      <a:pt x="203" y="76"/>
                      <a:pt x="180" y="61"/>
                    </a:cubicBezTo>
                    <a:cubicBezTo>
                      <a:pt x="163" y="50"/>
                      <a:pt x="150" y="39"/>
                      <a:pt x="132" y="33"/>
                    </a:cubicBezTo>
                    <a:cubicBezTo>
                      <a:pt x="119" y="35"/>
                      <a:pt x="102" y="31"/>
                      <a:pt x="92" y="41"/>
                    </a:cubicBezTo>
                    <a:cubicBezTo>
                      <a:pt x="71" y="62"/>
                      <a:pt x="108" y="46"/>
                      <a:pt x="76" y="57"/>
                    </a:cubicBezTo>
                    <a:cubicBezTo>
                      <a:pt x="52" y="49"/>
                      <a:pt x="67" y="38"/>
                      <a:pt x="56" y="17"/>
                    </a:cubicBezTo>
                    <a:cubicBezTo>
                      <a:pt x="48" y="0"/>
                      <a:pt x="16" y="1"/>
                      <a:pt x="0" y="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0" name="Freeform 12"/>
              <p:cNvSpPr>
                <a:spLocks/>
              </p:cNvSpPr>
              <p:nvPr/>
            </p:nvSpPr>
            <p:spPr bwMode="gray">
              <a:xfrm>
                <a:off x="4460" y="3775"/>
                <a:ext cx="46" cy="58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0" y="18"/>
                  </a:cxn>
                  <a:cxn ang="0">
                    <a:pos x="20" y="42"/>
                  </a:cxn>
                  <a:cxn ang="0">
                    <a:pos x="28" y="66"/>
                  </a:cxn>
                  <a:cxn ang="0">
                    <a:pos x="32" y="78"/>
                  </a:cxn>
                  <a:cxn ang="0">
                    <a:pos x="60" y="50"/>
                  </a:cxn>
                  <a:cxn ang="0">
                    <a:pos x="32" y="18"/>
                  </a:cxn>
                </a:cxnLst>
                <a:rect l="0" t="0" r="r" b="b"/>
                <a:pathLst>
                  <a:path w="60" h="78">
                    <a:moveTo>
                      <a:pt x="32" y="18"/>
                    </a:moveTo>
                    <a:cubicBezTo>
                      <a:pt x="16" y="7"/>
                      <a:pt x="12" y="0"/>
                      <a:pt x="0" y="18"/>
                    </a:cubicBezTo>
                    <a:cubicBezTo>
                      <a:pt x="6" y="27"/>
                      <a:pt x="15" y="33"/>
                      <a:pt x="20" y="42"/>
                    </a:cubicBezTo>
                    <a:cubicBezTo>
                      <a:pt x="24" y="49"/>
                      <a:pt x="25" y="58"/>
                      <a:pt x="28" y="66"/>
                    </a:cubicBezTo>
                    <a:cubicBezTo>
                      <a:pt x="29" y="70"/>
                      <a:pt x="32" y="78"/>
                      <a:pt x="32" y="78"/>
                    </a:cubicBezTo>
                    <a:cubicBezTo>
                      <a:pt x="52" y="73"/>
                      <a:pt x="54" y="69"/>
                      <a:pt x="60" y="50"/>
                    </a:cubicBezTo>
                    <a:cubicBezTo>
                      <a:pt x="54" y="32"/>
                      <a:pt x="50" y="27"/>
                      <a:pt x="32" y="18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1" name="Freeform 13"/>
              <p:cNvSpPr>
                <a:spLocks/>
              </p:cNvSpPr>
              <p:nvPr/>
            </p:nvSpPr>
            <p:spPr bwMode="gray">
              <a:xfrm>
                <a:off x="4599" y="3686"/>
                <a:ext cx="168" cy="84"/>
              </a:xfrm>
              <a:custGeom>
                <a:avLst/>
                <a:gdLst/>
                <a:ahLst/>
                <a:cxnLst>
                  <a:cxn ang="0">
                    <a:pos x="47" y="73"/>
                  </a:cxn>
                  <a:cxn ang="0">
                    <a:pos x="39" y="61"/>
                  </a:cxn>
                  <a:cxn ang="0">
                    <a:pos x="15" y="69"/>
                  </a:cxn>
                  <a:cxn ang="0">
                    <a:pos x="39" y="113"/>
                  </a:cxn>
                  <a:cxn ang="0">
                    <a:pos x="123" y="89"/>
                  </a:cxn>
                  <a:cxn ang="0">
                    <a:pos x="147" y="73"/>
                  </a:cxn>
                  <a:cxn ang="0">
                    <a:pos x="171" y="65"/>
                  </a:cxn>
                  <a:cxn ang="0">
                    <a:pos x="219" y="19"/>
                  </a:cxn>
                  <a:cxn ang="0">
                    <a:pos x="210" y="0"/>
                  </a:cxn>
                  <a:cxn ang="0">
                    <a:pos x="179" y="17"/>
                  </a:cxn>
                  <a:cxn ang="0">
                    <a:pos x="107" y="41"/>
                  </a:cxn>
                  <a:cxn ang="0">
                    <a:pos x="83" y="45"/>
                  </a:cxn>
                  <a:cxn ang="0">
                    <a:pos x="59" y="53"/>
                  </a:cxn>
                  <a:cxn ang="0">
                    <a:pos x="47" y="73"/>
                  </a:cxn>
                </a:cxnLst>
                <a:rect l="0" t="0" r="r" b="b"/>
                <a:pathLst>
                  <a:path w="219" h="113">
                    <a:moveTo>
                      <a:pt x="47" y="73"/>
                    </a:moveTo>
                    <a:cubicBezTo>
                      <a:pt x="44" y="69"/>
                      <a:pt x="44" y="62"/>
                      <a:pt x="39" y="61"/>
                    </a:cubicBezTo>
                    <a:cubicBezTo>
                      <a:pt x="31" y="60"/>
                      <a:pt x="15" y="69"/>
                      <a:pt x="15" y="69"/>
                    </a:cubicBezTo>
                    <a:cubicBezTo>
                      <a:pt x="0" y="91"/>
                      <a:pt x="20" y="101"/>
                      <a:pt x="39" y="113"/>
                    </a:cubicBezTo>
                    <a:cubicBezTo>
                      <a:pt x="67" y="107"/>
                      <a:pt x="96" y="98"/>
                      <a:pt x="123" y="89"/>
                    </a:cubicBezTo>
                    <a:cubicBezTo>
                      <a:pt x="132" y="86"/>
                      <a:pt x="139" y="78"/>
                      <a:pt x="147" y="73"/>
                    </a:cubicBezTo>
                    <a:cubicBezTo>
                      <a:pt x="154" y="68"/>
                      <a:pt x="171" y="65"/>
                      <a:pt x="171" y="65"/>
                    </a:cubicBezTo>
                    <a:cubicBezTo>
                      <a:pt x="186" y="50"/>
                      <a:pt x="207" y="36"/>
                      <a:pt x="219" y="19"/>
                    </a:cubicBezTo>
                    <a:cubicBezTo>
                      <a:pt x="215" y="16"/>
                      <a:pt x="215" y="0"/>
                      <a:pt x="210" y="0"/>
                    </a:cubicBezTo>
                    <a:cubicBezTo>
                      <a:pt x="205" y="0"/>
                      <a:pt x="183" y="15"/>
                      <a:pt x="179" y="17"/>
                    </a:cubicBezTo>
                    <a:cubicBezTo>
                      <a:pt x="159" y="26"/>
                      <a:pt x="129" y="37"/>
                      <a:pt x="107" y="41"/>
                    </a:cubicBezTo>
                    <a:cubicBezTo>
                      <a:pt x="99" y="42"/>
                      <a:pt x="91" y="43"/>
                      <a:pt x="83" y="45"/>
                    </a:cubicBezTo>
                    <a:cubicBezTo>
                      <a:pt x="75" y="47"/>
                      <a:pt x="59" y="53"/>
                      <a:pt x="59" y="53"/>
                    </a:cubicBezTo>
                    <a:cubicBezTo>
                      <a:pt x="49" y="67"/>
                      <a:pt x="53" y="61"/>
                      <a:pt x="47" y="73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2" name="Freeform 14"/>
              <p:cNvSpPr>
                <a:spLocks/>
              </p:cNvSpPr>
              <p:nvPr/>
            </p:nvSpPr>
            <p:spPr bwMode="gray">
              <a:xfrm>
                <a:off x="4773" y="3636"/>
                <a:ext cx="107" cy="91"/>
              </a:xfrm>
              <a:custGeom>
                <a:avLst/>
                <a:gdLst/>
                <a:ahLst/>
                <a:cxnLst>
                  <a:cxn ang="0">
                    <a:pos x="12" y="60"/>
                  </a:cxn>
                  <a:cxn ang="0">
                    <a:pos x="8" y="84"/>
                  </a:cxn>
                  <a:cxn ang="0">
                    <a:pos x="0" y="108"/>
                  </a:cxn>
                  <a:cxn ang="0">
                    <a:pos x="36" y="116"/>
                  </a:cxn>
                  <a:cxn ang="0">
                    <a:pos x="52" y="96"/>
                  </a:cxn>
                  <a:cxn ang="0">
                    <a:pos x="124" y="68"/>
                  </a:cxn>
                  <a:cxn ang="0">
                    <a:pos x="136" y="44"/>
                  </a:cxn>
                  <a:cxn ang="0">
                    <a:pos x="112" y="28"/>
                  </a:cxn>
                  <a:cxn ang="0">
                    <a:pos x="100" y="20"/>
                  </a:cxn>
                  <a:cxn ang="0">
                    <a:pos x="64" y="12"/>
                  </a:cxn>
                  <a:cxn ang="0">
                    <a:pos x="52" y="36"/>
                  </a:cxn>
                  <a:cxn ang="0">
                    <a:pos x="12" y="60"/>
                  </a:cxn>
                </a:cxnLst>
                <a:rect l="0" t="0" r="r" b="b"/>
                <a:pathLst>
                  <a:path w="139" h="122">
                    <a:moveTo>
                      <a:pt x="12" y="60"/>
                    </a:moveTo>
                    <a:cubicBezTo>
                      <a:pt x="11" y="68"/>
                      <a:pt x="10" y="76"/>
                      <a:pt x="8" y="84"/>
                    </a:cubicBezTo>
                    <a:cubicBezTo>
                      <a:pt x="6" y="92"/>
                      <a:pt x="0" y="108"/>
                      <a:pt x="0" y="108"/>
                    </a:cubicBezTo>
                    <a:cubicBezTo>
                      <a:pt x="14" y="118"/>
                      <a:pt x="19" y="122"/>
                      <a:pt x="36" y="116"/>
                    </a:cubicBezTo>
                    <a:cubicBezTo>
                      <a:pt x="46" y="86"/>
                      <a:pt x="31" y="122"/>
                      <a:pt x="52" y="96"/>
                    </a:cubicBezTo>
                    <a:cubicBezTo>
                      <a:pt x="83" y="57"/>
                      <a:pt x="30" y="74"/>
                      <a:pt x="124" y="68"/>
                    </a:cubicBezTo>
                    <a:cubicBezTo>
                      <a:pt x="125" y="67"/>
                      <a:pt x="139" y="48"/>
                      <a:pt x="136" y="44"/>
                    </a:cubicBezTo>
                    <a:cubicBezTo>
                      <a:pt x="130" y="36"/>
                      <a:pt x="120" y="33"/>
                      <a:pt x="112" y="28"/>
                    </a:cubicBezTo>
                    <a:cubicBezTo>
                      <a:pt x="108" y="25"/>
                      <a:pt x="100" y="20"/>
                      <a:pt x="100" y="20"/>
                    </a:cubicBezTo>
                    <a:cubicBezTo>
                      <a:pt x="89" y="4"/>
                      <a:pt x="92" y="0"/>
                      <a:pt x="64" y="12"/>
                    </a:cubicBezTo>
                    <a:cubicBezTo>
                      <a:pt x="57" y="15"/>
                      <a:pt x="55" y="30"/>
                      <a:pt x="52" y="36"/>
                    </a:cubicBezTo>
                    <a:cubicBezTo>
                      <a:pt x="46" y="49"/>
                      <a:pt x="26" y="60"/>
                      <a:pt x="12" y="6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3" name="Freeform 15"/>
              <p:cNvSpPr>
                <a:spLocks/>
              </p:cNvSpPr>
              <p:nvPr/>
            </p:nvSpPr>
            <p:spPr bwMode="gray">
              <a:xfrm>
                <a:off x="4830" y="3595"/>
                <a:ext cx="38" cy="2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8" y="11"/>
                  </a:cxn>
                  <a:cxn ang="0">
                    <a:pos x="24" y="35"/>
                  </a:cxn>
                  <a:cxn ang="0">
                    <a:pos x="39" y="26"/>
                  </a:cxn>
                  <a:cxn ang="0">
                    <a:pos x="29" y="0"/>
                  </a:cxn>
                </a:cxnLst>
                <a:rect l="0" t="0" r="r" b="b"/>
                <a:pathLst>
                  <a:path w="49" h="35">
                    <a:moveTo>
                      <a:pt x="29" y="0"/>
                    </a:moveTo>
                    <a:cubicBezTo>
                      <a:pt x="25" y="12"/>
                      <a:pt x="19" y="7"/>
                      <a:pt x="8" y="11"/>
                    </a:cubicBezTo>
                    <a:cubicBezTo>
                      <a:pt x="0" y="23"/>
                      <a:pt x="14" y="34"/>
                      <a:pt x="24" y="35"/>
                    </a:cubicBezTo>
                    <a:cubicBezTo>
                      <a:pt x="30" y="34"/>
                      <a:pt x="33" y="28"/>
                      <a:pt x="39" y="26"/>
                    </a:cubicBezTo>
                    <a:cubicBezTo>
                      <a:pt x="49" y="22"/>
                      <a:pt x="29" y="3"/>
                      <a:pt x="2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4" name="Freeform 16"/>
              <p:cNvSpPr>
                <a:spLocks/>
              </p:cNvSpPr>
              <p:nvPr/>
            </p:nvSpPr>
            <p:spPr bwMode="gray">
              <a:xfrm>
                <a:off x="3097" y="3118"/>
                <a:ext cx="126" cy="200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104" y="28"/>
                  </a:cxn>
                  <a:cxn ang="0">
                    <a:pos x="88" y="64"/>
                  </a:cxn>
                  <a:cxn ang="0">
                    <a:pos x="36" y="84"/>
                  </a:cxn>
                  <a:cxn ang="0">
                    <a:pos x="28" y="96"/>
                  </a:cxn>
                  <a:cxn ang="0">
                    <a:pos x="16" y="100"/>
                  </a:cxn>
                  <a:cxn ang="0">
                    <a:pos x="20" y="132"/>
                  </a:cxn>
                  <a:cxn ang="0">
                    <a:pos x="28" y="156"/>
                  </a:cxn>
                  <a:cxn ang="0">
                    <a:pos x="0" y="200"/>
                  </a:cxn>
                  <a:cxn ang="0">
                    <a:pos x="28" y="260"/>
                  </a:cxn>
                  <a:cxn ang="0">
                    <a:pos x="52" y="268"/>
                  </a:cxn>
                  <a:cxn ang="0">
                    <a:pos x="88" y="216"/>
                  </a:cxn>
                  <a:cxn ang="0">
                    <a:pos x="104" y="192"/>
                  </a:cxn>
                  <a:cxn ang="0">
                    <a:pos x="128" y="116"/>
                  </a:cxn>
                  <a:cxn ang="0">
                    <a:pos x="140" y="76"/>
                  </a:cxn>
                  <a:cxn ang="0">
                    <a:pos x="164" y="72"/>
                  </a:cxn>
                  <a:cxn ang="0">
                    <a:pos x="128" y="0"/>
                  </a:cxn>
                </a:cxnLst>
                <a:rect l="0" t="0" r="r" b="b"/>
                <a:pathLst>
                  <a:path w="164" h="268">
                    <a:moveTo>
                      <a:pt x="128" y="0"/>
                    </a:moveTo>
                    <a:cubicBezTo>
                      <a:pt x="123" y="16"/>
                      <a:pt x="120" y="23"/>
                      <a:pt x="104" y="28"/>
                    </a:cubicBezTo>
                    <a:cubicBezTo>
                      <a:pt x="102" y="35"/>
                      <a:pt x="97" y="57"/>
                      <a:pt x="88" y="64"/>
                    </a:cubicBezTo>
                    <a:cubicBezTo>
                      <a:pt x="75" y="75"/>
                      <a:pt x="51" y="74"/>
                      <a:pt x="36" y="84"/>
                    </a:cubicBezTo>
                    <a:cubicBezTo>
                      <a:pt x="33" y="88"/>
                      <a:pt x="32" y="93"/>
                      <a:pt x="28" y="96"/>
                    </a:cubicBezTo>
                    <a:cubicBezTo>
                      <a:pt x="25" y="99"/>
                      <a:pt x="17" y="96"/>
                      <a:pt x="16" y="100"/>
                    </a:cubicBezTo>
                    <a:cubicBezTo>
                      <a:pt x="14" y="110"/>
                      <a:pt x="18" y="121"/>
                      <a:pt x="20" y="132"/>
                    </a:cubicBezTo>
                    <a:cubicBezTo>
                      <a:pt x="22" y="140"/>
                      <a:pt x="28" y="156"/>
                      <a:pt x="28" y="156"/>
                    </a:cubicBezTo>
                    <a:cubicBezTo>
                      <a:pt x="13" y="166"/>
                      <a:pt x="6" y="183"/>
                      <a:pt x="0" y="200"/>
                    </a:cubicBezTo>
                    <a:cubicBezTo>
                      <a:pt x="3" y="210"/>
                      <a:pt x="19" y="254"/>
                      <a:pt x="28" y="260"/>
                    </a:cubicBezTo>
                    <a:cubicBezTo>
                      <a:pt x="35" y="264"/>
                      <a:pt x="52" y="268"/>
                      <a:pt x="52" y="268"/>
                    </a:cubicBezTo>
                    <a:cubicBezTo>
                      <a:pt x="85" y="261"/>
                      <a:pt x="79" y="244"/>
                      <a:pt x="88" y="216"/>
                    </a:cubicBezTo>
                    <a:cubicBezTo>
                      <a:pt x="91" y="207"/>
                      <a:pt x="99" y="200"/>
                      <a:pt x="104" y="192"/>
                    </a:cubicBezTo>
                    <a:cubicBezTo>
                      <a:pt x="116" y="174"/>
                      <a:pt x="121" y="136"/>
                      <a:pt x="128" y="116"/>
                    </a:cubicBezTo>
                    <a:cubicBezTo>
                      <a:pt x="131" y="108"/>
                      <a:pt x="134" y="79"/>
                      <a:pt x="140" y="76"/>
                    </a:cubicBezTo>
                    <a:cubicBezTo>
                      <a:pt x="147" y="72"/>
                      <a:pt x="156" y="73"/>
                      <a:pt x="164" y="72"/>
                    </a:cubicBezTo>
                    <a:cubicBezTo>
                      <a:pt x="158" y="19"/>
                      <a:pt x="161" y="33"/>
                      <a:pt x="12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5" name="Freeform 17"/>
              <p:cNvSpPr>
                <a:spLocks/>
              </p:cNvSpPr>
              <p:nvPr/>
            </p:nvSpPr>
            <p:spPr bwMode="gray">
              <a:xfrm>
                <a:off x="3642" y="2807"/>
                <a:ext cx="50" cy="61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5" y="60"/>
                  </a:cxn>
                  <a:cxn ang="0">
                    <a:pos x="29" y="76"/>
                  </a:cxn>
                  <a:cxn ang="0">
                    <a:pos x="41" y="80"/>
                  </a:cxn>
                  <a:cxn ang="0">
                    <a:pos x="57" y="76"/>
                  </a:cxn>
                  <a:cxn ang="0">
                    <a:pos x="29" y="0"/>
                  </a:cxn>
                </a:cxnLst>
                <a:rect l="0" t="0" r="r" b="b"/>
                <a:pathLst>
                  <a:path w="66" h="81">
                    <a:moveTo>
                      <a:pt x="29" y="0"/>
                    </a:moveTo>
                    <a:cubicBezTo>
                      <a:pt x="0" y="10"/>
                      <a:pt x="20" y="38"/>
                      <a:pt x="25" y="60"/>
                    </a:cubicBezTo>
                    <a:cubicBezTo>
                      <a:pt x="26" y="65"/>
                      <a:pt x="26" y="72"/>
                      <a:pt x="29" y="76"/>
                    </a:cubicBezTo>
                    <a:cubicBezTo>
                      <a:pt x="32" y="79"/>
                      <a:pt x="37" y="79"/>
                      <a:pt x="41" y="80"/>
                    </a:cubicBezTo>
                    <a:cubicBezTo>
                      <a:pt x="46" y="79"/>
                      <a:pt x="55" y="81"/>
                      <a:pt x="57" y="76"/>
                    </a:cubicBezTo>
                    <a:cubicBezTo>
                      <a:pt x="66" y="53"/>
                      <a:pt x="45" y="16"/>
                      <a:pt x="2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6" name="Freeform 18"/>
              <p:cNvSpPr>
                <a:spLocks/>
              </p:cNvSpPr>
              <p:nvPr/>
            </p:nvSpPr>
            <p:spPr bwMode="gray">
              <a:xfrm>
                <a:off x="3950" y="2866"/>
                <a:ext cx="114" cy="182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60" y="84"/>
                  </a:cxn>
                  <a:cxn ang="0">
                    <a:pos x="36" y="92"/>
                  </a:cxn>
                  <a:cxn ang="0">
                    <a:pos x="12" y="108"/>
                  </a:cxn>
                  <a:cxn ang="0">
                    <a:pos x="40" y="188"/>
                  </a:cxn>
                  <a:cxn ang="0">
                    <a:pos x="52" y="224"/>
                  </a:cxn>
                  <a:cxn ang="0">
                    <a:pos x="60" y="236"/>
                  </a:cxn>
                  <a:cxn ang="0">
                    <a:pos x="84" y="244"/>
                  </a:cxn>
                  <a:cxn ang="0">
                    <a:pos x="96" y="196"/>
                  </a:cxn>
                  <a:cxn ang="0">
                    <a:pos x="124" y="168"/>
                  </a:cxn>
                  <a:cxn ang="0">
                    <a:pos x="112" y="68"/>
                  </a:cxn>
                  <a:cxn ang="0">
                    <a:pos x="140" y="48"/>
                  </a:cxn>
                  <a:cxn ang="0">
                    <a:pos x="112" y="20"/>
                  </a:cxn>
                  <a:cxn ang="0">
                    <a:pos x="96" y="0"/>
                  </a:cxn>
                </a:cxnLst>
                <a:rect l="0" t="0" r="r" b="b"/>
                <a:pathLst>
                  <a:path w="148" h="244">
                    <a:moveTo>
                      <a:pt x="96" y="0"/>
                    </a:moveTo>
                    <a:cubicBezTo>
                      <a:pt x="86" y="29"/>
                      <a:pt x="70" y="55"/>
                      <a:pt x="60" y="84"/>
                    </a:cubicBezTo>
                    <a:cubicBezTo>
                      <a:pt x="57" y="92"/>
                      <a:pt x="43" y="87"/>
                      <a:pt x="36" y="92"/>
                    </a:cubicBezTo>
                    <a:cubicBezTo>
                      <a:pt x="28" y="97"/>
                      <a:pt x="12" y="108"/>
                      <a:pt x="12" y="108"/>
                    </a:cubicBezTo>
                    <a:cubicBezTo>
                      <a:pt x="0" y="144"/>
                      <a:pt x="30" y="158"/>
                      <a:pt x="40" y="188"/>
                    </a:cubicBezTo>
                    <a:cubicBezTo>
                      <a:pt x="44" y="200"/>
                      <a:pt x="45" y="213"/>
                      <a:pt x="52" y="224"/>
                    </a:cubicBezTo>
                    <a:cubicBezTo>
                      <a:pt x="55" y="228"/>
                      <a:pt x="56" y="233"/>
                      <a:pt x="60" y="236"/>
                    </a:cubicBezTo>
                    <a:cubicBezTo>
                      <a:pt x="67" y="240"/>
                      <a:pt x="84" y="244"/>
                      <a:pt x="84" y="244"/>
                    </a:cubicBezTo>
                    <a:cubicBezTo>
                      <a:pt x="111" y="235"/>
                      <a:pt x="103" y="218"/>
                      <a:pt x="96" y="196"/>
                    </a:cubicBezTo>
                    <a:cubicBezTo>
                      <a:pt x="100" y="183"/>
                      <a:pt x="124" y="168"/>
                      <a:pt x="124" y="168"/>
                    </a:cubicBezTo>
                    <a:cubicBezTo>
                      <a:pt x="148" y="132"/>
                      <a:pt x="123" y="101"/>
                      <a:pt x="112" y="68"/>
                    </a:cubicBezTo>
                    <a:cubicBezTo>
                      <a:pt x="140" y="59"/>
                      <a:pt x="133" y="68"/>
                      <a:pt x="140" y="48"/>
                    </a:cubicBezTo>
                    <a:cubicBezTo>
                      <a:pt x="136" y="35"/>
                      <a:pt x="112" y="20"/>
                      <a:pt x="112" y="20"/>
                    </a:cubicBezTo>
                    <a:cubicBezTo>
                      <a:pt x="102" y="5"/>
                      <a:pt x="107" y="11"/>
                      <a:pt x="9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7" name="Freeform 19"/>
              <p:cNvSpPr>
                <a:spLocks/>
              </p:cNvSpPr>
              <p:nvPr/>
            </p:nvSpPr>
            <p:spPr bwMode="gray">
              <a:xfrm>
                <a:off x="3854" y="2809"/>
                <a:ext cx="74" cy="136"/>
              </a:xfrm>
              <a:custGeom>
                <a:avLst/>
                <a:gdLst/>
                <a:ahLst/>
                <a:cxnLst>
                  <a:cxn ang="0">
                    <a:pos x="48" y="2"/>
                  </a:cxn>
                  <a:cxn ang="0">
                    <a:pos x="51" y="35"/>
                  </a:cxn>
                  <a:cxn ang="0">
                    <a:pos x="60" y="62"/>
                  </a:cxn>
                  <a:cxn ang="0">
                    <a:pos x="62" y="92"/>
                  </a:cxn>
                  <a:cxn ang="0">
                    <a:pos x="68" y="105"/>
                  </a:cxn>
                  <a:cxn ang="0">
                    <a:pos x="71" y="126"/>
                  </a:cxn>
                  <a:cxn ang="0">
                    <a:pos x="57" y="93"/>
                  </a:cxn>
                  <a:cxn ang="0">
                    <a:pos x="35" y="78"/>
                  </a:cxn>
                  <a:cxn ang="0">
                    <a:pos x="5" y="83"/>
                  </a:cxn>
                  <a:cxn ang="0">
                    <a:pos x="8" y="102"/>
                  </a:cxn>
                  <a:cxn ang="0">
                    <a:pos x="41" y="114"/>
                  </a:cxn>
                  <a:cxn ang="0">
                    <a:pos x="57" y="135"/>
                  </a:cxn>
                  <a:cxn ang="0">
                    <a:pos x="71" y="135"/>
                  </a:cxn>
                  <a:cxn ang="0">
                    <a:pos x="78" y="150"/>
                  </a:cxn>
                  <a:cxn ang="0">
                    <a:pos x="96" y="179"/>
                  </a:cxn>
                  <a:cxn ang="0">
                    <a:pos x="81" y="126"/>
                  </a:cxn>
                  <a:cxn ang="0">
                    <a:pos x="80" y="93"/>
                  </a:cxn>
                  <a:cxn ang="0">
                    <a:pos x="71" y="63"/>
                  </a:cxn>
                  <a:cxn ang="0">
                    <a:pos x="63" y="41"/>
                  </a:cxn>
                  <a:cxn ang="0">
                    <a:pos x="57" y="20"/>
                  </a:cxn>
                  <a:cxn ang="0">
                    <a:pos x="48" y="2"/>
                  </a:cxn>
                </a:cxnLst>
                <a:rect l="0" t="0" r="r" b="b"/>
                <a:pathLst>
                  <a:path w="96" h="183">
                    <a:moveTo>
                      <a:pt x="48" y="2"/>
                    </a:moveTo>
                    <a:cubicBezTo>
                      <a:pt x="47" y="4"/>
                      <a:pt x="49" y="25"/>
                      <a:pt x="51" y="35"/>
                    </a:cubicBezTo>
                    <a:cubicBezTo>
                      <a:pt x="53" y="45"/>
                      <a:pt x="58" y="53"/>
                      <a:pt x="60" y="62"/>
                    </a:cubicBezTo>
                    <a:cubicBezTo>
                      <a:pt x="62" y="71"/>
                      <a:pt x="61" y="85"/>
                      <a:pt x="62" y="92"/>
                    </a:cubicBezTo>
                    <a:cubicBezTo>
                      <a:pt x="63" y="99"/>
                      <a:pt x="67" y="99"/>
                      <a:pt x="68" y="105"/>
                    </a:cubicBezTo>
                    <a:cubicBezTo>
                      <a:pt x="69" y="111"/>
                      <a:pt x="73" y="128"/>
                      <a:pt x="71" y="126"/>
                    </a:cubicBezTo>
                    <a:cubicBezTo>
                      <a:pt x="69" y="124"/>
                      <a:pt x="63" y="101"/>
                      <a:pt x="57" y="93"/>
                    </a:cubicBezTo>
                    <a:cubicBezTo>
                      <a:pt x="51" y="85"/>
                      <a:pt x="44" y="80"/>
                      <a:pt x="35" y="78"/>
                    </a:cubicBezTo>
                    <a:cubicBezTo>
                      <a:pt x="26" y="76"/>
                      <a:pt x="10" y="79"/>
                      <a:pt x="5" y="83"/>
                    </a:cubicBezTo>
                    <a:cubicBezTo>
                      <a:pt x="0" y="87"/>
                      <a:pt x="2" y="97"/>
                      <a:pt x="8" y="102"/>
                    </a:cubicBezTo>
                    <a:cubicBezTo>
                      <a:pt x="14" y="107"/>
                      <a:pt x="33" y="109"/>
                      <a:pt x="41" y="114"/>
                    </a:cubicBezTo>
                    <a:cubicBezTo>
                      <a:pt x="49" y="119"/>
                      <a:pt x="52" y="132"/>
                      <a:pt x="57" y="135"/>
                    </a:cubicBezTo>
                    <a:cubicBezTo>
                      <a:pt x="62" y="138"/>
                      <a:pt x="68" y="133"/>
                      <a:pt x="71" y="135"/>
                    </a:cubicBezTo>
                    <a:cubicBezTo>
                      <a:pt x="74" y="137"/>
                      <a:pt x="74" y="143"/>
                      <a:pt x="78" y="150"/>
                    </a:cubicBezTo>
                    <a:cubicBezTo>
                      <a:pt x="82" y="157"/>
                      <a:pt x="96" y="183"/>
                      <a:pt x="96" y="179"/>
                    </a:cubicBezTo>
                    <a:cubicBezTo>
                      <a:pt x="96" y="175"/>
                      <a:pt x="84" y="140"/>
                      <a:pt x="81" y="126"/>
                    </a:cubicBezTo>
                    <a:cubicBezTo>
                      <a:pt x="78" y="112"/>
                      <a:pt x="82" y="104"/>
                      <a:pt x="80" y="93"/>
                    </a:cubicBezTo>
                    <a:cubicBezTo>
                      <a:pt x="78" y="82"/>
                      <a:pt x="74" y="72"/>
                      <a:pt x="71" y="63"/>
                    </a:cubicBezTo>
                    <a:cubicBezTo>
                      <a:pt x="68" y="54"/>
                      <a:pt x="65" y="48"/>
                      <a:pt x="63" y="41"/>
                    </a:cubicBezTo>
                    <a:cubicBezTo>
                      <a:pt x="61" y="34"/>
                      <a:pt x="59" y="26"/>
                      <a:pt x="57" y="20"/>
                    </a:cubicBezTo>
                    <a:cubicBezTo>
                      <a:pt x="55" y="14"/>
                      <a:pt x="49" y="0"/>
                      <a:pt x="48" y="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8" name="Freeform 20"/>
              <p:cNvSpPr>
                <a:spLocks/>
              </p:cNvSpPr>
              <p:nvPr/>
            </p:nvSpPr>
            <p:spPr bwMode="gray">
              <a:xfrm>
                <a:off x="3904" y="2918"/>
                <a:ext cx="41" cy="13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5"/>
                  </a:cxn>
                  <a:cxn ang="0">
                    <a:pos x="9" y="54"/>
                  </a:cxn>
                  <a:cxn ang="0">
                    <a:pos x="18" y="94"/>
                  </a:cxn>
                  <a:cxn ang="0">
                    <a:pos x="34" y="129"/>
                  </a:cxn>
                  <a:cxn ang="0">
                    <a:pos x="54" y="175"/>
                  </a:cxn>
                  <a:cxn ang="0">
                    <a:pos x="40" y="115"/>
                  </a:cxn>
                  <a:cxn ang="0">
                    <a:pos x="34" y="93"/>
                  </a:cxn>
                  <a:cxn ang="0">
                    <a:pos x="28" y="61"/>
                  </a:cxn>
                  <a:cxn ang="0">
                    <a:pos x="25" y="46"/>
                  </a:cxn>
                  <a:cxn ang="0">
                    <a:pos x="16" y="37"/>
                  </a:cxn>
                  <a:cxn ang="0">
                    <a:pos x="6" y="0"/>
                  </a:cxn>
                </a:cxnLst>
                <a:rect l="0" t="0" r="r" b="b"/>
                <a:pathLst>
                  <a:path w="54" h="175">
                    <a:moveTo>
                      <a:pt x="6" y="0"/>
                    </a:moveTo>
                    <a:lnTo>
                      <a:pt x="0" y="25"/>
                    </a:lnTo>
                    <a:cubicBezTo>
                      <a:pt x="3" y="48"/>
                      <a:pt x="3" y="40"/>
                      <a:pt x="9" y="54"/>
                    </a:cubicBezTo>
                    <a:cubicBezTo>
                      <a:pt x="10" y="66"/>
                      <a:pt x="12" y="83"/>
                      <a:pt x="18" y="94"/>
                    </a:cubicBezTo>
                    <a:cubicBezTo>
                      <a:pt x="21" y="109"/>
                      <a:pt x="25" y="117"/>
                      <a:pt x="34" y="129"/>
                    </a:cubicBezTo>
                    <a:cubicBezTo>
                      <a:pt x="35" y="143"/>
                      <a:pt x="35" y="171"/>
                      <a:pt x="54" y="175"/>
                    </a:cubicBezTo>
                    <a:cubicBezTo>
                      <a:pt x="52" y="133"/>
                      <a:pt x="53" y="141"/>
                      <a:pt x="40" y="115"/>
                    </a:cubicBezTo>
                    <a:cubicBezTo>
                      <a:pt x="39" y="108"/>
                      <a:pt x="37" y="100"/>
                      <a:pt x="34" y="93"/>
                    </a:cubicBezTo>
                    <a:cubicBezTo>
                      <a:pt x="33" y="82"/>
                      <a:pt x="30" y="72"/>
                      <a:pt x="28" y="61"/>
                    </a:cubicBezTo>
                    <a:cubicBezTo>
                      <a:pt x="28" y="58"/>
                      <a:pt x="28" y="50"/>
                      <a:pt x="25" y="46"/>
                    </a:cubicBezTo>
                    <a:cubicBezTo>
                      <a:pt x="22" y="43"/>
                      <a:pt x="16" y="37"/>
                      <a:pt x="16" y="37"/>
                    </a:cubicBezTo>
                    <a:cubicBezTo>
                      <a:pt x="14" y="25"/>
                      <a:pt x="13" y="9"/>
                      <a:pt x="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9" name="Freeform 21"/>
              <p:cNvSpPr>
                <a:spLocks/>
              </p:cNvSpPr>
              <p:nvPr/>
            </p:nvSpPr>
            <p:spPr bwMode="gray">
              <a:xfrm>
                <a:off x="3950" y="3055"/>
                <a:ext cx="67" cy="5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34"/>
                  </a:cxn>
                  <a:cxn ang="0">
                    <a:pos x="23" y="43"/>
                  </a:cxn>
                  <a:cxn ang="0">
                    <a:pos x="48" y="49"/>
                  </a:cxn>
                  <a:cxn ang="0">
                    <a:pos x="62" y="57"/>
                  </a:cxn>
                  <a:cxn ang="0">
                    <a:pos x="74" y="66"/>
                  </a:cxn>
                  <a:cxn ang="0">
                    <a:pos x="86" y="69"/>
                  </a:cxn>
                  <a:cxn ang="0">
                    <a:pos x="72" y="39"/>
                  </a:cxn>
                  <a:cxn ang="0">
                    <a:pos x="63" y="22"/>
                  </a:cxn>
                  <a:cxn ang="0">
                    <a:pos x="36" y="24"/>
                  </a:cxn>
                  <a:cxn ang="0">
                    <a:pos x="24" y="19"/>
                  </a:cxn>
                  <a:cxn ang="0">
                    <a:pos x="6" y="0"/>
                  </a:cxn>
                  <a:cxn ang="0">
                    <a:pos x="2" y="0"/>
                  </a:cxn>
                </a:cxnLst>
                <a:rect l="0" t="0" r="r" b="b"/>
                <a:pathLst>
                  <a:path w="86" h="73">
                    <a:moveTo>
                      <a:pt x="2" y="0"/>
                    </a:moveTo>
                    <a:cubicBezTo>
                      <a:pt x="3" y="17"/>
                      <a:pt x="0" y="23"/>
                      <a:pt x="8" y="34"/>
                    </a:cubicBezTo>
                    <a:cubicBezTo>
                      <a:pt x="10" y="43"/>
                      <a:pt x="14" y="42"/>
                      <a:pt x="23" y="43"/>
                    </a:cubicBezTo>
                    <a:cubicBezTo>
                      <a:pt x="30" y="47"/>
                      <a:pt x="40" y="48"/>
                      <a:pt x="48" y="49"/>
                    </a:cubicBezTo>
                    <a:cubicBezTo>
                      <a:pt x="53" y="51"/>
                      <a:pt x="57" y="54"/>
                      <a:pt x="62" y="57"/>
                    </a:cubicBezTo>
                    <a:cubicBezTo>
                      <a:pt x="66" y="62"/>
                      <a:pt x="68" y="64"/>
                      <a:pt x="74" y="66"/>
                    </a:cubicBezTo>
                    <a:cubicBezTo>
                      <a:pt x="78" y="72"/>
                      <a:pt x="79" y="73"/>
                      <a:pt x="86" y="69"/>
                    </a:cubicBezTo>
                    <a:cubicBezTo>
                      <a:pt x="83" y="53"/>
                      <a:pt x="80" y="52"/>
                      <a:pt x="72" y="39"/>
                    </a:cubicBezTo>
                    <a:cubicBezTo>
                      <a:pt x="68" y="34"/>
                      <a:pt x="63" y="22"/>
                      <a:pt x="63" y="22"/>
                    </a:cubicBezTo>
                    <a:cubicBezTo>
                      <a:pt x="52" y="26"/>
                      <a:pt x="48" y="26"/>
                      <a:pt x="36" y="24"/>
                    </a:cubicBezTo>
                    <a:cubicBezTo>
                      <a:pt x="24" y="15"/>
                      <a:pt x="43" y="29"/>
                      <a:pt x="24" y="19"/>
                    </a:cubicBezTo>
                    <a:cubicBezTo>
                      <a:pt x="15" y="15"/>
                      <a:pt x="16" y="2"/>
                      <a:pt x="6" y="0"/>
                    </a:cubicBezTo>
                    <a:cubicBezTo>
                      <a:pt x="1" y="4"/>
                      <a:pt x="2" y="5"/>
                      <a:pt x="2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0" name="Freeform 22"/>
              <p:cNvSpPr>
                <a:spLocks/>
              </p:cNvSpPr>
              <p:nvPr/>
            </p:nvSpPr>
            <p:spPr bwMode="gray">
              <a:xfrm>
                <a:off x="4057" y="2960"/>
                <a:ext cx="85" cy="117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75" y="10"/>
                  </a:cxn>
                  <a:cxn ang="0">
                    <a:pos x="23" y="15"/>
                  </a:cxn>
                  <a:cxn ang="0">
                    <a:pos x="14" y="33"/>
                  </a:cxn>
                  <a:cxn ang="0">
                    <a:pos x="11" y="61"/>
                  </a:cxn>
                  <a:cxn ang="0">
                    <a:pos x="14" y="75"/>
                  </a:cxn>
                  <a:cxn ang="0">
                    <a:pos x="3" y="88"/>
                  </a:cxn>
                  <a:cxn ang="0">
                    <a:pos x="14" y="109"/>
                  </a:cxn>
                  <a:cxn ang="0">
                    <a:pos x="23" y="124"/>
                  </a:cxn>
                  <a:cxn ang="0">
                    <a:pos x="15" y="144"/>
                  </a:cxn>
                  <a:cxn ang="0">
                    <a:pos x="24" y="156"/>
                  </a:cxn>
                  <a:cxn ang="0">
                    <a:pos x="42" y="144"/>
                  </a:cxn>
                  <a:cxn ang="0">
                    <a:pos x="50" y="93"/>
                  </a:cxn>
                  <a:cxn ang="0">
                    <a:pos x="56" y="126"/>
                  </a:cxn>
                  <a:cxn ang="0">
                    <a:pos x="65" y="145"/>
                  </a:cxn>
                  <a:cxn ang="0">
                    <a:pos x="62" y="112"/>
                  </a:cxn>
                  <a:cxn ang="0">
                    <a:pos x="72" y="73"/>
                  </a:cxn>
                  <a:cxn ang="0">
                    <a:pos x="69" y="51"/>
                  </a:cxn>
                  <a:cxn ang="0">
                    <a:pos x="54" y="60"/>
                  </a:cxn>
                  <a:cxn ang="0">
                    <a:pos x="35" y="54"/>
                  </a:cxn>
                  <a:cxn ang="0">
                    <a:pos x="41" y="36"/>
                  </a:cxn>
                  <a:cxn ang="0">
                    <a:pos x="62" y="34"/>
                  </a:cxn>
                  <a:cxn ang="0">
                    <a:pos x="78" y="39"/>
                  </a:cxn>
                  <a:cxn ang="0">
                    <a:pos x="98" y="30"/>
                  </a:cxn>
                  <a:cxn ang="0">
                    <a:pos x="111" y="13"/>
                  </a:cxn>
                  <a:cxn ang="0">
                    <a:pos x="98" y="0"/>
                  </a:cxn>
                </a:cxnLst>
                <a:rect l="0" t="0" r="r" b="b"/>
                <a:pathLst>
                  <a:path w="111" h="156">
                    <a:moveTo>
                      <a:pt x="98" y="0"/>
                    </a:moveTo>
                    <a:cubicBezTo>
                      <a:pt x="75" y="2"/>
                      <a:pt x="87" y="8"/>
                      <a:pt x="75" y="10"/>
                    </a:cubicBezTo>
                    <a:cubicBezTo>
                      <a:pt x="72" y="10"/>
                      <a:pt x="25" y="3"/>
                      <a:pt x="23" y="15"/>
                    </a:cubicBezTo>
                    <a:cubicBezTo>
                      <a:pt x="25" y="26"/>
                      <a:pt x="23" y="27"/>
                      <a:pt x="14" y="33"/>
                    </a:cubicBezTo>
                    <a:cubicBezTo>
                      <a:pt x="15" y="43"/>
                      <a:pt x="20" y="54"/>
                      <a:pt x="11" y="61"/>
                    </a:cubicBezTo>
                    <a:cubicBezTo>
                      <a:pt x="8" y="68"/>
                      <a:pt x="10" y="69"/>
                      <a:pt x="14" y="75"/>
                    </a:cubicBezTo>
                    <a:cubicBezTo>
                      <a:pt x="16" y="84"/>
                      <a:pt x="12" y="86"/>
                      <a:pt x="3" y="88"/>
                    </a:cubicBezTo>
                    <a:cubicBezTo>
                      <a:pt x="1" y="99"/>
                      <a:pt x="0" y="106"/>
                      <a:pt x="14" y="109"/>
                    </a:cubicBezTo>
                    <a:cubicBezTo>
                      <a:pt x="21" y="112"/>
                      <a:pt x="20" y="118"/>
                      <a:pt x="23" y="124"/>
                    </a:cubicBezTo>
                    <a:cubicBezTo>
                      <a:pt x="25" y="133"/>
                      <a:pt x="23" y="139"/>
                      <a:pt x="15" y="144"/>
                    </a:cubicBezTo>
                    <a:cubicBezTo>
                      <a:pt x="17" y="150"/>
                      <a:pt x="18" y="153"/>
                      <a:pt x="24" y="156"/>
                    </a:cubicBezTo>
                    <a:cubicBezTo>
                      <a:pt x="31" y="154"/>
                      <a:pt x="36" y="148"/>
                      <a:pt x="42" y="144"/>
                    </a:cubicBezTo>
                    <a:cubicBezTo>
                      <a:pt x="41" y="128"/>
                      <a:pt x="33" y="103"/>
                      <a:pt x="50" y="93"/>
                    </a:cubicBezTo>
                    <a:cubicBezTo>
                      <a:pt x="52" y="105"/>
                      <a:pt x="46" y="116"/>
                      <a:pt x="56" y="126"/>
                    </a:cubicBezTo>
                    <a:cubicBezTo>
                      <a:pt x="57" y="134"/>
                      <a:pt x="58" y="141"/>
                      <a:pt x="65" y="145"/>
                    </a:cubicBezTo>
                    <a:cubicBezTo>
                      <a:pt x="70" y="134"/>
                      <a:pt x="64" y="123"/>
                      <a:pt x="62" y="112"/>
                    </a:cubicBezTo>
                    <a:cubicBezTo>
                      <a:pt x="65" y="97"/>
                      <a:pt x="55" y="81"/>
                      <a:pt x="72" y="73"/>
                    </a:cubicBezTo>
                    <a:cubicBezTo>
                      <a:pt x="79" y="64"/>
                      <a:pt x="75" y="59"/>
                      <a:pt x="69" y="51"/>
                    </a:cubicBezTo>
                    <a:cubicBezTo>
                      <a:pt x="61" y="52"/>
                      <a:pt x="61" y="56"/>
                      <a:pt x="54" y="60"/>
                    </a:cubicBezTo>
                    <a:cubicBezTo>
                      <a:pt x="37" y="57"/>
                      <a:pt x="43" y="60"/>
                      <a:pt x="35" y="54"/>
                    </a:cubicBezTo>
                    <a:cubicBezTo>
                      <a:pt x="31" y="45"/>
                      <a:pt x="28" y="39"/>
                      <a:pt x="41" y="36"/>
                    </a:cubicBezTo>
                    <a:cubicBezTo>
                      <a:pt x="49" y="32"/>
                      <a:pt x="53" y="33"/>
                      <a:pt x="62" y="34"/>
                    </a:cubicBezTo>
                    <a:cubicBezTo>
                      <a:pt x="67" y="36"/>
                      <a:pt x="73" y="36"/>
                      <a:pt x="78" y="39"/>
                    </a:cubicBezTo>
                    <a:cubicBezTo>
                      <a:pt x="85" y="36"/>
                      <a:pt x="90" y="31"/>
                      <a:pt x="98" y="30"/>
                    </a:cubicBezTo>
                    <a:cubicBezTo>
                      <a:pt x="104" y="26"/>
                      <a:pt x="107" y="19"/>
                      <a:pt x="111" y="13"/>
                    </a:cubicBezTo>
                    <a:cubicBezTo>
                      <a:pt x="107" y="8"/>
                      <a:pt x="102" y="4"/>
                      <a:pt x="9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1" name="Freeform 23"/>
              <p:cNvSpPr>
                <a:spLocks/>
              </p:cNvSpPr>
              <p:nvPr/>
            </p:nvSpPr>
            <p:spPr bwMode="gray">
              <a:xfrm>
                <a:off x="4061" y="2551"/>
                <a:ext cx="23" cy="7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6"/>
                  </a:cxn>
                  <a:cxn ang="0">
                    <a:pos x="6" y="37"/>
                  </a:cxn>
                  <a:cxn ang="0">
                    <a:pos x="1" y="61"/>
                  </a:cxn>
                  <a:cxn ang="0">
                    <a:pos x="16" y="94"/>
                  </a:cxn>
                  <a:cxn ang="0">
                    <a:pos x="30" y="82"/>
                  </a:cxn>
                  <a:cxn ang="0">
                    <a:pos x="22" y="61"/>
                  </a:cxn>
                  <a:cxn ang="0">
                    <a:pos x="12" y="0"/>
                  </a:cxn>
                </a:cxnLst>
                <a:rect l="0" t="0" r="r" b="b"/>
                <a:pathLst>
                  <a:path w="30" h="94">
                    <a:moveTo>
                      <a:pt x="12" y="0"/>
                    </a:moveTo>
                    <a:cubicBezTo>
                      <a:pt x="9" y="6"/>
                      <a:pt x="4" y="11"/>
                      <a:pt x="0" y="16"/>
                    </a:cubicBezTo>
                    <a:cubicBezTo>
                      <a:pt x="1" y="23"/>
                      <a:pt x="3" y="30"/>
                      <a:pt x="6" y="37"/>
                    </a:cubicBezTo>
                    <a:cubicBezTo>
                      <a:pt x="3" y="45"/>
                      <a:pt x="4" y="53"/>
                      <a:pt x="1" y="61"/>
                    </a:cubicBezTo>
                    <a:cubicBezTo>
                      <a:pt x="3" y="81"/>
                      <a:pt x="2" y="83"/>
                      <a:pt x="16" y="94"/>
                    </a:cubicBezTo>
                    <a:cubicBezTo>
                      <a:pt x="24" y="92"/>
                      <a:pt x="27" y="90"/>
                      <a:pt x="30" y="82"/>
                    </a:cubicBezTo>
                    <a:cubicBezTo>
                      <a:pt x="28" y="73"/>
                      <a:pt x="26" y="69"/>
                      <a:pt x="22" y="61"/>
                    </a:cubicBezTo>
                    <a:cubicBezTo>
                      <a:pt x="19" y="40"/>
                      <a:pt x="18" y="20"/>
                      <a:pt x="12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2" name="Freeform 24"/>
              <p:cNvSpPr>
                <a:spLocks/>
              </p:cNvSpPr>
              <p:nvPr/>
            </p:nvSpPr>
            <p:spPr bwMode="gray">
              <a:xfrm>
                <a:off x="4076" y="2669"/>
                <a:ext cx="62" cy="11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0" y="20"/>
                  </a:cxn>
                  <a:cxn ang="0">
                    <a:pos x="8" y="49"/>
                  </a:cxn>
                  <a:cxn ang="0">
                    <a:pos x="6" y="107"/>
                  </a:cxn>
                  <a:cxn ang="0">
                    <a:pos x="17" y="103"/>
                  </a:cxn>
                  <a:cxn ang="0">
                    <a:pos x="20" y="115"/>
                  </a:cxn>
                  <a:cxn ang="0">
                    <a:pos x="29" y="122"/>
                  </a:cxn>
                  <a:cxn ang="0">
                    <a:pos x="38" y="140"/>
                  </a:cxn>
                  <a:cxn ang="0">
                    <a:pos x="48" y="128"/>
                  </a:cxn>
                  <a:cxn ang="0">
                    <a:pos x="65" y="134"/>
                  </a:cxn>
                  <a:cxn ang="0">
                    <a:pos x="63" y="109"/>
                  </a:cxn>
                  <a:cxn ang="0">
                    <a:pos x="48" y="104"/>
                  </a:cxn>
                  <a:cxn ang="0">
                    <a:pos x="39" y="91"/>
                  </a:cxn>
                  <a:cxn ang="0">
                    <a:pos x="33" y="73"/>
                  </a:cxn>
                  <a:cxn ang="0">
                    <a:pos x="41" y="53"/>
                  </a:cxn>
                  <a:cxn ang="0">
                    <a:pos x="35" y="35"/>
                  </a:cxn>
                  <a:cxn ang="0">
                    <a:pos x="42" y="20"/>
                  </a:cxn>
                  <a:cxn ang="0">
                    <a:pos x="29" y="4"/>
                  </a:cxn>
                  <a:cxn ang="0">
                    <a:pos x="18" y="7"/>
                  </a:cxn>
                  <a:cxn ang="0">
                    <a:pos x="12" y="2"/>
                  </a:cxn>
                </a:cxnLst>
                <a:rect l="0" t="0" r="r" b="b"/>
                <a:pathLst>
                  <a:path w="81" h="158">
                    <a:moveTo>
                      <a:pt x="12" y="2"/>
                    </a:moveTo>
                    <a:cubicBezTo>
                      <a:pt x="8" y="8"/>
                      <a:pt x="3" y="13"/>
                      <a:pt x="0" y="20"/>
                    </a:cubicBezTo>
                    <a:cubicBezTo>
                      <a:pt x="5" y="31"/>
                      <a:pt x="6" y="35"/>
                      <a:pt x="8" y="49"/>
                    </a:cubicBezTo>
                    <a:cubicBezTo>
                      <a:pt x="7" y="69"/>
                      <a:pt x="4" y="87"/>
                      <a:pt x="6" y="107"/>
                    </a:cubicBezTo>
                    <a:cubicBezTo>
                      <a:pt x="8" y="106"/>
                      <a:pt x="14" y="101"/>
                      <a:pt x="17" y="103"/>
                    </a:cubicBezTo>
                    <a:cubicBezTo>
                      <a:pt x="20" y="105"/>
                      <a:pt x="17" y="112"/>
                      <a:pt x="20" y="115"/>
                    </a:cubicBezTo>
                    <a:cubicBezTo>
                      <a:pt x="22" y="118"/>
                      <a:pt x="29" y="122"/>
                      <a:pt x="29" y="122"/>
                    </a:cubicBezTo>
                    <a:cubicBezTo>
                      <a:pt x="29" y="133"/>
                      <a:pt x="27" y="158"/>
                      <a:pt x="38" y="140"/>
                    </a:cubicBezTo>
                    <a:cubicBezTo>
                      <a:pt x="39" y="133"/>
                      <a:pt x="41" y="131"/>
                      <a:pt x="48" y="128"/>
                    </a:cubicBezTo>
                    <a:cubicBezTo>
                      <a:pt x="55" y="130"/>
                      <a:pt x="59" y="133"/>
                      <a:pt x="65" y="134"/>
                    </a:cubicBezTo>
                    <a:cubicBezTo>
                      <a:pt x="81" y="131"/>
                      <a:pt x="76" y="112"/>
                      <a:pt x="63" y="109"/>
                    </a:cubicBezTo>
                    <a:cubicBezTo>
                      <a:pt x="58" y="107"/>
                      <a:pt x="53" y="106"/>
                      <a:pt x="48" y="104"/>
                    </a:cubicBezTo>
                    <a:cubicBezTo>
                      <a:pt x="45" y="100"/>
                      <a:pt x="42" y="95"/>
                      <a:pt x="39" y="91"/>
                    </a:cubicBezTo>
                    <a:cubicBezTo>
                      <a:pt x="38" y="85"/>
                      <a:pt x="36" y="79"/>
                      <a:pt x="33" y="73"/>
                    </a:cubicBezTo>
                    <a:cubicBezTo>
                      <a:pt x="31" y="64"/>
                      <a:pt x="33" y="58"/>
                      <a:pt x="41" y="53"/>
                    </a:cubicBezTo>
                    <a:cubicBezTo>
                      <a:pt x="48" y="44"/>
                      <a:pt x="47" y="38"/>
                      <a:pt x="35" y="35"/>
                    </a:cubicBezTo>
                    <a:cubicBezTo>
                      <a:pt x="36" y="28"/>
                      <a:pt x="39" y="26"/>
                      <a:pt x="42" y="20"/>
                    </a:cubicBezTo>
                    <a:cubicBezTo>
                      <a:pt x="41" y="13"/>
                      <a:pt x="35" y="8"/>
                      <a:pt x="29" y="4"/>
                    </a:cubicBezTo>
                    <a:cubicBezTo>
                      <a:pt x="25" y="9"/>
                      <a:pt x="23" y="13"/>
                      <a:pt x="18" y="7"/>
                    </a:cubicBezTo>
                    <a:cubicBezTo>
                      <a:pt x="17" y="0"/>
                      <a:pt x="19" y="2"/>
                      <a:pt x="12" y="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3" name="Freeform 25"/>
              <p:cNvSpPr>
                <a:spLocks/>
              </p:cNvSpPr>
              <p:nvPr/>
            </p:nvSpPr>
            <p:spPr bwMode="gray">
              <a:xfrm>
                <a:off x="4087" y="2818"/>
                <a:ext cx="65" cy="79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44" y="18"/>
                  </a:cxn>
                  <a:cxn ang="0">
                    <a:pos x="32" y="30"/>
                  </a:cxn>
                  <a:cxn ang="0">
                    <a:pos x="16" y="35"/>
                  </a:cxn>
                  <a:cxn ang="0">
                    <a:pos x="8" y="48"/>
                  </a:cxn>
                  <a:cxn ang="0">
                    <a:pos x="4" y="74"/>
                  </a:cxn>
                  <a:cxn ang="0">
                    <a:pos x="13" y="71"/>
                  </a:cxn>
                  <a:cxn ang="0">
                    <a:pos x="25" y="62"/>
                  </a:cxn>
                  <a:cxn ang="0">
                    <a:pos x="34" y="69"/>
                  </a:cxn>
                  <a:cxn ang="0">
                    <a:pos x="58" y="99"/>
                  </a:cxn>
                  <a:cxn ang="0">
                    <a:pos x="71" y="72"/>
                  </a:cxn>
                  <a:cxn ang="0">
                    <a:pos x="85" y="68"/>
                  </a:cxn>
                  <a:cxn ang="0">
                    <a:pos x="74" y="39"/>
                  </a:cxn>
                  <a:cxn ang="0">
                    <a:pos x="52" y="0"/>
                  </a:cxn>
                </a:cxnLst>
                <a:rect l="0" t="0" r="r" b="b"/>
                <a:pathLst>
                  <a:path w="85" h="105">
                    <a:moveTo>
                      <a:pt x="52" y="0"/>
                    </a:moveTo>
                    <a:cubicBezTo>
                      <a:pt x="50" y="6"/>
                      <a:pt x="47" y="12"/>
                      <a:pt x="44" y="18"/>
                    </a:cubicBezTo>
                    <a:cubicBezTo>
                      <a:pt x="43" y="28"/>
                      <a:pt x="42" y="28"/>
                      <a:pt x="32" y="30"/>
                    </a:cubicBezTo>
                    <a:cubicBezTo>
                      <a:pt x="27" y="33"/>
                      <a:pt x="21" y="33"/>
                      <a:pt x="16" y="35"/>
                    </a:cubicBezTo>
                    <a:cubicBezTo>
                      <a:pt x="13" y="39"/>
                      <a:pt x="11" y="44"/>
                      <a:pt x="8" y="48"/>
                    </a:cubicBezTo>
                    <a:cubicBezTo>
                      <a:pt x="4" y="66"/>
                      <a:pt x="0" y="42"/>
                      <a:pt x="4" y="74"/>
                    </a:cubicBezTo>
                    <a:cubicBezTo>
                      <a:pt x="7" y="73"/>
                      <a:pt x="10" y="73"/>
                      <a:pt x="13" y="71"/>
                    </a:cubicBezTo>
                    <a:cubicBezTo>
                      <a:pt x="19" y="67"/>
                      <a:pt x="17" y="64"/>
                      <a:pt x="25" y="62"/>
                    </a:cubicBezTo>
                    <a:cubicBezTo>
                      <a:pt x="32" y="59"/>
                      <a:pt x="31" y="64"/>
                      <a:pt x="34" y="69"/>
                    </a:cubicBezTo>
                    <a:cubicBezTo>
                      <a:pt x="37" y="82"/>
                      <a:pt x="44" y="96"/>
                      <a:pt x="58" y="99"/>
                    </a:cubicBezTo>
                    <a:cubicBezTo>
                      <a:pt x="70" y="105"/>
                      <a:pt x="60" y="78"/>
                      <a:pt x="71" y="72"/>
                    </a:cubicBezTo>
                    <a:cubicBezTo>
                      <a:pt x="78" y="74"/>
                      <a:pt x="80" y="74"/>
                      <a:pt x="85" y="68"/>
                    </a:cubicBezTo>
                    <a:cubicBezTo>
                      <a:pt x="82" y="56"/>
                      <a:pt x="80" y="49"/>
                      <a:pt x="74" y="39"/>
                    </a:cubicBezTo>
                    <a:cubicBezTo>
                      <a:pt x="73" y="6"/>
                      <a:pt x="80" y="6"/>
                      <a:pt x="52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4" name="Freeform 26"/>
              <p:cNvSpPr>
                <a:spLocks/>
              </p:cNvSpPr>
              <p:nvPr/>
            </p:nvSpPr>
            <p:spPr bwMode="gray">
              <a:xfrm>
                <a:off x="4165" y="2958"/>
                <a:ext cx="29" cy="49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26" y="66"/>
                  </a:cxn>
                  <a:cxn ang="0">
                    <a:pos x="30" y="52"/>
                  </a:cxn>
                  <a:cxn ang="0">
                    <a:pos x="38" y="40"/>
                  </a:cxn>
                  <a:cxn ang="0">
                    <a:pos x="30" y="25"/>
                  </a:cxn>
                  <a:cxn ang="0">
                    <a:pos x="20" y="13"/>
                  </a:cxn>
                  <a:cxn ang="0">
                    <a:pos x="11" y="1"/>
                  </a:cxn>
                  <a:cxn ang="0">
                    <a:pos x="2" y="12"/>
                  </a:cxn>
                  <a:cxn ang="0">
                    <a:pos x="6" y="27"/>
                  </a:cxn>
                </a:cxnLst>
                <a:rect l="0" t="0" r="r" b="b"/>
                <a:pathLst>
                  <a:path w="38" h="66">
                    <a:moveTo>
                      <a:pt x="6" y="27"/>
                    </a:moveTo>
                    <a:cubicBezTo>
                      <a:pt x="8" y="52"/>
                      <a:pt x="5" y="58"/>
                      <a:pt x="26" y="66"/>
                    </a:cubicBezTo>
                    <a:cubicBezTo>
                      <a:pt x="36" y="63"/>
                      <a:pt x="33" y="61"/>
                      <a:pt x="30" y="52"/>
                    </a:cubicBezTo>
                    <a:cubicBezTo>
                      <a:pt x="28" y="41"/>
                      <a:pt x="34" y="49"/>
                      <a:pt x="38" y="40"/>
                    </a:cubicBezTo>
                    <a:cubicBezTo>
                      <a:pt x="34" y="35"/>
                      <a:pt x="33" y="30"/>
                      <a:pt x="30" y="25"/>
                    </a:cubicBezTo>
                    <a:cubicBezTo>
                      <a:pt x="29" y="14"/>
                      <a:pt x="30" y="0"/>
                      <a:pt x="20" y="13"/>
                    </a:cubicBezTo>
                    <a:cubicBezTo>
                      <a:pt x="14" y="9"/>
                      <a:pt x="12" y="8"/>
                      <a:pt x="11" y="1"/>
                    </a:cubicBezTo>
                    <a:cubicBezTo>
                      <a:pt x="5" y="4"/>
                      <a:pt x="3" y="5"/>
                      <a:pt x="2" y="12"/>
                    </a:cubicBezTo>
                    <a:cubicBezTo>
                      <a:pt x="3" y="25"/>
                      <a:pt x="0" y="21"/>
                      <a:pt x="6" y="2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Freeform 27"/>
              <p:cNvSpPr>
                <a:spLocks/>
              </p:cNvSpPr>
              <p:nvPr/>
            </p:nvSpPr>
            <p:spPr bwMode="gray">
              <a:xfrm>
                <a:off x="4148" y="3040"/>
                <a:ext cx="19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3"/>
                  </a:cxn>
                  <a:cxn ang="0">
                    <a:pos x="24" y="11"/>
                  </a:cxn>
                  <a:cxn ang="0">
                    <a:pos x="0" y="0"/>
                  </a:cxn>
                </a:cxnLst>
                <a:rect l="0" t="0" r="r" b="b"/>
                <a:pathLst>
                  <a:path w="24" h="23">
                    <a:moveTo>
                      <a:pt x="0" y="0"/>
                    </a:moveTo>
                    <a:cubicBezTo>
                      <a:pt x="1" y="8"/>
                      <a:pt x="3" y="16"/>
                      <a:pt x="6" y="23"/>
                    </a:cubicBezTo>
                    <a:cubicBezTo>
                      <a:pt x="19" y="20"/>
                      <a:pt x="19" y="22"/>
                      <a:pt x="24" y="11"/>
                    </a:cubicBezTo>
                    <a:cubicBezTo>
                      <a:pt x="20" y="0"/>
                      <a:pt x="4" y="8"/>
                      <a:pt x="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6" name="Freeform 28"/>
              <p:cNvSpPr>
                <a:spLocks/>
              </p:cNvSpPr>
              <p:nvPr/>
            </p:nvSpPr>
            <p:spPr bwMode="gray">
              <a:xfrm>
                <a:off x="4176" y="3030"/>
                <a:ext cx="46" cy="3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8"/>
                  </a:cxn>
                  <a:cxn ang="0">
                    <a:pos x="28" y="33"/>
                  </a:cxn>
                  <a:cxn ang="0">
                    <a:pos x="42" y="46"/>
                  </a:cxn>
                  <a:cxn ang="0">
                    <a:pos x="60" y="42"/>
                  </a:cxn>
                  <a:cxn ang="0">
                    <a:pos x="49" y="24"/>
                  </a:cxn>
                  <a:cxn ang="0">
                    <a:pos x="28" y="3"/>
                  </a:cxn>
                  <a:cxn ang="0">
                    <a:pos x="19" y="16"/>
                  </a:cxn>
                  <a:cxn ang="0">
                    <a:pos x="9" y="0"/>
                  </a:cxn>
                </a:cxnLst>
                <a:rect l="0" t="0" r="r" b="b"/>
                <a:pathLst>
                  <a:path w="60" h="49">
                    <a:moveTo>
                      <a:pt x="9" y="0"/>
                    </a:moveTo>
                    <a:cubicBezTo>
                      <a:pt x="8" y="7"/>
                      <a:pt x="0" y="18"/>
                      <a:pt x="0" y="18"/>
                    </a:cubicBezTo>
                    <a:cubicBezTo>
                      <a:pt x="2" y="36"/>
                      <a:pt x="9" y="31"/>
                      <a:pt x="28" y="33"/>
                    </a:cubicBezTo>
                    <a:cubicBezTo>
                      <a:pt x="33" y="40"/>
                      <a:pt x="33" y="44"/>
                      <a:pt x="42" y="46"/>
                    </a:cubicBezTo>
                    <a:cubicBezTo>
                      <a:pt x="49" y="49"/>
                      <a:pt x="56" y="49"/>
                      <a:pt x="60" y="42"/>
                    </a:cubicBezTo>
                    <a:cubicBezTo>
                      <a:pt x="58" y="32"/>
                      <a:pt x="59" y="26"/>
                      <a:pt x="49" y="24"/>
                    </a:cubicBezTo>
                    <a:cubicBezTo>
                      <a:pt x="47" y="12"/>
                      <a:pt x="41" y="5"/>
                      <a:pt x="28" y="3"/>
                    </a:cubicBezTo>
                    <a:cubicBezTo>
                      <a:pt x="23" y="10"/>
                      <a:pt x="30" y="23"/>
                      <a:pt x="19" y="16"/>
                    </a:cubicBezTo>
                    <a:cubicBezTo>
                      <a:pt x="17" y="6"/>
                      <a:pt x="20" y="0"/>
                      <a:pt x="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7" name="Freeform 29"/>
              <p:cNvSpPr>
                <a:spLocks/>
              </p:cNvSpPr>
              <p:nvPr/>
            </p:nvSpPr>
            <p:spPr bwMode="gray">
              <a:xfrm>
                <a:off x="4247" y="3100"/>
                <a:ext cx="24" cy="3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10" y="11"/>
                  </a:cxn>
                  <a:cxn ang="0">
                    <a:pos x="12" y="32"/>
                  </a:cxn>
                  <a:cxn ang="0">
                    <a:pos x="24" y="36"/>
                  </a:cxn>
                  <a:cxn ang="0">
                    <a:pos x="28" y="0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Freeform 30"/>
              <p:cNvSpPr>
                <a:spLocks/>
              </p:cNvSpPr>
              <p:nvPr/>
            </p:nvSpPr>
            <p:spPr bwMode="gray">
              <a:xfrm>
                <a:off x="4520" y="3058"/>
                <a:ext cx="47" cy="4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14"/>
                  </a:cxn>
                  <a:cxn ang="0">
                    <a:pos x="24" y="35"/>
                  </a:cxn>
                  <a:cxn ang="0">
                    <a:pos x="36" y="54"/>
                  </a:cxn>
                  <a:cxn ang="0">
                    <a:pos x="46" y="63"/>
                  </a:cxn>
                  <a:cxn ang="0">
                    <a:pos x="61" y="56"/>
                  </a:cxn>
                  <a:cxn ang="0">
                    <a:pos x="33" y="17"/>
                  </a:cxn>
                  <a:cxn ang="0">
                    <a:pos x="7" y="0"/>
                  </a:cxn>
                </a:cxnLst>
                <a:rect l="0" t="0" r="r" b="b"/>
                <a:pathLst>
                  <a:path w="61" h="63">
                    <a:moveTo>
                      <a:pt x="7" y="0"/>
                    </a:moveTo>
                    <a:cubicBezTo>
                      <a:pt x="6" y="6"/>
                      <a:pt x="3" y="9"/>
                      <a:pt x="0" y="14"/>
                    </a:cubicBezTo>
                    <a:cubicBezTo>
                      <a:pt x="7" y="23"/>
                      <a:pt x="13" y="31"/>
                      <a:pt x="24" y="35"/>
                    </a:cubicBezTo>
                    <a:cubicBezTo>
                      <a:pt x="27" y="42"/>
                      <a:pt x="31" y="48"/>
                      <a:pt x="36" y="54"/>
                    </a:cubicBezTo>
                    <a:cubicBezTo>
                      <a:pt x="37" y="61"/>
                      <a:pt x="40" y="59"/>
                      <a:pt x="46" y="63"/>
                    </a:cubicBezTo>
                    <a:cubicBezTo>
                      <a:pt x="54" y="62"/>
                      <a:pt x="56" y="62"/>
                      <a:pt x="61" y="56"/>
                    </a:cubicBezTo>
                    <a:cubicBezTo>
                      <a:pt x="59" y="46"/>
                      <a:pt x="42" y="23"/>
                      <a:pt x="33" y="17"/>
                    </a:cubicBezTo>
                    <a:cubicBezTo>
                      <a:pt x="23" y="10"/>
                      <a:pt x="14" y="9"/>
                      <a:pt x="7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Freeform 31"/>
              <p:cNvSpPr>
                <a:spLocks/>
              </p:cNvSpPr>
              <p:nvPr/>
            </p:nvSpPr>
            <p:spPr bwMode="gray">
              <a:xfrm>
                <a:off x="4113" y="3117"/>
                <a:ext cx="47" cy="50"/>
              </a:xfrm>
              <a:custGeom>
                <a:avLst/>
                <a:gdLst/>
                <a:ahLst/>
                <a:cxnLst>
                  <a:cxn ang="0">
                    <a:pos x="28" y="7"/>
                  </a:cxn>
                  <a:cxn ang="0">
                    <a:pos x="30" y="34"/>
                  </a:cxn>
                  <a:cxn ang="0">
                    <a:pos x="16" y="43"/>
                  </a:cxn>
                  <a:cxn ang="0">
                    <a:pos x="22" y="67"/>
                  </a:cxn>
                  <a:cxn ang="0">
                    <a:pos x="48" y="58"/>
                  </a:cxn>
                  <a:cxn ang="0">
                    <a:pos x="60" y="47"/>
                  </a:cxn>
                  <a:cxn ang="0">
                    <a:pos x="51" y="28"/>
                  </a:cxn>
                  <a:cxn ang="0">
                    <a:pos x="57" y="14"/>
                  </a:cxn>
                  <a:cxn ang="0">
                    <a:pos x="55" y="2"/>
                  </a:cxn>
                  <a:cxn ang="0">
                    <a:pos x="46" y="4"/>
                  </a:cxn>
                  <a:cxn ang="0">
                    <a:pos x="51" y="5"/>
                  </a:cxn>
                  <a:cxn ang="0">
                    <a:pos x="49" y="16"/>
                  </a:cxn>
                  <a:cxn ang="0">
                    <a:pos x="43" y="23"/>
                  </a:cxn>
                  <a:cxn ang="0">
                    <a:pos x="28" y="7"/>
                  </a:cxn>
                </a:cxnLst>
                <a:rect l="0" t="0" r="r" b="b"/>
                <a:pathLst>
                  <a:path w="61" h="67">
                    <a:moveTo>
                      <a:pt x="28" y="7"/>
                    </a:moveTo>
                    <a:cubicBezTo>
                      <a:pt x="17" y="15"/>
                      <a:pt x="24" y="25"/>
                      <a:pt x="30" y="34"/>
                    </a:cubicBezTo>
                    <a:cubicBezTo>
                      <a:pt x="27" y="44"/>
                      <a:pt x="26" y="44"/>
                      <a:pt x="16" y="43"/>
                    </a:cubicBezTo>
                    <a:cubicBezTo>
                      <a:pt x="0" y="46"/>
                      <a:pt x="13" y="63"/>
                      <a:pt x="22" y="67"/>
                    </a:cubicBezTo>
                    <a:cubicBezTo>
                      <a:pt x="31" y="65"/>
                      <a:pt x="39" y="60"/>
                      <a:pt x="48" y="58"/>
                    </a:cubicBezTo>
                    <a:cubicBezTo>
                      <a:pt x="51" y="52"/>
                      <a:pt x="54" y="50"/>
                      <a:pt x="60" y="47"/>
                    </a:cubicBezTo>
                    <a:cubicBezTo>
                      <a:pt x="61" y="40"/>
                      <a:pt x="51" y="28"/>
                      <a:pt x="51" y="28"/>
                    </a:cubicBezTo>
                    <a:cubicBezTo>
                      <a:pt x="52" y="22"/>
                      <a:pt x="55" y="19"/>
                      <a:pt x="57" y="14"/>
                    </a:cubicBezTo>
                    <a:cubicBezTo>
                      <a:pt x="56" y="10"/>
                      <a:pt x="58" y="5"/>
                      <a:pt x="55" y="2"/>
                    </a:cubicBezTo>
                    <a:cubicBezTo>
                      <a:pt x="53" y="0"/>
                      <a:pt x="48" y="2"/>
                      <a:pt x="46" y="4"/>
                    </a:cubicBezTo>
                    <a:cubicBezTo>
                      <a:pt x="45" y="5"/>
                      <a:pt x="49" y="5"/>
                      <a:pt x="51" y="5"/>
                    </a:cubicBezTo>
                    <a:cubicBezTo>
                      <a:pt x="57" y="10"/>
                      <a:pt x="52" y="9"/>
                      <a:pt x="49" y="16"/>
                    </a:cubicBezTo>
                    <a:cubicBezTo>
                      <a:pt x="58" y="23"/>
                      <a:pt x="50" y="22"/>
                      <a:pt x="43" y="23"/>
                    </a:cubicBezTo>
                    <a:cubicBezTo>
                      <a:pt x="34" y="22"/>
                      <a:pt x="31" y="16"/>
                      <a:pt x="28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0" name="Freeform 32"/>
              <p:cNvSpPr>
                <a:spLocks/>
              </p:cNvSpPr>
              <p:nvPr/>
            </p:nvSpPr>
            <p:spPr bwMode="gray">
              <a:xfrm>
                <a:off x="4063" y="3136"/>
                <a:ext cx="33" cy="27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6" y="6"/>
                  </a:cxn>
                  <a:cxn ang="0">
                    <a:pos x="33" y="36"/>
                  </a:cxn>
                  <a:cxn ang="0">
                    <a:pos x="42" y="30"/>
                  </a:cxn>
                  <a:cxn ang="0">
                    <a:pos x="21" y="3"/>
                  </a:cxn>
                </a:cxnLst>
                <a:rect l="0" t="0" r="r" b="b"/>
                <a:pathLst>
                  <a:path w="43" h="36">
                    <a:moveTo>
                      <a:pt x="21" y="3"/>
                    </a:moveTo>
                    <a:cubicBezTo>
                      <a:pt x="14" y="0"/>
                      <a:pt x="12" y="2"/>
                      <a:pt x="6" y="6"/>
                    </a:cubicBezTo>
                    <a:cubicBezTo>
                      <a:pt x="0" y="17"/>
                      <a:pt x="23" y="32"/>
                      <a:pt x="33" y="36"/>
                    </a:cubicBezTo>
                    <a:cubicBezTo>
                      <a:pt x="36" y="35"/>
                      <a:pt x="42" y="34"/>
                      <a:pt x="42" y="30"/>
                    </a:cubicBezTo>
                    <a:cubicBezTo>
                      <a:pt x="43" y="24"/>
                      <a:pt x="27" y="3"/>
                      <a:pt x="21" y="3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1" name="Freeform 33"/>
              <p:cNvSpPr>
                <a:spLocks/>
              </p:cNvSpPr>
              <p:nvPr/>
            </p:nvSpPr>
            <p:spPr bwMode="gray">
              <a:xfrm>
                <a:off x="4042" y="3107"/>
                <a:ext cx="24" cy="31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26"/>
                  </a:cxn>
                  <a:cxn ang="0">
                    <a:pos x="16" y="24"/>
                  </a:cxn>
                  <a:cxn ang="0">
                    <a:pos x="19" y="29"/>
                  </a:cxn>
                  <a:cxn ang="0">
                    <a:pos x="16" y="35"/>
                  </a:cxn>
                  <a:cxn ang="0">
                    <a:pos x="30" y="21"/>
                  </a:cxn>
                  <a:cxn ang="0">
                    <a:pos x="24" y="9"/>
                  </a:cxn>
                  <a:cxn ang="0">
                    <a:pos x="21" y="0"/>
                  </a:cxn>
                </a:cxnLst>
                <a:rect l="0" t="0" r="r" b="b"/>
                <a:pathLst>
                  <a:path w="32" h="41">
                    <a:moveTo>
                      <a:pt x="21" y="0"/>
                    </a:moveTo>
                    <a:cubicBezTo>
                      <a:pt x="15" y="10"/>
                      <a:pt x="6" y="16"/>
                      <a:pt x="0" y="26"/>
                    </a:cubicBezTo>
                    <a:cubicBezTo>
                      <a:pt x="7" y="27"/>
                      <a:pt x="10" y="27"/>
                      <a:pt x="16" y="24"/>
                    </a:cubicBezTo>
                    <a:cubicBezTo>
                      <a:pt x="17" y="26"/>
                      <a:pt x="19" y="27"/>
                      <a:pt x="19" y="29"/>
                    </a:cubicBezTo>
                    <a:cubicBezTo>
                      <a:pt x="19" y="31"/>
                      <a:pt x="15" y="33"/>
                      <a:pt x="16" y="35"/>
                    </a:cubicBezTo>
                    <a:cubicBezTo>
                      <a:pt x="19" y="41"/>
                      <a:pt x="29" y="23"/>
                      <a:pt x="30" y="21"/>
                    </a:cubicBezTo>
                    <a:cubicBezTo>
                      <a:pt x="32" y="9"/>
                      <a:pt x="26" y="19"/>
                      <a:pt x="24" y="9"/>
                    </a:cubicBezTo>
                    <a:cubicBezTo>
                      <a:pt x="25" y="1"/>
                      <a:pt x="27" y="4"/>
                      <a:pt x="2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2" name="Freeform 34"/>
              <p:cNvSpPr>
                <a:spLocks/>
              </p:cNvSpPr>
              <p:nvPr/>
            </p:nvSpPr>
            <p:spPr bwMode="gray">
              <a:xfrm>
                <a:off x="4076" y="3118"/>
                <a:ext cx="35" cy="24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"/>
                  </a:cxn>
                  <a:cxn ang="0">
                    <a:pos x="27" y="31"/>
                  </a:cxn>
                  <a:cxn ang="0">
                    <a:pos x="45" y="24"/>
                  </a:cxn>
                  <a:cxn ang="0">
                    <a:pos x="22" y="10"/>
                  </a:cxn>
                  <a:cxn ang="0">
                    <a:pos x="21" y="0"/>
                  </a:cxn>
                </a:cxnLst>
                <a:rect l="0" t="0" r="r" b="b"/>
                <a:pathLst>
                  <a:path w="45" h="32">
                    <a:moveTo>
                      <a:pt x="21" y="0"/>
                    </a:moveTo>
                    <a:cubicBezTo>
                      <a:pt x="10" y="1"/>
                      <a:pt x="8" y="1"/>
                      <a:pt x="0" y="7"/>
                    </a:cubicBezTo>
                    <a:cubicBezTo>
                      <a:pt x="3" y="20"/>
                      <a:pt x="15" y="29"/>
                      <a:pt x="27" y="31"/>
                    </a:cubicBezTo>
                    <a:cubicBezTo>
                      <a:pt x="36" y="30"/>
                      <a:pt x="41" y="32"/>
                      <a:pt x="45" y="24"/>
                    </a:cubicBezTo>
                    <a:cubicBezTo>
                      <a:pt x="32" y="16"/>
                      <a:pt x="30" y="23"/>
                      <a:pt x="22" y="10"/>
                    </a:cubicBezTo>
                    <a:cubicBezTo>
                      <a:pt x="21" y="2"/>
                      <a:pt x="21" y="5"/>
                      <a:pt x="2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3" name="Freeform 35"/>
              <p:cNvSpPr>
                <a:spLocks/>
              </p:cNvSpPr>
              <p:nvPr/>
            </p:nvSpPr>
            <p:spPr bwMode="gray">
              <a:xfrm>
                <a:off x="4026" y="2787"/>
                <a:ext cx="28" cy="5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21" y="15"/>
                  </a:cxn>
                  <a:cxn ang="0">
                    <a:pos x="9" y="36"/>
                  </a:cxn>
                  <a:cxn ang="0">
                    <a:pos x="0" y="59"/>
                  </a:cxn>
                  <a:cxn ang="0">
                    <a:pos x="8" y="74"/>
                  </a:cxn>
                  <a:cxn ang="0">
                    <a:pos x="20" y="59"/>
                  </a:cxn>
                  <a:cxn ang="0">
                    <a:pos x="35" y="32"/>
                  </a:cxn>
                  <a:cxn ang="0">
                    <a:pos x="30" y="0"/>
                  </a:cxn>
                </a:cxnLst>
                <a:rect l="0" t="0" r="r" b="b"/>
                <a:pathLst>
                  <a:path w="35" h="74">
                    <a:moveTo>
                      <a:pt x="30" y="0"/>
                    </a:moveTo>
                    <a:cubicBezTo>
                      <a:pt x="33" y="8"/>
                      <a:pt x="29" y="14"/>
                      <a:pt x="21" y="15"/>
                    </a:cubicBezTo>
                    <a:cubicBezTo>
                      <a:pt x="19" y="27"/>
                      <a:pt x="24" y="33"/>
                      <a:pt x="9" y="36"/>
                    </a:cubicBezTo>
                    <a:cubicBezTo>
                      <a:pt x="13" y="50"/>
                      <a:pt x="12" y="52"/>
                      <a:pt x="0" y="59"/>
                    </a:cubicBezTo>
                    <a:cubicBezTo>
                      <a:pt x="3" y="64"/>
                      <a:pt x="5" y="69"/>
                      <a:pt x="8" y="74"/>
                    </a:cubicBezTo>
                    <a:cubicBezTo>
                      <a:pt x="15" y="71"/>
                      <a:pt x="16" y="65"/>
                      <a:pt x="20" y="59"/>
                    </a:cubicBezTo>
                    <a:cubicBezTo>
                      <a:pt x="22" y="47"/>
                      <a:pt x="28" y="41"/>
                      <a:pt x="35" y="32"/>
                    </a:cubicBezTo>
                    <a:cubicBezTo>
                      <a:pt x="34" y="26"/>
                      <a:pt x="30" y="8"/>
                      <a:pt x="3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4" name="Freeform 36"/>
              <p:cNvSpPr>
                <a:spLocks/>
              </p:cNvSpPr>
              <p:nvPr/>
            </p:nvSpPr>
            <p:spPr bwMode="gray">
              <a:xfrm>
                <a:off x="4078" y="2778"/>
                <a:ext cx="20" cy="55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4" y="8"/>
                  </a:cxn>
                  <a:cxn ang="0">
                    <a:pos x="0" y="22"/>
                  </a:cxn>
                  <a:cxn ang="0">
                    <a:pos x="15" y="41"/>
                  </a:cxn>
                  <a:cxn ang="0">
                    <a:pos x="25" y="56"/>
                  </a:cxn>
                  <a:cxn ang="0">
                    <a:pos x="16" y="20"/>
                  </a:cxn>
                  <a:cxn ang="0">
                    <a:pos x="13" y="7"/>
                  </a:cxn>
                </a:cxnLst>
                <a:rect l="0" t="0" r="r" b="b"/>
                <a:pathLst>
                  <a:path w="25" h="73">
                    <a:moveTo>
                      <a:pt x="13" y="7"/>
                    </a:moveTo>
                    <a:cubicBezTo>
                      <a:pt x="9" y="0"/>
                      <a:pt x="7" y="2"/>
                      <a:pt x="4" y="8"/>
                    </a:cubicBezTo>
                    <a:cubicBezTo>
                      <a:pt x="3" y="13"/>
                      <a:pt x="1" y="17"/>
                      <a:pt x="0" y="22"/>
                    </a:cubicBezTo>
                    <a:cubicBezTo>
                      <a:pt x="1" y="35"/>
                      <a:pt x="6" y="33"/>
                      <a:pt x="15" y="41"/>
                    </a:cubicBezTo>
                    <a:cubicBezTo>
                      <a:pt x="16" y="52"/>
                      <a:pt x="15" y="73"/>
                      <a:pt x="25" y="56"/>
                    </a:cubicBezTo>
                    <a:cubicBezTo>
                      <a:pt x="24" y="33"/>
                      <a:pt x="23" y="36"/>
                      <a:pt x="16" y="20"/>
                    </a:cubicBezTo>
                    <a:cubicBezTo>
                      <a:pt x="15" y="11"/>
                      <a:pt x="16" y="15"/>
                      <a:pt x="13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5" name="Freeform 37"/>
              <p:cNvSpPr>
                <a:spLocks/>
              </p:cNvSpPr>
              <p:nvPr/>
            </p:nvSpPr>
            <p:spPr bwMode="gray">
              <a:xfrm>
                <a:off x="4101" y="2761"/>
                <a:ext cx="10" cy="2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0"/>
                  </a:cxn>
                  <a:cxn ang="0">
                    <a:pos x="11" y="25"/>
                  </a:cxn>
                  <a:cxn ang="0">
                    <a:pos x="11" y="0"/>
                  </a:cxn>
                </a:cxnLst>
                <a:rect l="0" t="0" r="r" b="b"/>
                <a:pathLst>
                  <a:path w="14" h="33">
                    <a:moveTo>
                      <a:pt x="11" y="0"/>
                    </a:moveTo>
                    <a:cubicBezTo>
                      <a:pt x="7" y="3"/>
                      <a:pt x="5" y="7"/>
                      <a:pt x="1" y="10"/>
                    </a:cubicBezTo>
                    <a:cubicBezTo>
                      <a:pt x="2" y="18"/>
                      <a:pt x="0" y="33"/>
                      <a:pt x="11" y="25"/>
                    </a:cubicBezTo>
                    <a:cubicBezTo>
                      <a:pt x="14" y="15"/>
                      <a:pt x="5" y="4"/>
                      <a:pt x="1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6" name="Freeform 38"/>
              <p:cNvSpPr>
                <a:spLocks/>
              </p:cNvSpPr>
              <p:nvPr/>
            </p:nvSpPr>
            <p:spPr bwMode="gray">
              <a:xfrm>
                <a:off x="4111" y="2773"/>
                <a:ext cx="22" cy="4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1" y="14"/>
                  </a:cxn>
                  <a:cxn ang="0">
                    <a:pos x="20" y="21"/>
                  </a:cxn>
                  <a:cxn ang="0">
                    <a:pos x="8" y="39"/>
                  </a:cxn>
                  <a:cxn ang="0">
                    <a:pos x="0" y="56"/>
                  </a:cxn>
                  <a:cxn ang="0">
                    <a:pos x="11" y="57"/>
                  </a:cxn>
                  <a:cxn ang="0">
                    <a:pos x="26" y="26"/>
                  </a:cxn>
                  <a:cxn ang="0">
                    <a:pos x="5" y="0"/>
                  </a:cxn>
                </a:cxnLst>
                <a:rect l="0" t="0" r="r" b="b"/>
                <a:pathLst>
                  <a:path w="28" h="64">
                    <a:moveTo>
                      <a:pt x="5" y="0"/>
                    </a:moveTo>
                    <a:cubicBezTo>
                      <a:pt x="6" y="5"/>
                      <a:pt x="7" y="10"/>
                      <a:pt x="11" y="14"/>
                    </a:cubicBezTo>
                    <a:cubicBezTo>
                      <a:pt x="14" y="17"/>
                      <a:pt x="20" y="21"/>
                      <a:pt x="20" y="21"/>
                    </a:cubicBezTo>
                    <a:cubicBezTo>
                      <a:pt x="9" y="27"/>
                      <a:pt x="0" y="23"/>
                      <a:pt x="8" y="39"/>
                    </a:cubicBezTo>
                    <a:cubicBezTo>
                      <a:pt x="6" y="47"/>
                      <a:pt x="4" y="50"/>
                      <a:pt x="0" y="56"/>
                    </a:cubicBezTo>
                    <a:cubicBezTo>
                      <a:pt x="4" y="62"/>
                      <a:pt x="7" y="64"/>
                      <a:pt x="11" y="57"/>
                    </a:cubicBezTo>
                    <a:cubicBezTo>
                      <a:pt x="13" y="43"/>
                      <a:pt x="10" y="29"/>
                      <a:pt x="26" y="26"/>
                    </a:cubicBezTo>
                    <a:cubicBezTo>
                      <a:pt x="28" y="15"/>
                      <a:pt x="14" y="4"/>
                      <a:pt x="5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7" name="Freeform 39"/>
              <p:cNvSpPr>
                <a:spLocks/>
              </p:cNvSpPr>
              <p:nvPr/>
            </p:nvSpPr>
            <p:spPr bwMode="gray">
              <a:xfrm>
                <a:off x="3836" y="2842"/>
                <a:ext cx="12" cy="27"/>
              </a:xfrm>
              <a:custGeom>
                <a:avLst/>
                <a:gdLst/>
                <a:ahLst/>
                <a:cxnLst>
                  <a:cxn ang="0">
                    <a:pos x="14" y="3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14" y="3"/>
                  </a:cxn>
                </a:cxnLst>
                <a:rect l="0" t="0" r="r" b="b"/>
                <a:pathLst>
                  <a:path w="16" h="36">
                    <a:moveTo>
                      <a:pt x="14" y="3"/>
                    </a:moveTo>
                    <a:cubicBezTo>
                      <a:pt x="7" y="0"/>
                      <a:pt x="4" y="1"/>
                      <a:pt x="0" y="7"/>
                    </a:cubicBezTo>
                    <a:cubicBezTo>
                      <a:pt x="3" y="14"/>
                      <a:pt x="2" y="17"/>
                      <a:pt x="8" y="22"/>
                    </a:cubicBezTo>
                    <a:cubicBezTo>
                      <a:pt x="16" y="36"/>
                      <a:pt x="11" y="7"/>
                      <a:pt x="14" y="3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8" name="Freeform 40"/>
              <p:cNvSpPr>
                <a:spLocks/>
              </p:cNvSpPr>
              <p:nvPr/>
            </p:nvSpPr>
            <p:spPr bwMode="gray">
              <a:xfrm>
                <a:off x="3825" y="2819"/>
                <a:ext cx="11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9" name="Freeform 41"/>
              <p:cNvSpPr>
                <a:spLocks/>
              </p:cNvSpPr>
              <p:nvPr/>
            </p:nvSpPr>
            <p:spPr bwMode="gray">
              <a:xfrm>
                <a:off x="3821" y="2801"/>
                <a:ext cx="12" cy="14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0" y="10"/>
                  </a:cxn>
                  <a:cxn ang="0">
                    <a:pos x="12" y="19"/>
                  </a:cxn>
                  <a:cxn ang="0">
                    <a:pos x="10" y="5"/>
                  </a:cxn>
                </a:cxnLst>
                <a:rect l="0" t="0" r="r" b="b"/>
                <a:pathLst>
                  <a:path w="16" h="19">
                    <a:moveTo>
                      <a:pt x="10" y="5"/>
                    </a:moveTo>
                    <a:cubicBezTo>
                      <a:pt x="4" y="0"/>
                      <a:pt x="1" y="3"/>
                      <a:pt x="0" y="10"/>
                    </a:cubicBezTo>
                    <a:cubicBezTo>
                      <a:pt x="4" y="15"/>
                      <a:pt x="7" y="16"/>
                      <a:pt x="12" y="19"/>
                    </a:cubicBezTo>
                    <a:cubicBezTo>
                      <a:pt x="16" y="12"/>
                      <a:pt x="14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0" name="Freeform 42"/>
              <p:cNvSpPr>
                <a:spLocks/>
              </p:cNvSpPr>
              <p:nvPr/>
            </p:nvSpPr>
            <p:spPr bwMode="gray">
              <a:xfrm>
                <a:off x="3842" y="2768"/>
                <a:ext cx="11" cy="1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3"/>
                  </a:cxn>
                  <a:cxn ang="0">
                    <a:pos x="12" y="24"/>
                  </a:cxn>
                  <a:cxn ang="0">
                    <a:pos x="6" y="0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1" name="Freeform 43"/>
              <p:cNvSpPr>
                <a:spLocks/>
              </p:cNvSpPr>
              <p:nvPr/>
            </p:nvSpPr>
            <p:spPr bwMode="gray">
              <a:xfrm>
                <a:off x="3811" y="2786"/>
                <a:ext cx="16" cy="1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9" y="18"/>
                  </a:cxn>
                  <a:cxn ang="0">
                    <a:pos x="14" y="6"/>
                  </a:cxn>
                  <a:cxn ang="0">
                    <a:pos x="13" y="0"/>
                  </a:cxn>
                </a:cxnLst>
                <a:rect l="0" t="0" r="r" b="b"/>
                <a:pathLst>
                  <a:path w="22" h="18">
                    <a:moveTo>
                      <a:pt x="13" y="0"/>
                    </a:moveTo>
                    <a:cubicBezTo>
                      <a:pt x="0" y="8"/>
                      <a:pt x="9" y="12"/>
                      <a:pt x="19" y="18"/>
                    </a:cubicBezTo>
                    <a:cubicBezTo>
                      <a:pt x="20" y="11"/>
                      <a:pt x="22" y="8"/>
                      <a:pt x="14" y="6"/>
                    </a:cubicBezTo>
                    <a:cubicBezTo>
                      <a:pt x="9" y="3"/>
                      <a:pt x="9" y="5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2" name="Freeform 44"/>
              <p:cNvSpPr>
                <a:spLocks/>
              </p:cNvSpPr>
              <p:nvPr/>
            </p:nvSpPr>
            <p:spPr bwMode="gray">
              <a:xfrm>
                <a:off x="4668" y="3407"/>
                <a:ext cx="46" cy="59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3" y="18"/>
                  </a:cxn>
                  <a:cxn ang="0">
                    <a:pos x="15" y="39"/>
                  </a:cxn>
                  <a:cxn ang="0">
                    <a:pos x="27" y="54"/>
                  </a:cxn>
                  <a:cxn ang="0">
                    <a:pos x="40" y="63"/>
                  </a:cxn>
                  <a:cxn ang="0">
                    <a:pos x="51" y="81"/>
                  </a:cxn>
                  <a:cxn ang="0">
                    <a:pos x="52" y="57"/>
                  </a:cxn>
                  <a:cxn ang="0">
                    <a:pos x="43" y="37"/>
                  </a:cxn>
                  <a:cxn ang="0">
                    <a:pos x="25" y="18"/>
                  </a:cxn>
                  <a:cxn ang="0">
                    <a:pos x="10" y="7"/>
                  </a:cxn>
                </a:cxnLst>
                <a:rect l="0" t="0" r="r" b="b"/>
                <a:pathLst>
                  <a:path w="60" h="81">
                    <a:moveTo>
                      <a:pt x="10" y="7"/>
                    </a:moveTo>
                    <a:cubicBezTo>
                      <a:pt x="0" y="0"/>
                      <a:pt x="0" y="9"/>
                      <a:pt x="3" y="18"/>
                    </a:cubicBezTo>
                    <a:cubicBezTo>
                      <a:pt x="5" y="25"/>
                      <a:pt x="12" y="32"/>
                      <a:pt x="15" y="39"/>
                    </a:cubicBezTo>
                    <a:cubicBezTo>
                      <a:pt x="16" y="51"/>
                      <a:pt x="17" y="51"/>
                      <a:pt x="27" y="54"/>
                    </a:cubicBezTo>
                    <a:cubicBezTo>
                      <a:pt x="31" y="57"/>
                      <a:pt x="36" y="60"/>
                      <a:pt x="40" y="63"/>
                    </a:cubicBezTo>
                    <a:cubicBezTo>
                      <a:pt x="43" y="70"/>
                      <a:pt x="45" y="77"/>
                      <a:pt x="51" y="81"/>
                    </a:cubicBezTo>
                    <a:cubicBezTo>
                      <a:pt x="60" y="75"/>
                      <a:pt x="56" y="66"/>
                      <a:pt x="52" y="57"/>
                    </a:cubicBezTo>
                    <a:cubicBezTo>
                      <a:pt x="51" y="49"/>
                      <a:pt x="50" y="41"/>
                      <a:pt x="43" y="37"/>
                    </a:cubicBezTo>
                    <a:cubicBezTo>
                      <a:pt x="37" y="30"/>
                      <a:pt x="33" y="23"/>
                      <a:pt x="25" y="18"/>
                    </a:cubicBezTo>
                    <a:cubicBezTo>
                      <a:pt x="20" y="12"/>
                      <a:pt x="17" y="9"/>
                      <a:pt x="10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3" name="Freeform 45"/>
              <p:cNvSpPr>
                <a:spLocks/>
              </p:cNvSpPr>
              <p:nvPr/>
            </p:nvSpPr>
            <p:spPr bwMode="gray">
              <a:xfrm>
                <a:off x="4905" y="3358"/>
                <a:ext cx="54" cy="46"/>
              </a:xfrm>
              <a:custGeom>
                <a:avLst/>
                <a:gdLst/>
                <a:ahLst/>
                <a:cxnLst>
                  <a:cxn ang="0">
                    <a:pos x="28" y="23"/>
                  </a:cxn>
                  <a:cxn ang="0">
                    <a:pos x="13" y="32"/>
                  </a:cxn>
                  <a:cxn ang="0">
                    <a:pos x="1" y="44"/>
                  </a:cxn>
                  <a:cxn ang="0">
                    <a:pos x="13" y="59"/>
                  </a:cxn>
                  <a:cxn ang="0">
                    <a:pos x="28" y="44"/>
                  </a:cxn>
                  <a:cxn ang="0">
                    <a:pos x="40" y="23"/>
                  </a:cxn>
                  <a:cxn ang="0">
                    <a:pos x="55" y="0"/>
                  </a:cxn>
                  <a:cxn ang="0">
                    <a:pos x="71" y="11"/>
                  </a:cxn>
                  <a:cxn ang="0">
                    <a:pos x="35" y="23"/>
                  </a:cxn>
                  <a:cxn ang="0">
                    <a:pos x="28" y="23"/>
                  </a:cxn>
                </a:cxnLst>
                <a:rect l="0" t="0" r="r" b="b"/>
                <a:pathLst>
                  <a:path w="71" h="61">
                    <a:moveTo>
                      <a:pt x="28" y="23"/>
                    </a:moveTo>
                    <a:cubicBezTo>
                      <a:pt x="25" y="33"/>
                      <a:pt x="25" y="33"/>
                      <a:pt x="13" y="32"/>
                    </a:cubicBezTo>
                    <a:cubicBezTo>
                      <a:pt x="2" y="33"/>
                      <a:pt x="3" y="34"/>
                      <a:pt x="1" y="44"/>
                    </a:cubicBezTo>
                    <a:cubicBezTo>
                      <a:pt x="2" y="60"/>
                      <a:pt x="0" y="61"/>
                      <a:pt x="13" y="59"/>
                    </a:cubicBezTo>
                    <a:cubicBezTo>
                      <a:pt x="19" y="54"/>
                      <a:pt x="21" y="48"/>
                      <a:pt x="28" y="44"/>
                    </a:cubicBezTo>
                    <a:cubicBezTo>
                      <a:pt x="30" y="33"/>
                      <a:pt x="28" y="25"/>
                      <a:pt x="40" y="23"/>
                    </a:cubicBezTo>
                    <a:cubicBezTo>
                      <a:pt x="42" y="12"/>
                      <a:pt x="44" y="4"/>
                      <a:pt x="55" y="0"/>
                    </a:cubicBezTo>
                    <a:cubicBezTo>
                      <a:pt x="65" y="2"/>
                      <a:pt x="69" y="1"/>
                      <a:pt x="71" y="11"/>
                    </a:cubicBezTo>
                    <a:cubicBezTo>
                      <a:pt x="63" y="22"/>
                      <a:pt x="48" y="21"/>
                      <a:pt x="35" y="23"/>
                    </a:cubicBezTo>
                    <a:cubicBezTo>
                      <a:pt x="30" y="27"/>
                      <a:pt x="32" y="27"/>
                      <a:pt x="28" y="23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4" name="Freeform 46"/>
              <p:cNvSpPr>
                <a:spLocks/>
              </p:cNvSpPr>
              <p:nvPr/>
            </p:nvSpPr>
            <p:spPr bwMode="gray">
              <a:xfrm>
                <a:off x="4741" y="3333"/>
                <a:ext cx="17" cy="2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4"/>
                  </a:cxn>
                  <a:cxn ang="0">
                    <a:pos x="12" y="30"/>
                  </a:cxn>
                  <a:cxn ang="0">
                    <a:pos x="9" y="0"/>
                  </a:cxn>
                </a:cxnLst>
                <a:rect l="0" t="0" r="r" b="b"/>
                <a:pathLst>
                  <a:path w="23" h="30">
                    <a:moveTo>
                      <a:pt x="9" y="0"/>
                    </a:moveTo>
                    <a:cubicBezTo>
                      <a:pt x="8" y="7"/>
                      <a:pt x="3" y="8"/>
                      <a:pt x="0" y="14"/>
                    </a:cubicBezTo>
                    <a:cubicBezTo>
                      <a:pt x="3" y="21"/>
                      <a:pt x="8" y="24"/>
                      <a:pt x="12" y="30"/>
                    </a:cubicBezTo>
                    <a:cubicBezTo>
                      <a:pt x="23" y="15"/>
                      <a:pt x="4" y="9"/>
                      <a:pt x="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5" name="Freeform 47"/>
              <p:cNvSpPr>
                <a:spLocks/>
              </p:cNvSpPr>
              <p:nvPr/>
            </p:nvSpPr>
            <p:spPr bwMode="gray">
              <a:xfrm>
                <a:off x="4732" y="3311"/>
                <a:ext cx="21" cy="17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14"/>
                  </a:cxn>
                  <a:cxn ang="0">
                    <a:pos x="21" y="20"/>
                  </a:cxn>
                  <a:cxn ang="0">
                    <a:pos x="19" y="0"/>
                  </a:cxn>
                </a:cxnLst>
                <a:rect l="0" t="0" r="r" b="b"/>
                <a:pathLst>
                  <a:path w="26" h="23">
                    <a:moveTo>
                      <a:pt x="19" y="0"/>
                    </a:moveTo>
                    <a:cubicBezTo>
                      <a:pt x="17" y="12"/>
                      <a:pt x="10" y="11"/>
                      <a:pt x="0" y="14"/>
                    </a:cubicBezTo>
                    <a:cubicBezTo>
                      <a:pt x="5" y="23"/>
                      <a:pt x="11" y="22"/>
                      <a:pt x="21" y="20"/>
                    </a:cubicBezTo>
                    <a:cubicBezTo>
                      <a:pt x="26" y="12"/>
                      <a:pt x="23" y="7"/>
                      <a:pt x="1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6" name="Freeform 48"/>
              <p:cNvSpPr>
                <a:spLocks/>
              </p:cNvSpPr>
              <p:nvPr/>
            </p:nvSpPr>
            <p:spPr bwMode="gray">
              <a:xfrm>
                <a:off x="4576" y="3118"/>
                <a:ext cx="24" cy="3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10" y="11"/>
                  </a:cxn>
                  <a:cxn ang="0">
                    <a:pos x="12" y="32"/>
                  </a:cxn>
                  <a:cxn ang="0">
                    <a:pos x="24" y="36"/>
                  </a:cxn>
                  <a:cxn ang="0">
                    <a:pos x="28" y="0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7" name="Freeform 49"/>
              <p:cNvSpPr>
                <a:spLocks/>
              </p:cNvSpPr>
              <p:nvPr/>
            </p:nvSpPr>
            <p:spPr bwMode="gray">
              <a:xfrm>
                <a:off x="4610" y="3161"/>
                <a:ext cx="27" cy="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0" y="9"/>
                  </a:cxn>
                  <a:cxn ang="0">
                    <a:pos x="14" y="32"/>
                  </a:cxn>
                  <a:cxn ang="0">
                    <a:pos x="26" y="36"/>
                  </a:cxn>
                  <a:cxn ang="0">
                    <a:pos x="30" y="0"/>
                  </a:cxn>
                </a:cxnLst>
                <a:rect l="0" t="0" r="r" b="b"/>
                <a:pathLst>
                  <a:path w="34" h="44">
                    <a:moveTo>
                      <a:pt x="30" y="0"/>
                    </a:moveTo>
                    <a:cubicBezTo>
                      <a:pt x="34" y="10"/>
                      <a:pt x="18" y="7"/>
                      <a:pt x="10" y="9"/>
                    </a:cubicBezTo>
                    <a:cubicBezTo>
                      <a:pt x="0" y="16"/>
                      <a:pt x="9" y="24"/>
                      <a:pt x="14" y="32"/>
                    </a:cubicBezTo>
                    <a:cubicBezTo>
                      <a:pt x="16" y="44"/>
                      <a:pt x="17" y="41"/>
                      <a:pt x="26" y="36"/>
                    </a:cubicBezTo>
                    <a:cubicBezTo>
                      <a:pt x="34" y="25"/>
                      <a:pt x="31" y="14"/>
                      <a:pt x="3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8" name="Freeform 50"/>
              <p:cNvSpPr>
                <a:spLocks/>
              </p:cNvSpPr>
              <p:nvPr/>
            </p:nvSpPr>
            <p:spPr bwMode="gray">
              <a:xfrm>
                <a:off x="4638" y="3223"/>
                <a:ext cx="29" cy="28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10" y="2"/>
                  </a:cxn>
                  <a:cxn ang="0">
                    <a:pos x="14" y="25"/>
                  </a:cxn>
                  <a:cxn ang="0">
                    <a:pos x="26" y="29"/>
                  </a:cxn>
                  <a:cxn ang="0">
                    <a:pos x="34" y="2"/>
                  </a:cxn>
                </a:cxnLst>
                <a:rect l="0" t="0" r="r" b="b"/>
                <a:pathLst>
                  <a:path w="38" h="37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9" y="17"/>
                      <a:pt x="14" y="25"/>
                    </a:cubicBezTo>
                    <a:cubicBezTo>
                      <a:pt x="16" y="37"/>
                      <a:pt x="17" y="34"/>
                      <a:pt x="26" y="29"/>
                    </a:cubicBezTo>
                    <a:cubicBezTo>
                      <a:pt x="34" y="18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9" name="Freeform 51"/>
              <p:cNvSpPr>
                <a:spLocks/>
              </p:cNvSpPr>
              <p:nvPr/>
            </p:nvSpPr>
            <p:spPr bwMode="gray">
              <a:xfrm>
                <a:off x="4673" y="3213"/>
                <a:ext cx="29" cy="26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10" y="2"/>
                  </a:cxn>
                  <a:cxn ang="0">
                    <a:pos x="16" y="22"/>
                  </a:cxn>
                  <a:cxn ang="0">
                    <a:pos x="27" y="22"/>
                  </a:cxn>
                  <a:cxn ang="0">
                    <a:pos x="34" y="2"/>
                  </a:cxn>
                </a:cxnLst>
                <a:rect l="0" t="0" r="r" b="b"/>
                <a:pathLst>
                  <a:path w="38" h="34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11" y="14"/>
                      <a:pt x="16" y="22"/>
                    </a:cubicBezTo>
                    <a:cubicBezTo>
                      <a:pt x="18" y="34"/>
                      <a:pt x="18" y="27"/>
                      <a:pt x="27" y="22"/>
                    </a:cubicBezTo>
                    <a:cubicBezTo>
                      <a:pt x="35" y="11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0" name="Freeform 52"/>
              <p:cNvSpPr>
                <a:spLocks/>
              </p:cNvSpPr>
              <p:nvPr/>
            </p:nvSpPr>
            <p:spPr bwMode="gray">
              <a:xfrm>
                <a:off x="4663" y="3177"/>
                <a:ext cx="26" cy="2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10" y="2"/>
                  </a:cxn>
                  <a:cxn ang="0">
                    <a:pos x="13" y="15"/>
                  </a:cxn>
                  <a:cxn ang="0">
                    <a:pos x="25" y="19"/>
                  </a:cxn>
                  <a:cxn ang="0">
                    <a:pos x="31" y="1"/>
                  </a:cxn>
                </a:cxnLst>
                <a:rect l="0" t="0" r="r" b="b"/>
                <a:pathLst>
                  <a:path w="35" h="27">
                    <a:moveTo>
                      <a:pt x="31" y="1"/>
                    </a:moveTo>
                    <a:cubicBezTo>
                      <a:pt x="35" y="11"/>
                      <a:pt x="18" y="0"/>
                      <a:pt x="10" y="2"/>
                    </a:cubicBezTo>
                    <a:cubicBezTo>
                      <a:pt x="0" y="9"/>
                      <a:pt x="8" y="7"/>
                      <a:pt x="13" y="15"/>
                    </a:cubicBezTo>
                    <a:cubicBezTo>
                      <a:pt x="15" y="27"/>
                      <a:pt x="16" y="24"/>
                      <a:pt x="25" y="19"/>
                    </a:cubicBezTo>
                    <a:cubicBezTo>
                      <a:pt x="33" y="8"/>
                      <a:pt x="32" y="15"/>
                      <a:pt x="31" y="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1" name="Freeform 53"/>
              <p:cNvSpPr>
                <a:spLocks/>
              </p:cNvSpPr>
              <p:nvPr/>
            </p:nvSpPr>
            <p:spPr bwMode="gray">
              <a:xfrm>
                <a:off x="4636" y="3153"/>
                <a:ext cx="27" cy="34"/>
              </a:xfrm>
              <a:custGeom>
                <a:avLst/>
                <a:gdLst/>
                <a:ahLst/>
                <a:cxnLst>
                  <a:cxn ang="0">
                    <a:pos x="28" y="16"/>
                  </a:cxn>
                  <a:cxn ang="0">
                    <a:pos x="19" y="2"/>
                  </a:cxn>
                  <a:cxn ang="0">
                    <a:pos x="10" y="25"/>
                  </a:cxn>
                  <a:cxn ang="0">
                    <a:pos x="19" y="35"/>
                  </a:cxn>
                  <a:cxn ang="0">
                    <a:pos x="27" y="29"/>
                  </a:cxn>
                  <a:cxn ang="0">
                    <a:pos x="28" y="16"/>
                  </a:cxn>
                </a:cxnLst>
                <a:rect l="0" t="0" r="r" b="b"/>
                <a:pathLst>
                  <a:path w="35" h="47">
                    <a:moveTo>
                      <a:pt x="28" y="16"/>
                    </a:moveTo>
                    <a:cubicBezTo>
                      <a:pt x="27" y="13"/>
                      <a:pt x="22" y="0"/>
                      <a:pt x="19" y="2"/>
                    </a:cubicBezTo>
                    <a:cubicBezTo>
                      <a:pt x="16" y="4"/>
                      <a:pt x="10" y="20"/>
                      <a:pt x="10" y="25"/>
                    </a:cubicBezTo>
                    <a:cubicBezTo>
                      <a:pt x="0" y="32"/>
                      <a:pt x="14" y="27"/>
                      <a:pt x="19" y="35"/>
                    </a:cubicBezTo>
                    <a:cubicBezTo>
                      <a:pt x="21" y="47"/>
                      <a:pt x="18" y="34"/>
                      <a:pt x="27" y="29"/>
                    </a:cubicBezTo>
                    <a:cubicBezTo>
                      <a:pt x="35" y="18"/>
                      <a:pt x="29" y="30"/>
                      <a:pt x="28" y="16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2" name="Freeform 54"/>
              <p:cNvSpPr>
                <a:spLocks/>
              </p:cNvSpPr>
              <p:nvPr/>
            </p:nvSpPr>
            <p:spPr bwMode="gray">
              <a:xfrm>
                <a:off x="4603" y="3137"/>
                <a:ext cx="25" cy="2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10" y="2"/>
                  </a:cxn>
                  <a:cxn ang="0">
                    <a:pos x="12" y="23"/>
                  </a:cxn>
                  <a:cxn ang="0">
                    <a:pos x="24" y="27"/>
                  </a:cxn>
                  <a:cxn ang="0">
                    <a:pos x="22" y="10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3" name="Freeform 55"/>
              <p:cNvSpPr>
                <a:spLocks/>
              </p:cNvSpPr>
              <p:nvPr/>
            </p:nvSpPr>
            <p:spPr bwMode="gray">
              <a:xfrm>
                <a:off x="4644" y="3189"/>
                <a:ext cx="25" cy="2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10" y="2"/>
                  </a:cxn>
                  <a:cxn ang="0">
                    <a:pos x="12" y="23"/>
                  </a:cxn>
                  <a:cxn ang="0">
                    <a:pos x="24" y="27"/>
                  </a:cxn>
                  <a:cxn ang="0">
                    <a:pos x="22" y="10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4" name="Freeform 56"/>
              <p:cNvSpPr>
                <a:spLocks/>
              </p:cNvSpPr>
              <p:nvPr/>
            </p:nvSpPr>
            <p:spPr bwMode="gray">
              <a:xfrm>
                <a:off x="3027" y="1828"/>
                <a:ext cx="144" cy="107"/>
              </a:xfrm>
              <a:custGeom>
                <a:avLst/>
                <a:gdLst/>
                <a:ahLst/>
                <a:cxnLst>
                  <a:cxn ang="0">
                    <a:pos x="171" y="4"/>
                  </a:cxn>
                  <a:cxn ang="0">
                    <a:pos x="185" y="4"/>
                  </a:cxn>
                  <a:cxn ang="0">
                    <a:pos x="189" y="16"/>
                  </a:cxn>
                  <a:cxn ang="0">
                    <a:pos x="187" y="24"/>
                  </a:cxn>
                  <a:cxn ang="0">
                    <a:pos x="131" y="44"/>
                  </a:cxn>
                  <a:cxn ang="0">
                    <a:pos x="109" y="58"/>
                  </a:cxn>
                  <a:cxn ang="0">
                    <a:pos x="97" y="62"/>
                  </a:cxn>
                  <a:cxn ang="0">
                    <a:pos x="71" y="82"/>
                  </a:cxn>
                  <a:cxn ang="0">
                    <a:pos x="75" y="92"/>
                  </a:cxn>
                  <a:cxn ang="0">
                    <a:pos x="83" y="116"/>
                  </a:cxn>
                  <a:cxn ang="0">
                    <a:pos x="107" y="126"/>
                  </a:cxn>
                  <a:cxn ang="0">
                    <a:pos x="93" y="140"/>
                  </a:cxn>
                  <a:cxn ang="0">
                    <a:pos x="83" y="130"/>
                  </a:cxn>
                  <a:cxn ang="0">
                    <a:pos x="71" y="134"/>
                  </a:cxn>
                  <a:cxn ang="0">
                    <a:pos x="21" y="122"/>
                  </a:cxn>
                  <a:cxn ang="0">
                    <a:pos x="19" y="106"/>
                  </a:cxn>
                  <a:cxn ang="0">
                    <a:pos x="47" y="90"/>
                  </a:cxn>
                  <a:cxn ang="0">
                    <a:pos x="51" y="76"/>
                  </a:cxn>
                  <a:cxn ang="0">
                    <a:pos x="47" y="64"/>
                  </a:cxn>
                  <a:cxn ang="0">
                    <a:pos x="73" y="46"/>
                  </a:cxn>
                  <a:cxn ang="0">
                    <a:pos x="97" y="36"/>
                  </a:cxn>
                  <a:cxn ang="0">
                    <a:pos x="113" y="24"/>
                  </a:cxn>
                  <a:cxn ang="0">
                    <a:pos x="171" y="4"/>
                  </a:cxn>
                </a:cxnLst>
                <a:rect l="0" t="0" r="r" b="b"/>
                <a:pathLst>
                  <a:path w="189" h="144">
                    <a:moveTo>
                      <a:pt x="171" y="4"/>
                    </a:moveTo>
                    <a:cubicBezTo>
                      <a:pt x="174" y="3"/>
                      <a:pt x="182" y="0"/>
                      <a:pt x="185" y="4"/>
                    </a:cubicBezTo>
                    <a:cubicBezTo>
                      <a:pt x="187" y="7"/>
                      <a:pt x="189" y="16"/>
                      <a:pt x="189" y="16"/>
                    </a:cubicBezTo>
                    <a:cubicBezTo>
                      <a:pt x="188" y="19"/>
                      <a:pt x="189" y="22"/>
                      <a:pt x="187" y="24"/>
                    </a:cubicBezTo>
                    <a:cubicBezTo>
                      <a:pt x="175" y="34"/>
                      <a:pt x="146" y="34"/>
                      <a:pt x="131" y="44"/>
                    </a:cubicBezTo>
                    <a:cubicBezTo>
                      <a:pt x="125" y="53"/>
                      <a:pt x="120" y="54"/>
                      <a:pt x="109" y="58"/>
                    </a:cubicBezTo>
                    <a:cubicBezTo>
                      <a:pt x="105" y="59"/>
                      <a:pt x="97" y="62"/>
                      <a:pt x="97" y="62"/>
                    </a:cubicBezTo>
                    <a:cubicBezTo>
                      <a:pt x="88" y="76"/>
                      <a:pt x="83" y="74"/>
                      <a:pt x="71" y="82"/>
                    </a:cubicBezTo>
                    <a:cubicBezTo>
                      <a:pt x="66" y="98"/>
                      <a:pt x="70" y="78"/>
                      <a:pt x="75" y="92"/>
                    </a:cubicBezTo>
                    <a:cubicBezTo>
                      <a:pt x="81" y="108"/>
                      <a:pt x="71" y="108"/>
                      <a:pt x="83" y="116"/>
                    </a:cubicBezTo>
                    <a:cubicBezTo>
                      <a:pt x="90" y="121"/>
                      <a:pt x="107" y="126"/>
                      <a:pt x="107" y="126"/>
                    </a:cubicBezTo>
                    <a:cubicBezTo>
                      <a:pt x="105" y="139"/>
                      <a:pt x="106" y="144"/>
                      <a:pt x="93" y="140"/>
                    </a:cubicBezTo>
                    <a:cubicBezTo>
                      <a:pt x="91" y="137"/>
                      <a:pt x="87" y="130"/>
                      <a:pt x="83" y="130"/>
                    </a:cubicBezTo>
                    <a:cubicBezTo>
                      <a:pt x="79" y="130"/>
                      <a:pt x="71" y="134"/>
                      <a:pt x="71" y="134"/>
                    </a:cubicBezTo>
                    <a:cubicBezTo>
                      <a:pt x="52" y="129"/>
                      <a:pt x="42" y="124"/>
                      <a:pt x="21" y="122"/>
                    </a:cubicBezTo>
                    <a:cubicBezTo>
                      <a:pt x="14" y="115"/>
                      <a:pt x="0" y="102"/>
                      <a:pt x="19" y="106"/>
                    </a:cubicBezTo>
                    <a:cubicBezTo>
                      <a:pt x="29" y="91"/>
                      <a:pt x="26" y="93"/>
                      <a:pt x="47" y="90"/>
                    </a:cubicBezTo>
                    <a:cubicBezTo>
                      <a:pt x="55" y="84"/>
                      <a:pt x="54" y="88"/>
                      <a:pt x="51" y="76"/>
                    </a:cubicBezTo>
                    <a:cubicBezTo>
                      <a:pt x="50" y="72"/>
                      <a:pt x="47" y="64"/>
                      <a:pt x="47" y="64"/>
                    </a:cubicBezTo>
                    <a:cubicBezTo>
                      <a:pt x="50" y="41"/>
                      <a:pt x="50" y="43"/>
                      <a:pt x="73" y="46"/>
                    </a:cubicBezTo>
                    <a:cubicBezTo>
                      <a:pt x="82" y="45"/>
                      <a:pt x="97" y="36"/>
                      <a:pt x="97" y="36"/>
                    </a:cubicBezTo>
                    <a:cubicBezTo>
                      <a:pt x="102" y="29"/>
                      <a:pt x="105" y="27"/>
                      <a:pt x="113" y="24"/>
                    </a:cubicBezTo>
                    <a:cubicBezTo>
                      <a:pt x="134" y="27"/>
                      <a:pt x="161" y="25"/>
                      <a:pt x="171" y="4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5" name="Freeform 57"/>
              <p:cNvSpPr>
                <a:spLocks/>
              </p:cNvSpPr>
              <p:nvPr/>
            </p:nvSpPr>
            <p:spPr bwMode="gray">
              <a:xfrm>
                <a:off x="3113" y="1931"/>
                <a:ext cx="41" cy="1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2"/>
                  </a:cxn>
                  <a:cxn ang="0">
                    <a:pos x="32" y="16"/>
                  </a:cxn>
                  <a:cxn ang="0">
                    <a:pos x="44" y="14"/>
                  </a:cxn>
                  <a:cxn ang="0">
                    <a:pos x="24" y="0"/>
                  </a:cxn>
                </a:cxnLst>
                <a:rect l="0" t="0" r="r" b="b"/>
                <a:pathLst>
                  <a:path w="53" h="17">
                    <a:moveTo>
                      <a:pt x="24" y="0"/>
                    </a:moveTo>
                    <a:cubicBezTo>
                      <a:pt x="20" y="1"/>
                      <a:pt x="16" y="0"/>
                      <a:pt x="12" y="2"/>
                    </a:cubicBezTo>
                    <a:cubicBezTo>
                      <a:pt x="0" y="9"/>
                      <a:pt x="30" y="15"/>
                      <a:pt x="32" y="16"/>
                    </a:cubicBezTo>
                    <a:cubicBezTo>
                      <a:pt x="36" y="15"/>
                      <a:pt x="41" y="17"/>
                      <a:pt x="44" y="14"/>
                    </a:cubicBezTo>
                    <a:cubicBezTo>
                      <a:pt x="53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6" name="Freeform 58"/>
              <p:cNvSpPr>
                <a:spLocks/>
              </p:cNvSpPr>
              <p:nvPr/>
            </p:nvSpPr>
            <p:spPr bwMode="gray">
              <a:xfrm>
                <a:off x="3323" y="1776"/>
                <a:ext cx="43" cy="28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25" y="24"/>
                  </a:cxn>
                  <a:cxn ang="0">
                    <a:pos x="11" y="34"/>
                  </a:cxn>
                  <a:cxn ang="0">
                    <a:pos x="9" y="4"/>
                  </a:cxn>
                  <a:cxn ang="0">
                    <a:pos x="21" y="0"/>
                  </a:cxn>
                  <a:cxn ang="0">
                    <a:pos x="57" y="4"/>
                  </a:cxn>
                </a:cxnLst>
                <a:rect l="0" t="0" r="r" b="b"/>
                <a:pathLst>
                  <a:path w="57" h="37">
                    <a:moveTo>
                      <a:pt x="57" y="4"/>
                    </a:moveTo>
                    <a:cubicBezTo>
                      <a:pt x="53" y="16"/>
                      <a:pt x="35" y="17"/>
                      <a:pt x="25" y="24"/>
                    </a:cubicBezTo>
                    <a:cubicBezTo>
                      <a:pt x="22" y="34"/>
                      <a:pt x="22" y="37"/>
                      <a:pt x="11" y="34"/>
                    </a:cubicBezTo>
                    <a:cubicBezTo>
                      <a:pt x="6" y="27"/>
                      <a:pt x="0" y="10"/>
                      <a:pt x="9" y="4"/>
                    </a:cubicBezTo>
                    <a:cubicBezTo>
                      <a:pt x="12" y="2"/>
                      <a:pt x="21" y="0"/>
                      <a:pt x="21" y="0"/>
                    </a:cubicBezTo>
                    <a:cubicBezTo>
                      <a:pt x="33" y="2"/>
                      <a:pt x="45" y="4"/>
                      <a:pt x="57" y="4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7" name="Freeform 59"/>
              <p:cNvSpPr>
                <a:spLocks/>
              </p:cNvSpPr>
              <p:nvPr/>
            </p:nvSpPr>
            <p:spPr bwMode="gray">
              <a:xfrm>
                <a:off x="3354" y="1789"/>
                <a:ext cx="51" cy="2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1" y="6"/>
                  </a:cxn>
                  <a:cxn ang="0">
                    <a:pos x="57" y="26"/>
                  </a:cxn>
                  <a:cxn ang="0">
                    <a:pos x="63" y="24"/>
                  </a:cxn>
                  <a:cxn ang="0">
                    <a:pos x="29" y="0"/>
                  </a:cxn>
                </a:cxnLst>
                <a:rect l="0" t="0" r="r" b="b"/>
                <a:pathLst>
                  <a:path w="68" h="26">
                    <a:moveTo>
                      <a:pt x="29" y="0"/>
                    </a:moveTo>
                    <a:cubicBezTo>
                      <a:pt x="23" y="2"/>
                      <a:pt x="11" y="6"/>
                      <a:pt x="11" y="6"/>
                    </a:cubicBezTo>
                    <a:cubicBezTo>
                      <a:pt x="0" y="23"/>
                      <a:pt x="47" y="24"/>
                      <a:pt x="57" y="26"/>
                    </a:cubicBezTo>
                    <a:cubicBezTo>
                      <a:pt x="59" y="25"/>
                      <a:pt x="62" y="26"/>
                      <a:pt x="63" y="24"/>
                    </a:cubicBezTo>
                    <a:cubicBezTo>
                      <a:pt x="68" y="3"/>
                      <a:pt x="42" y="3"/>
                      <a:pt x="2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8" name="Freeform 60"/>
              <p:cNvSpPr>
                <a:spLocks/>
              </p:cNvSpPr>
              <p:nvPr/>
            </p:nvSpPr>
            <p:spPr bwMode="gray">
              <a:xfrm>
                <a:off x="3409" y="1792"/>
                <a:ext cx="52" cy="32"/>
              </a:xfrm>
              <a:custGeom>
                <a:avLst/>
                <a:gdLst/>
                <a:ahLst/>
                <a:cxnLst>
                  <a:cxn ang="0">
                    <a:pos x="50" y="9"/>
                  </a:cxn>
                  <a:cxn ang="0">
                    <a:pos x="26" y="9"/>
                  </a:cxn>
                  <a:cxn ang="0">
                    <a:pos x="10" y="9"/>
                  </a:cxn>
                  <a:cxn ang="0">
                    <a:pos x="8" y="35"/>
                  </a:cxn>
                  <a:cxn ang="0">
                    <a:pos x="32" y="43"/>
                  </a:cxn>
                  <a:cxn ang="0">
                    <a:pos x="62" y="27"/>
                  </a:cxn>
                  <a:cxn ang="0">
                    <a:pos x="50" y="9"/>
                  </a:cxn>
                </a:cxnLst>
                <a:rect l="0" t="0" r="r" b="b"/>
                <a:pathLst>
                  <a:path w="66" h="43">
                    <a:moveTo>
                      <a:pt x="50" y="9"/>
                    </a:moveTo>
                    <a:cubicBezTo>
                      <a:pt x="40" y="16"/>
                      <a:pt x="36" y="16"/>
                      <a:pt x="26" y="9"/>
                    </a:cubicBezTo>
                    <a:cubicBezTo>
                      <a:pt x="20" y="0"/>
                      <a:pt x="18" y="4"/>
                      <a:pt x="10" y="9"/>
                    </a:cubicBezTo>
                    <a:cubicBezTo>
                      <a:pt x="4" y="17"/>
                      <a:pt x="0" y="21"/>
                      <a:pt x="8" y="35"/>
                    </a:cubicBezTo>
                    <a:cubicBezTo>
                      <a:pt x="12" y="42"/>
                      <a:pt x="32" y="43"/>
                      <a:pt x="32" y="43"/>
                    </a:cubicBezTo>
                    <a:cubicBezTo>
                      <a:pt x="41" y="40"/>
                      <a:pt x="54" y="33"/>
                      <a:pt x="62" y="27"/>
                    </a:cubicBezTo>
                    <a:cubicBezTo>
                      <a:pt x="66" y="15"/>
                      <a:pt x="61" y="15"/>
                      <a:pt x="50" y="9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9" name="Freeform 61"/>
              <p:cNvSpPr>
                <a:spLocks/>
              </p:cNvSpPr>
              <p:nvPr/>
            </p:nvSpPr>
            <p:spPr bwMode="gray">
              <a:xfrm>
                <a:off x="3767" y="1819"/>
                <a:ext cx="90" cy="31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8" y="16"/>
                  </a:cxn>
                  <a:cxn ang="0">
                    <a:pos x="50" y="30"/>
                  </a:cxn>
                  <a:cxn ang="0">
                    <a:pos x="76" y="36"/>
                  </a:cxn>
                  <a:cxn ang="0">
                    <a:pos x="112" y="22"/>
                  </a:cxn>
                  <a:cxn ang="0">
                    <a:pos x="78" y="4"/>
                  </a:cxn>
                  <a:cxn ang="0">
                    <a:pos x="14" y="0"/>
                  </a:cxn>
                </a:cxnLst>
                <a:rect l="0" t="0" r="r" b="b"/>
                <a:pathLst>
                  <a:path w="117" h="41">
                    <a:moveTo>
                      <a:pt x="14" y="0"/>
                    </a:moveTo>
                    <a:cubicBezTo>
                      <a:pt x="8" y="4"/>
                      <a:pt x="0" y="9"/>
                      <a:pt x="8" y="16"/>
                    </a:cubicBezTo>
                    <a:cubicBezTo>
                      <a:pt x="21" y="27"/>
                      <a:pt x="34" y="28"/>
                      <a:pt x="50" y="30"/>
                    </a:cubicBezTo>
                    <a:cubicBezTo>
                      <a:pt x="66" y="41"/>
                      <a:pt x="57" y="39"/>
                      <a:pt x="76" y="36"/>
                    </a:cubicBezTo>
                    <a:cubicBezTo>
                      <a:pt x="88" y="32"/>
                      <a:pt x="101" y="29"/>
                      <a:pt x="112" y="22"/>
                    </a:cubicBezTo>
                    <a:cubicBezTo>
                      <a:pt x="117" y="6"/>
                      <a:pt x="87" y="5"/>
                      <a:pt x="78" y="4"/>
                    </a:cubicBezTo>
                    <a:cubicBezTo>
                      <a:pt x="17" y="6"/>
                      <a:pt x="34" y="20"/>
                      <a:pt x="1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0" name="Freeform 62"/>
              <p:cNvSpPr>
                <a:spLocks/>
              </p:cNvSpPr>
              <p:nvPr/>
            </p:nvSpPr>
            <p:spPr bwMode="gray">
              <a:xfrm>
                <a:off x="3859" y="1818"/>
                <a:ext cx="47" cy="24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62" y="10"/>
                  </a:cxn>
                  <a:cxn ang="0">
                    <a:pos x="30" y="32"/>
                  </a:cxn>
                  <a:cxn ang="0">
                    <a:pos x="6" y="22"/>
                  </a:cxn>
                  <a:cxn ang="0">
                    <a:pos x="32" y="4"/>
                  </a:cxn>
                </a:cxnLst>
                <a:rect l="0" t="0" r="r" b="b"/>
                <a:pathLst>
                  <a:path w="62" h="32">
                    <a:moveTo>
                      <a:pt x="32" y="4"/>
                    </a:moveTo>
                    <a:cubicBezTo>
                      <a:pt x="44" y="0"/>
                      <a:pt x="53" y="1"/>
                      <a:pt x="62" y="10"/>
                    </a:cubicBezTo>
                    <a:cubicBezTo>
                      <a:pt x="59" y="23"/>
                      <a:pt x="42" y="28"/>
                      <a:pt x="30" y="32"/>
                    </a:cubicBezTo>
                    <a:cubicBezTo>
                      <a:pt x="15" y="22"/>
                      <a:pt x="23" y="25"/>
                      <a:pt x="6" y="22"/>
                    </a:cubicBezTo>
                    <a:cubicBezTo>
                      <a:pt x="0" y="4"/>
                      <a:pt x="14" y="8"/>
                      <a:pt x="32" y="4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1" name="Freeform 63"/>
              <p:cNvSpPr>
                <a:spLocks/>
              </p:cNvSpPr>
              <p:nvPr/>
            </p:nvSpPr>
            <p:spPr bwMode="gray">
              <a:xfrm>
                <a:off x="3838" y="1847"/>
                <a:ext cx="38" cy="16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6" y="5"/>
                  </a:cxn>
                  <a:cxn ang="0">
                    <a:pos x="38" y="23"/>
                  </a:cxn>
                  <a:cxn ang="0">
                    <a:pos x="20" y="1"/>
                  </a:cxn>
                </a:cxnLst>
                <a:rect l="0" t="0" r="r" b="b"/>
                <a:pathLst>
                  <a:path w="49" h="23">
                    <a:moveTo>
                      <a:pt x="20" y="1"/>
                    </a:moveTo>
                    <a:cubicBezTo>
                      <a:pt x="15" y="2"/>
                      <a:pt x="8" y="0"/>
                      <a:pt x="6" y="5"/>
                    </a:cubicBezTo>
                    <a:cubicBezTo>
                      <a:pt x="0" y="19"/>
                      <a:pt x="32" y="21"/>
                      <a:pt x="38" y="23"/>
                    </a:cubicBezTo>
                    <a:cubicBezTo>
                      <a:pt x="49" y="6"/>
                      <a:pt x="35" y="3"/>
                      <a:pt x="20" y="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2" name="Freeform 64"/>
              <p:cNvSpPr>
                <a:spLocks/>
              </p:cNvSpPr>
              <p:nvPr/>
            </p:nvSpPr>
            <p:spPr bwMode="gray">
              <a:xfrm>
                <a:off x="4096" y="2070"/>
                <a:ext cx="78" cy="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4" y="42"/>
                  </a:cxn>
                  <a:cxn ang="0">
                    <a:pos x="32" y="72"/>
                  </a:cxn>
                  <a:cxn ang="0">
                    <a:pos x="36" y="104"/>
                  </a:cxn>
                  <a:cxn ang="0">
                    <a:pos x="80" y="152"/>
                  </a:cxn>
                  <a:cxn ang="0">
                    <a:pos x="86" y="124"/>
                  </a:cxn>
                  <a:cxn ang="0">
                    <a:pos x="74" y="102"/>
                  </a:cxn>
                  <a:cxn ang="0">
                    <a:pos x="62" y="92"/>
                  </a:cxn>
                  <a:cxn ang="0">
                    <a:pos x="52" y="74"/>
                  </a:cxn>
                  <a:cxn ang="0">
                    <a:pos x="42" y="44"/>
                  </a:cxn>
                  <a:cxn ang="0">
                    <a:pos x="4" y="12"/>
                  </a:cxn>
                  <a:cxn ang="0">
                    <a:pos x="6" y="0"/>
                  </a:cxn>
                </a:cxnLst>
                <a:rect l="0" t="0" r="r" b="b"/>
                <a:pathLst>
                  <a:path w="102" h="152">
                    <a:moveTo>
                      <a:pt x="6" y="0"/>
                    </a:moveTo>
                    <a:cubicBezTo>
                      <a:pt x="4" y="6"/>
                      <a:pt x="0" y="18"/>
                      <a:pt x="0" y="18"/>
                    </a:cubicBezTo>
                    <a:cubicBezTo>
                      <a:pt x="3" y="26"/>
                      <a:pt x="9" y="35"/>
                      <a:pt x="14" y="42"/>
                    </a:cubicBezTo>
                    <a:cubicBezTo>
                      <a:pt x="17" y="58"/>
                      <a:pt x="16" y="69"/>
                      <a:pt x="32" y="72"/>
                    </a:cubicBezTo>
                    <a:cubicBezTo>
                      <a:pt x="44" y="80"/>
                      <a:pt x="40" y="91"/>
                      <a:pt x="36" y="104"/>
                    </a:cubicBezTo>
                    <a:cubicBezTo>
                      <a:pt x="57" y="118"/>
                      <a:pt x="60" y="139"/>
                      <a:pt x="80" y="152"/>
                    </a:cubicBezTo>
                    <a:cubicBezTo>
                      <a:pt x="95" y="148"/>
                      <a:pt x="102" y="135"/>
                      <a:pt x="86" y="124"/>
                    </a:cubicBezTo>
                    <a:cubicBezTo>
                      <a:pt x="72" y="129"/>
                      <a:pt x="78" y="110"/>
                      <a:pt x="74" y="102"/>
                    </a:cubicBezTo>
                    <a:cubicBezTo>
                      <a:pt x="72" y="98"/>
                      <a:pt x="65" y="94"/>
                      <a:pt x="62" y="92"/>
                    </a:cubicBezTo>
                    <a:cubicBezTo>
                      <a:pt x="59" y="82"/>
                      <a:pt x="65" y="65"/>
                      <a:pt x="52" y="74"/>
                    </a:cubicBezTo>
                    <a:cubicBezTo>
                      <a:pt x="46" y="65"/>
                      <a:pt x="47" y="54"/>
                      <a:pt x="42" y="44"/>
                    </a:cubicBezTo>
                    <a:cubicBezTo>
                      <a:pt x="36" y="32"/>
                      <a:pt x="16" y="18"/>
                      <a:pt x="4" y="12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3" name="Freeform 65"/>
              <p:cNvSpPr>
                <a:spLocks/>
              </p:cNvSpPr>
              <p:nvPr/>
            </p:nvSpPr>
            <p:spPr bwMode="gray">
              <a:xfrm>
                <a:off x="4159" y="2187"/>
                <a:ext cx="56" cy="78"/>
              </a:xfrm>
              <a:custGeom>
                <a:avLst/>
                <a:gdLst/>
                <a:ahLst/>
                <a:cxnLst>
                  <a:cxn ang="0">
                    <a:pos x="64" y="22"/>
                  </a:cxn>
                  <a:cxn ang="0">
                    <a:pos x="74" y="40"/>
                  </a:cxn>
                  <a:cxn ang="0">
                    <a:pos x="30" y="84"/>
                  </a:cxn>
                  <a:cxn ang="0">
                    <a:pos x="32" y="100"/>
                  </a:cxn>
                  <a:cxn ang="0">
                    <a:pos x="20" y="94"/>
                  </a:cxn>
                  <a:cxn ang="0">
                    <a:pos x="6" y="84"/>
                  </a:cxn>
                  <a:cxn ang="0">
                    <a:pos x="0" y="82"/>
                  </a:cxn>
                  <a:cxn ang="0">
                    <a:pos x="10" y="58"/>
                  </a:cxn>
                  <a:cxn ang="0">
                    <a:pos x="12" y="52"/>
                  </a:cxn>
                  <a:cxn ang="0">
                    <a:pos x="2" y="24"/>
                  </a:cxn>
                  <a:cxn ang="0">
                    <a:pos x="4" y="14"/>
                  </a:cxn>
                  <a:cxn ang="0">
                    <a:pos x="26" y="22"/>
                  </a:cxn>
                  <a:cxn ang="0">
                    <a:pos x="36" y="36"/>
                  </a:cxn>
                  <a:cxn ang="0">
                    <a:pos x="64" y="22"/>
                  </a:cxn>
                </a:cxnLst>
                <a:rect l="0" t="0" r="r" b="b"/>
                <a:pathLst>
                  <a:path w="74" h="103">
                    <a:moveTo>
                      <a:pt x="64" y="22"/>
                    </a:moveTo>
                    <a:cubicBezTo>
                      <a:pt x="73" y="36"/>
                      <a:pt x="70" y="29"/>
                      <a:pt x="74" y="40"/>
                    </a:cubicBezTo>
                    <a:cubicBezTo>
                      <a:pt x="70" y="77"/>
                      <a:pt x="68" y="81"/>
                      <a:pt x="30" y="84"/>
                    </a:cubicBezTo>
                    <a:cubicBezTo>
                      <a:pt x="33" y="88"/>
                      <a:pt x="39" y="95"/>
                      <a:pt x="32" y="100"/>
                    </a:cubicBezTo>
                    <a:cubicBezTo>
                      <a:pt x="28" y="103"/>
                      <a:pt x="24" y="95"/>
                      <a:pt x="20" y="94"/>
                    </a:cubicBezTo>
                    <a:cubicBezTo>
                      <a:pt x="17" y="84"/>
                      <a:pt x="20" y="89"/>
                      <a:pt x="6" y="84"/>
                    </a:cubicBezTo>
                    <a:cubicBezTo>
                      <a:pt x="4" y="83"/>
                      <a:pt x="0" y="82"/>
                      <a:pt x="0" y="82"/>
                    </a:cubicBezTo>
                    <a:cubicBezTo>
                      <a:pt x="3" y="73"/>
                      <a:pt x="7" y="67"/>
                      <a:pt x="10" y="58"/>
                    </a:cubicBezTo>
                    <a:cubicBezTo>
                      <a:pt x="11" y="56"/>
                      <a:pt x="12" y="52"/>
                      <a:pt x="12" y="52"/>
                    </a:cubicBezTo>
                    <a:cubicBezTo>
                      <a:pt x="10" y="42"/>
                      <a:pt x="8" y="33"/>
                      <a:pt x="2" y="24"/>
                    </a:cubicBezTo>
                    <a:cubicBezTo>
                      <a:pt x="3" y="21"/>
                      <a:pt x="2" y="17"/>
                      <a:pt x="4" y="14"/>
                    </a:cubicBezTo>
                    <a:cubicBezTo>
                      <a:pt x="11" y="0"/>
                      <a:pt x="18" y="19"/>
                      <a:pt x="26" y="22"/>
                    </a:cubicBezTo>
                    <a:cubicBezTo>
                      <a:pt x="31" y="36"/>
                      <a:pt x="26" y="33"/>
                      <a:pt x="36" y="36"/>
                    </a:cubicBezTo>
                    <a:cubicBezTo>
                      <a:pt x="45" y="30"/>
                      <a:pt x="55" y="28"/>
                      <a:pt x="64" y="2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4" name="Freeform 66"/>
              <p:cNvSpPr>
                <a:spLocks/>
              </p:cNvSpPr>
              <p:nvPr/>
            </p:nvSpPr>
            <p:spPr bwMode="gray">
              <a:xfrm>
                <a:off x="4122" y="2267"/>
                <a:ext cx="111" cy="188"/>
              </a:xfrm>
              <a:custGeom>
                <a:avLst/>
                <a:gdLst/>
                <a:ahLst/>
                <a:cxnLst>
                  <a:cxn ang="0">
                    <a:pos x="82" y="100"/>
                  </a:cxn>
                  <a:cxn ang="0">
                    <a:pos x="66" y="106"/>
                  </a:cxn>
                  <a:cxn ang="0">
                    <a:pos x="64" y="132"/>
                  </a:cxn>
                  <a:cxn ang="0">
                    <a:pos x="22" y="146"/>
                  </a:cxn>
                  <a:cxn ang="0">
                    <a:pos x="8" y="168"/>
                  </a:cxn>
                  <a:cxn ang="0">
                    <a:pos x="20" y="182"/>
                  </a:cxn>
                  <a:cxn ang="0">
                    <a:pos x="8" y="198"/>
                  </a:cxn>
                  <a:cxn ang="0">
                    <a:pos x="24" y="252"/>
                  </a:cxn>
                  <a:cxn ang="0">
                    <a:pos x="28" y="214"/>
                  </a:cxn>
                  <a:cxn ang="0">
                    <a:pos x="22" y="192"/>
                  </a:cxn>
                  <a:cxn ang="0">
                    <a:pos x="42" y="176"/>
                  </a:cxn>
                  <a:cxn ang="0">
                    <a:pos x="52" y="158"/>
                  </a:cxn>
                  <a:cxn ang="0">
                    <a:pos x="66" y="174"/>
                  </a:cxn>
                  <a:cxn ang="0">
                    <a:pos x="44" y="190"/>
                  </a:cxn>
                  <a:cxn ang="0">
                    <a:pos x="56" y="200"/>
                  </a:cxn>
                  <a:cxn ang="0">
                    <a:pos x="68" y="178"/>
                  </a:cxn>
                  <a:cxn ang="0">
                    <a:pos x="84" y="184"/>
                  </a:cxn>
                  <a:cxn ang="0">
                    <a:pos x="104" y="148"/>
                  </a:cxn>
                  <a:cxn ang="0">
                    <a:pos x="114" y="156"/>
                  </a:cxn>
                  <a:cxn ang="0">
                    <a:pos x="136" y="148"/>
                  </a:cxn>
                  <a:cxn ang="0">
                    <a:pos x="146" y="130"/>
                  </a:cxn>
                  <a:cxn ang="0">
                    <a:pos x="142" y="110"/>
                  </a:cxn>
                  <a:cxn ang="0">
                    <a:pos x="134" y="98"/>
                  </a:cxn>
                  <a:cxn ang="0">
                    <a:pos x="122" y="40"/>
                  </a:cxn>
                  <a:cxn ang="0">
                    <a:pos x="94" y="0"/>
                  </a:cxn>
                  <a:cxn ang="0">
                    <a:pos x="78" y="12"/>
                  </a:cxn>
                  <a:cxn ang="0">
                    <a:pos x="96" y="34"/>
                  </a:cxn>
                  <a:cxn ang="0">
                    <a:pos x="96" y="64"/>
                  </a:cxn>
                  <a:cxn ang="0">
                    <a:pos x="82" y="100"/>
                  </a:cxn>
                </a:cxnLst>
                <a:rect l="0" t="0" r="r" b="b"/>
                <a:pathLst>
                  <a:path w="146" h="252">
                    <a:moveTo>
                      <a:pt x="82" y="100"/>
                    </a:moveTo>
                    <a:cubicBezTo>
                      <a:pt x="70" y="88"/>
                      <a:pt x="69" y="92"/>
                      <a:pt x="66" y="106"/>
                    </a:cubicBezTo>
                    <a:cubicBezTo>
                      <a:pt x="65" y="115"/>
                      <a:pt x="68" y="124"/>
                      <a:pt x="64" y="132"/>
                    </a:cubicBezTo>
                    <a:cubicBezTo>
                      <a:pt x="63" y="133"/>
                      <a:pt x="28" y="142"/>
                      <a:pt x="22" y="146"/>
                    </a:cubicBezTo>
                    <a:cubicBezTo>
                      <a:pt x="18" y="157"/>
                      <a:pt x="18" y="162"/>
                      <a:pt x="8" y="168"/>
                    </a:cubicBezTo>
                    <a:cubicBezTo>
                      <a:pt x="0" y="180"/>
                      <a:pt x="7" y="180"/>
                      <a:pt x="20" y="182"/>
                    </a:cubicBezTo>
                    <a:cubicBezTo>
                      <a:pt x="17" y="190"/>
                      <a:pt x="15" y="193"/>
                      <a:pt x="8" y="198"/>
                    </a:cubicBezTo>
                    <a:cubicBezTo>
                      <a:pt x="10" y="214"/>
                      <a:pt x="9" y="242"/>
                      <a:pt x="24" y="252"/>
                    </a:cubicBezTo>
                    <a:cubicBezTo>
                      <a:pt x="42" y="246"/>
                      <a:pt x="31" y="227"/>
                      <a:pt x="28" y="214"/>
                    </a:cubicBezTo>
                    <a:cubicBezTo>
                      <a:pt x="26" y="207"/>
                      <a:pt x="22" y="192"/>
                      <a:pt x="22" y="192"/>
                    </a:cubicBezTo>
                    <a:cubicBezTo>
                      <a:pt x="25" y="180"/>
                      <a:pt x="33" y="182"/>
                      <a:pt x="42" y="176"/>
                    </a:cubicBezTo>
                    <a:cubicBezTo>
                      <a:pt x="44" y="169"/>
                      <a:pt x="52" y="158"/>
                      <a:pt x="52" y="158"/>
                    </a:cubicBezTo>
                    <a:cubicBezTo>
                      <a:pt x="58" y="164"/>
                      <a:pt x="63" y="166"/>
                      <a:pt x="66" y="174"/>
                    </a:cubicBezTo>
                    <a:cubicBezTo>
                      <a:pt x="59" y="178"/>
                      <a:pt x="51" y="188"/>
                      <a:pt x="44" y="190"/>
                    </a:cubicBezTo>
                    <a:cubicBezTo>
                      <a:pt x="36" y="202"/>
                      <a:pt x="46" y="202"/>
                      <a:pt x="56" y="200"/>
                    </a:cubicBezTo>
                    <a:cubicBezTo>
                      <a:pt x="60" y="189"/>
                      <a:pt x="59" y="184"/>
                      <a:pt x="68" y="178"/>
                    </a:cubicBezTo>
                    <a:cubicBezTo>
                      <a:pt x="77" y="181"/>
                      <a:pt x="75" y="187"/>
                      <a:pt x="84" y="184"/>
                    </a:cubicBezTo>
                    <a:cubicBezTo>
                      <a:pt x="92" y="171"/>
                      <a:pt x="91" y="157"/>
                      <a:pt x="104" y="148"/>
                    </a:cubicBezTo>
                    <a:cubicBezTo>
                      <a:pt x="108" y="149"/>
                      <a:pt x="110" y="155"/>
                      <a:pt x="114" y="156"/>
                    </a:cubicBezTo>
                    <a:cubicBezTo>
                      <a:pt x="120" y="158"/>
                      <a:pt x="131" y="151"/>
                      <a:pt x="136" y="148"/>
                    </a:cubicBezTo>
                    <a:cubicBezTo>
                      <a:pt x="145" y="134"/>
                      <a:pt x="142" y="141"/>
                      <a:pt x="146" y="130"/>
                    </a:cubicBezTo>
                    <a:cubicBezTo>
                      <a:pt x="146" y="127"/>
                      <a:pt x="145" y="115"/>
                      <a:pt x="142" y="110"/>
                    </a:cubicBezTo>
                    <a:cubicBezTo>
                      <a:pt x="140" y="106"/>
                      <a:pt x="134" y="98"/>
                      <a:pt x="134" y="98"/>
                    </a:cubicBezTo>
                    <a:cubicBezTo>
                      <a:pt x="131" y="78"/>
                      <a:pt x="142" y="53"/>
                      <a:pt x="122" y="40"/>
                    </a:cubicBezTo>
                    <a:cubicBezTo>
                      <a:pt x="112" y="26"/>
                      <a:pt x="109" y="10"/>
                      <a:pt x="94" y="0"/>
                    </a:cubicBezTo>
                    <a:cubicBezTo>
                      <a:pt x="87" y="4"/>
                      <a:pt x="86" y="9"/>
                      <a:pt x="78" y="12"/>
                    </a:cubicBezTo>
                    <a:cubicBezTo>
                      <a:pt x="67" y="29"/>
                      <a:pt x="80" y="31"/>
                      <a:pt x="96" y="34"/>
                    </a:cubicBezTo>
                    <a:cubicBezTo>
                      <a:pt x="103" y="44"/>
                      <a:pt x="100" y="53"/>
                      <a:pt x="96" y="64"/>
                    </a:cubicBezTo>
                    <a:cubicBezTo>
                      <a:pt x="96" y="68"/>
                      <a:pt x="95" y="106"/>
                      <a:pt x="82" y="10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5" name="Freeform 67"/>
              <p:cNvSpPr>
                <a:spLocks/>
              </p:cNvSpPr>
              <p:nvPr/>
            </p:nvSpPr>
            <p:spPr bwMode="gray">
              <a:xfrm>
                <a:off x="3034" y="1765"/>
                <a:ext cx="53" cy="3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65" y="20"/>
                  </a:cxn>
                  <a:cxn ang="0">
                    <a:pos x="41" y="24"/>
                  </a:cxn>
                  <a:cxn ang="0">
                    <a:pos x="31" y="40"/>
                  </a:cxn>
                  <a:cxn ang="0">
                    <a:pos x="7" y="38"/>
                  </a:cxn>
                  <a:cxn ang="0">
                    <a:pos x="1" y="36"/>
                  </a:cxn>
                  <a:cxn ang="0">
                    <a:pos x="33" y="20"/>
                  </a:cxn>
                  <a:cxn ang="0">
                    <a:pos x="59" y="0"/>
                  </a:cxn>
                </a:cxnLst>
                <a:rect l="0" t="0" r="r" b="b"/>
                <a:pathLst>
                  <a:path w="70" h="40">
                    <a:moveTo>
                      <a:pt x="59" y="0"/>
                    </a:moveTo>
                    <a:cubicBezTo>
                      <a:pt x="68" y="3"/>
                      <a:pt x="70" y="10"/>
                      <a:pt x="65" y="20"/>
                    </a:cubicBezTo>
                    <a:cubicBezTo>
                      <a:pt x="61" y="27"/>
                      <a:pt x="49" y="23"/>
                      <a:pt x="41" y="24"/>
                    </a:cubicBezTo>
                    <a:cubicBezTo>
                      <a:pt x="36" y="38"/>
                      <a:pt x="41" y="34"/>
                      <a:pt x="31" y="40"/>
                    </a:cubicBezTo>
                    <a:cubicBezTo>
                      <a:pt x="23" y="39"/>
                      <a:pt x="15" y="39"/>
                      <a:pt x="7" y="38"/>
                    </a:cubicBezTo>
                    <a:cubicBezTo>
                      <a:pt x="5" y="38"/>
                      <a:pt x="0" y="38"/>
                      <a:pt x="1" y="36"/>
                    </a:cubicBezTo>
                    <a:cubicBezTo>
                      <a:pt x="7" y="26"/>
                      <a:pt x="23" y="23"/>
                      <a:pt x="33" y="20"/>
                    </a:cubicBezTo>
                    <a:cubicBezTo>
                      <a:pt x="39" y="11"/>
                      <a:pt x="51" y="8"/>
                      <a:pt x="59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6" name="Freeform 68"/>
              <p:cNvSpPr>
                <a:spLocks/>
              </p:cNvSpPr>
              <p:nvPr/>
            </p:nvSpPr>
            <p:spPr bwMode="gray">
              <a:xfrm>
                <a:off x="2924" y="1774"/>
                <a:ext cx="20" cy="2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18"/>
                  </a:cxn>
                  <a:cxn ang="0">
                    <a:pos x="18" y="26"/>
                  </a:cxn>
                  <a:cxn ang="0">
                    <a:pos x="18" y="0"/>
                  </a:cxn>
                </a:cxnLst>
                <a:rect l="0" t="0" r="r" b="b"/>
                <a:pathLst>
                  <a:path w="26" h="29">
                    <a:moveTo>
                      <a:pt x="18" y="0"/>
                    </a:moveTo>
                    <a:cubicBezTo>
                      <a:pt x="9" y="6"/>
                      <a:pt x="4" y="7"/>
                      <a:pt x="0" y="18"/>
                    </a:cubicBezTo>
                    <a:cubicBezTo>
                      <a:pt x="7" y="25"/>
                      <a:pt x="9" y="29"/>
                      <a:pt x="18" y="26"/>
                    </a:cubicBezTo>
                    <a:cubicBezTo>
                      <a:pt x="22" y="14"/>
                      <a:pt x="26" y="12"/>
                      <a:pt x="1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7" name="Freeform 69"/>
              <p:cNvSpPr>
                <a:spLocks/>
              </p:cNvSpPr>
              <p:nvPr/>
            </p:nvSpPr>
            <p:spPr bwMode="gray">
              <a:xfrm>
                <a:off x="2949" y="1773"/>
                <a:ext cx="38" cy="27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0" y="18"/>
                  </a:cxn>
                  <a:cxn ang="0">
                    <a:pos x="6" y="32"/>
                  </a:cxn>
                  <a:cxn ang="0">
                    <a:pos x="18" y="36"/>
                  </a:cxn>
                  <a:cxn ang="0">
                    <a:pos x="40" y="26"/>
                  </a:cxn>
                  <a:cxn ang="0">
                    <a:pos x="14" y="6"/>
                  </a:cxn>
                </a:cxnLst>
                <a:rect l="0" t="0" r="r" b="b"/>
                <a:pathLst>
                  <a:path w="49" h="36">
                    <a:moveTo>
                      <a:pt x="14" y="6"/>
                    </a:moveTo>
                    <a:cubicBezTo>
                      <a:pt x="11" y="14"/>
                      <a:pt x="7" y="13"/>
                      <a:pt x="0" y="18"/>
                    </a:cubicBezTo>
                    <a:cubicBezTo>
                      <a:pt x="1" y="22"/>
                      <a:pt x="2" y="29"/>
                      <a:pt x="6" y="32"/>
                    </a:cubicBezTo>
                    <a:cubicBezTo>
                      <a:pt x="10" y="34"/>
                      <a:pt x="18" y="36"/>
                      <a:pt x="18" y="36"/>
                    </a:cubicBezTo>
                    <a:cubicBezTo>
                      <a:pt x="24" y="27"/>
                      <a:pt x="30" y="28"/>
                      <a:pt x="40" y="26"/>
                    </a:cubicBezTo>
                    <a:cubicBezTo>
                      <a:pt x="49" y="0"/>
                      <a:pt x="26" y="18"/>
                      <a:pt x="14" y="6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8" name="Freeform 70"/>
              <p:cNvSpPr>
                <a:spLocks/>
              </p:cNvSpPr>
              <p:nvPr/>
            </p:nvSpPr>
            <p:spPr bwMode="gray">
              <a:xfrm>
                <a:off x="3012" y="1764"/>
                <a:ext cx="20" cy="16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" y="12"/>
                  </a:cxn>
                  <a:cxn ang="0">
                    <a:pos x="19" y="22"/>
                  </a:cxn>
                  <a:cxn ang="0">
                    <a:pos x="11" y="0"/>
                  </a:cxn>
                </a:cxnLst>
                <a:rect l="0" t="0" r="r" b="b"/>
                <a:pathLst>
                  <a:path w="27" h="22">
                    <a:moveTo>
                      <a:pt x="11" y="0"/>
                    </a:moveTo>
                    <a:cubicBezTo>
                      <a:pt x="8" y="4"/>
                      <a:pt x="0" y="8"/>
                      <a:pt x="3" y="12"/>
                    </a:cubicBezTo>
                    <a:cubicBezTo>
                      <a:pt x="6" y="17"/>
                      <a:pt x="19" y="22"/>
                      <a:pt x="19" y="22"/>
                    </a:cubicBezTo>
                    <a:cubicBezTo>
                      <a:pt x="27" y="10"/>
                      <a:pt x="15" y="11"/>
                      <a:pt x="1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9" name="Freeform 71"/>
              <p:cNvSpPr>
                <a:spLocks/>
              </p:cNvSpPr>
              <p:nvPr/>
            </p:nvSpPr>
            <p:spPr bwMode="gray">
              <a:xfrm>
                <a:off x="2993" y="1782"/>
                <a:ext cx="15" cy="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9" y="18"/>
                  </a:cxn>
                  <a:cxn ang="0">
                    <a:pos x="11" y="0"/>
                  </a:cxn>
                </a:cxnLst>
                <a:rect l="0" t="0" r="r" b="b"/>
                <a:pathLst>
                  <a:path w="20" h="18">
                    <a:moveTo>
                      <a:pt x="11" y="0"/>
                    </a:moveTo>
                    <a:cubicBezTo>
                      <a:pt x="1" y="14"/>
                      <a:pt x="0" y="9"/>
                      <a:pt x="9" y="18"/>
                    </a:cubicBezTo>
                    <a:cubicBezTo>
                      <a:pt x="20" y="14"/>
                      <a:pt x="16" y="18"/>
                      <a:pt x="11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0" name="Freeform 72"/>
              <p:cNvSpPr>
                <a:spLocks/>
              </p:cNvSpPr>
              <p:nvPr/>
            </p:nvSpPr>
            <p:spPr bwMode="gray">
              <a:xfrm>
                <a:off x="4162" y="1798"/>
                <a:ext cx="18" cy="3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8" y="16"/>
                  </a:cxn>
                  <a:cxn ang="0">
                    <a:pos x="0" y="34"/>
                  </a:cxn>
                  <a:cxn ang="0">
                    <a:pos x="16" y="40"/>
                  </a:cxn>
                  <a:cxn ang="0">
                    <a:pos x="24" y="0"/>
                  </a:cxn>
                </a:cxnLst>
                <a:rect l="0" t="0" r="r" b="b"/>
                <a:pathLst>
                  <a:path w="24" h="44">
                    <a:moveTo>
                      <a:pt x="24" y="0"/>
                    </a:moveTo>
                    <a:cubicBezTo>
                      <a:pt x="19" y="7"/>
                      <a:pt x="15" y="11"/>
                      <a:pt x="8" y="16"/>
                    </a:cubicBezTo>
                    <a:cubicBezTo>
                      <a:pt x="4" y="21"/>
                      <a:pt x="0" y="34"/>
                      <a:pt x="0" y="34"/>
                    </a:cubicBezTo>
                    <a:cubicBezTo>
                      <a:pt x="3" y="44"/>
                      <a:pt x="7" y="42"/>
                      <a:pt x="16" y="40"/>
                    </a:cubicBezTo>
                    <a:cubicBezTo>
                      <a:pt x="20" y="27"/>
                      <a:pt x="24" y="14"/>
                      <a:pt x="2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1" name="Freeform 73"/>
              <p:cNvSpPr>
                <a:spLocks/>
              </p:cNvSpPr>
              <p:nvPr/>
            </p:nvSpPr>
            <p:spPr bwMode="gray">
              <a:xfrm>
                <a:off x="3256" y="3244"/>
                <a:ext cx="31" cy="1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26" y="24"/>
                  </a:cxn>
                  <a:cxn ang="0">
                    <a:pos x="30" y="0"/>
                  </a:cxn>
                </a:cxnLst>
                <a:rect l="0" t="0" r="r" b="b"/>
                <a:pathLst>
                  <a:path w="41" h="24">
                    <a:moveTo>
                      <a:pt x="30" y="0"/>
                    </a:moveTo>
                    <a:cubicBezTo>
                      <a:pt x="4" y="4"/>
                      <a:pt x="0" y="17"/>
                      <a:pt x="26" y="24"/>
                    </a:cubicBezTo>
                    <a:cubicBezTo>
                      <a:pt x="41" y="19"/>
                      <a:pt x="38" y="10"/>
                      <a:pt x="3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2" name="Freeform 74"/>
              <p:cNvSpPr>
                <a:spLocks/>
              </p:cNvSpPr>
              <p:nvPr/>
            </p:nvSpPr>
            <p:spPr bwMode="gray">
              <a:xfrm>
                <a:off x="3297" y="3237"/>
                <a:ext cx="10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3" name="Freeform 75"/>
              <p:cNvSpPr>
                <a:spLocks/>
              </p:cNvSpPr>
              <p:nvPr/>
            </p:nvSpPr>
            <p:spPr bwMode="gray">
              <a:xfrm>
                <a:off x="3228" y="3084"/>
                <a:ext cx="9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4" name="Freeform 76"/>
              <p:cNvSpPr>
                <a:spLocks/>
              </p:cNvSpPr>
              <p:nvPr/>
            </p:nvSpPr>
            <p:spPr bwMode="gray">
              <a:xfrm>
                <a:off x="3289" y="3011"/>
                <a:ext cx="12" cy="1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3"/>
                  </a:cxn>
                  <a:cxn ang="0">
                    <a:pos x="12" y="24"/>
                  </a:cxn>
                  <a:cxn ang="0">
                    <a:pos x="6" y="0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5" name="Freeform 77"/>
              <p:cNvSpPr>
                <a:spLocks/>
              </p:cNvSpPr>
              <p:nvPr/>
            </p:nvSpPr>
            <p:spPr bwMode="gray">
              <a:xfrm>
                <a:off x="3265" y="3010"/>
                <a:ext cx="11" cy="1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3"/>
                  </a:cxn>
                  <a:cxn ang="0">
                    <a:pos x="12" y="24"/>
                  </a:cxn>
                  <a:cxn ang="0">
                    <a:pos x="6" y="0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6" name="Freeform 78"/>
              <p:cNvSpPr>
                <a:spLocks/>
              </p:cNvSpPr>
              <p:nvPr/>
            </p:nvSpPr>
            <p:spPr bwMode="gray">
              <a:xfrm>
                <a:off x="3253" y="3032"/>
                <a:ext cx="11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7" name="Freeform 79"/>
              <p:cNvSpPr>
                <a:spLocks/>
              </p:cNvSpPr>
              <p:nvPr/>
            </p:nvSpPr>
            <p:spPr bwMode="gray">
              <a:xfrm>
                <a:off x="3228" y="3066"/>
                <a:ext cx="9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8" name="Freeform 80"/>
              <p:cNvSpPr>
                <a:spLocks/>
              </p:cNvSpPr>
              <p:nvPr/>
            </p:nvSpPr>
            <p:spPr bwMode="gray">
              <a:xfrm>
                <a:off x="3247" y="3053"/>
                <a:ext cx="11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9" name="Freeform 81"/>
              <p:cNvSpPr>
                <a:spLocks/>
              </p:cNvSpPr>
              <p:nvPr/>
            </p:nvSpPr>
            <p:spPr bwMode="gray">
              <a:xfrm>
                <a:off x="2496" y="2069"/>
                <a:ext cx="10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0" name="Freeform 82"/>
              <p:cNvSpPr>
                <a:spLocks/>
              </p:cNvSpPr>
              <p:nvPr/>
            </p:nvSpPr>
            <p:spPr bwMode="gray">
              <a:xfrm>
                <a:off x="2189" y="1819"/>
                <a:ext cx="2112" cy="1637"/>
              </a:xfrm>
              <a:custGeom>
                <a:avLst/>
                <a:gdLst/>
                <a:ahLst/>
                <a:cxnLst>
                  <a:cxn ang="0">
                    <a:pos x="452" y="653"/>
                  </a:cxn>
                  <a:cxn ang="0">
                    <a:pos x="333" y="595"/>
                  </a:cxn>
                  <a:cxn ang="0">
                    <a:pos x="158" y="645"/>
                  </a:cxn>
                  <a:cxn ang="0">
                    <a:pos x="46" y="759"/>
                  </a:cxn>
                  <a:cxn ang="0">
                    <a:pos x="12" y="941"/>
                  </a:cxn>
                  <a:cxn ang="0">
                    <a:pos x="146" y="1059"/>
                  </a:cxn>
                  <a:cxn ang="0">
                    <a:pos x="308" y="1041"/>
                  </a:cxn>
                  <a:cxn ang="0">
                    <a:pos x="396" y="1138"/>
                  </a:cxn>
                  <a:cxn ang="0">
                    <a:pos x="452" y="1447"/>
                  </a:cxn>
                  <a:cxn ang="0">
                    <a:pos x="497" y="1628"/>
                  </a:cxn>
                  <a:cxn ang="0">
                    <a:pos x="704" y="1574"/>
                  </a:cxn>
                  <a:cxn ang="0">
                    <a:pos x="817" y="1380"/>
                  </a:cxn>
                  <a:cxn ang="0">
                    <a:pos x="885" y="1153"/>
                  </a:cxn>
                  <a:cxn ang="0">
                    <a:pos x="998" y="999"/>
                  </a:cxn>
                  <a:cxn ang="0">
                    <a:pos x="796" y="856"/>
                  </a:cxn>
                  <a:cxn ang="0">
                    <a:pos x="817" y="819"/>
                  </a:cxn>
                  <a:cxn ang="0">
                    <a:pos x="1003" y="916"/>
                  </a:cxn>
                  <a:cxn ang="0">
                    <a:pos x="1098" y="792"/>
                  </a:cxn>
                  <a:cxn ang="0">
                    <a:pos x="1046" y="763"/>
                  </a:cxn>
                  <a:cxn ang="0">
                    <a:pos x="929" y="716"/>
                  </a:cxn>
                  <a:cxn ang="0">
                    <a:pos x="1141" y="761"/>
                  </a:cxn>
                  <a:cxn ang="0">
                    <a:pos x="1296" y="852"/>
                  </a:cxn>
                  <a:cxn ang="0">
                    <a:pos x="1373" y="1033"/>
                  </a:cxn>
                  <a:cxn ang="0">
                    <a:pos x="1608" y="847"/>
                  </a:cxn>
                  <a:cxn ang="0">
                    <a:pos x="1704" y="1030"/>
                  </a:cxn>
                  <a:cxn ang="0">
                    <a:pos x="1707" y="874"/>
                  </a:cxn>
                  <a:cxn ang="0">
                    <a:pos x="1759" y="800"/>
                  </a:cxn>
                  <a:cxn ang="0">
                    <a:pos x="1783" y="544"/>
                  </a:cxn>
                  <a:cxn ang="0">
                    <a:pos x="1824" y="528"/>
                  </a:cxn>
                  <a:cxn ang="0">
                    <a:pos x="1844" y="427"/>
                  </a:cxn>
                  <a:cxn ang="0">
                    <a:pos x="1805" y="226"/>
                  </a:cxn>
                  <a:cxn ang="0">
                    <a:pos x="1899" y="108"/>
                  </a:cxn>
                  <a:cxn ang="0">
                    <a:pos x="1947" y="209"/>
                  </a:cxn>
                  <a:cxn ang="0">
                    <a:pos x="1943" y="123"/>
                  </a:cxn>
                  <a:cxn ang="0">
                    <a:pos x="1975" y="51"/>
                  </a:cxn>
                  <a:cxn ang="0">
                    <a:pos x="2038" y="0"/>
                  </a:cxn>
                  <a:cxn ang="0">
                    <a:pos x="1820" y="63"/>
                  </a:cxn>
                  <a:cxn ang="0">
                    <a:pos x="1583" y="83"/>
                  </a:cxn>
                  <a:cxn ang="0">
                    <a:pos x="1349" y="30"/>
                  </a:cxn>
                  <a:cxn ang="0">
                    <a:pos x="1132" y="65"/>
                  </a:cxn>
                  <a:cxn ang="0">
                    <a:pos x="1040" y="170"/>
                  </a:cxn>
                  <a:cxn ang="0">
                    <a:pos x="926" y="137"/>
                  </a:cxn>
                  <a:cxn ang="0">
                    <a:pos x="758" y="183"/>
                  </a:cxn>
                  <a:cxn ang="0">
                    <a:pos x="667" y="140"/>
                  </a:cxn>
                  <a:cxn ang="0">
                    <a:pos x="364" y="248"/>
                  </a:cxn>
                  <a:cxn ang="0">
                    <a:pos x="535" y="213"/>
                  </a:cxn>
                  <a:cxn ang="0">
                    <a:pos x="638" y="276"/>
                  </a:cxn>
                  <a:cxn ang="0">
                    <a:pos x="443" y="357"/>
                  </a:cxn>
                  <a:cxn ang="0">
                    <a:pos x="275" y="416"/>
                  </a:cxn>
                  <a:cxn ang="0">
                    <a:pos x="167" y="537"/>
                  </a:cxn>
                  <a:cxn ang="0">
                    <a:pos x="283" y="552"/>
                  </a:cxn>
                  <a:cxn ang="0">
                    <a:pos x="381" y="573"/>
                  </a:cxn>
                  <a:cxn ang="0">
                    <a:pos x="493" y="590"/>
                  </a:cxn>
                  <a:cxn ang="0">
                    <a:pos x="487" y="512"/>
                  </a:cxn>
                  <a:cxn ang="0">
                    <a:pos x="592" y="548"/>
                  </a:cxn>
                  <a:cxn ang="0">
                    <a:pos x="686" y="470"/>
                  </a:cxn>
                  <a:cxn ang="0">
                    <a:pos x="772" y="480"/>
                  </a:cxn>
                  <a:cxn ang="0">
                    <a:pos x="639" y="598"/>
                  </a:cxn>
                </a:cxnLst>
                <a:rect l="0" t="0" r="r" b="b"/>
                <a:pathLst>
                  <a:path w="2060" h="1644">
                    <a:moveTo>
                      <a:pt x="697" y="677"/>
                    </a:moveTo>
                    <a:cubicBezTo>
                      <a:pt x="659" y="675"/>
                      <a:pt x="652" y="669"/>
                      <a:pt x="618" y="667"/>
                    </a:cubicBezTo>
                    <a:cubicBezTo>
                      <a:pt x="607" y="666"/>
                      <a:pt x="594" y="661"/>
                      <a:pt x="582" y="658"/>
                    </a:cubicBezTo>
                    <a:cubicBezTo>
                      <a:pt x="577" y="655"/>
                      <a:pt x="568" y="650"/>
                      <a:pt x="568" y="650"/>
                    </a:cubicBezTo>
                    <a:cubicBezTo>
                      <a:pt x="551" y="652"/>
                      <a:pt x="557" y="655"/>
                      <a:pt x="546" y="658"/>
                    </a:cubicBezTo>
                    <a:cubicBezTo>
                      <a:pt x="540" y="667"/>
                      <a:pt x="542" y="669"/>
                      <a:pt x="546" y="677"/>
                    </a:cubicBezTo>
                    <a:cubicBezTo>
                      <a:pt x="548" y="680"/>
                      <a:pt x="550" y="686"/>
                      <a:pt x="550" y="686"/>
                    </a:cubicBezTo>
                    <a:cubicBezTo>
                      <a:pt x="526" y="694"/>
                      <a:pt x="506" y="678"/>
                      <a:pt x="488" y="670"/>
                    </a:cubicBezTo>
                    <a:cubicBezTo>
                      <a:pt x="481" y="653"/>
                      <a:pt x="472" y="655"/>
                      <a:pt x="452" y="653"/>
                    </a:cubicBezTo>
                    <a:cubicBezTo>
                      <a:pt x="446" y="648"/>
                      <a:pt x="444" y="648"/>
                      <a:pt x="437" y="650"/>
                    </a:cubicBezTo>
                    <a:cubicBezTo>
                      <a:pt x="427" y="647"/>
                      <a:pt x="433" y="648"/>
                      <a:pt x="423" y="642"/>
                    </a:cubicBezTo>
                    <a:cubicBezTo>
                      <a:pt x="421" y="641"/>
                      <a:pt x="418" y="639"/>
                      <a:pt x="418" y="639"/>
                    </a:cubicBezTo>
                    <a:cubicBezTo>
                      <a:pt x="416" y="638"/>
                      <a:pt x="413" y="633"/>
                      <a:pt x="413" y="630"/>
                    </a:cubicBezTo>
                    <a:cubicBezTo>
                      <a:pt x="415" y="625"/>
                      <a:pt x="418" y="616"/>
                      <a:pt x="418" y="616"/>
                    </a:cubicBezTo>
                    <a:cubicBezTo>
                      <a:pt x="416" y="592"/>
                      <a:pt x="421" y="588"/>
                      <a:pt x="398" y="591"/>
                    </a:cubicBezTo>
                    <a:cubicBezTo>
                      <a:pt x="390" y="598"/>
                      <a:pt x="390" y="595"/>
                      <a:pt x="381" y="592"/>
                    </a:cubicBezTo>
                    <a:cubicBezTo>
                      <a:pt x="370" y="592"/>
                      <a:pt x="361" y="595"/>
                      <a:pt x="348" y="597"/>
                    </a:cubicBezTo>
                    <a:cubicBezTo>
                      <a:pt x="344" y="595"/>
                      <a:pt x="337" y="597"/>
                      <a:pt x="333" y="595"/>
                    </a:cubicBezTo>
                    <a:cubicBezTo>
                      <a:pt x="331" y="594"/>
                      <a:pt x="330" y="592"/>
                      <a:pt x="328" y="592"/>
                    </a:cubicBezTo>
                    <a:cubicBezTo>
                      <a:pt x="314" y="591"/>
                      <a:pt x="296" y="597"/>
                      <a:pt x="283" y="602"/>
                    </a:cubicBezTo>
                    <a:cubicBezTo>
                      <a:pt x="276" y="603"/>
                      <a:pt x="268" y="606"/>
                      <a:pt x="260" y="608"/>
                    </a:cubicBezTo>
                    <a:cubicBezTo>
                      <a:pt x="255" y="609"/>
                      <a:pt x="246" y="613"/>
                      <a:pt x="246" y="613"/>
                    </a:cubicBezTo>
                    <a:cubicBezTo>
                      <a:pt x="228" y="611"/>
                      <a:pt x="209" y="609"/>
                      <a:pt x="189" y="611"/>
                    </a:cubicBezTo>
                    <a:cubicBezTo>
                      <a:pt x="184" y="613"/>
                      <a:pt x="180" y="614"/>
                      <a:pt x="175" y="617"/>
                    </a:cubicBezTo>
                    <a:cubicBezTo>
                      <a:pt x="173" y="619"/>
                      <a:pt x="173" y="620"/>
                      <a:pt x="173" y="622"/>
                    </a:cubicBezTo>
                    <a:cubicBezTo>
                      <a:pt x="172" y="623"/>
                      <a:pt x="169" y="623"/>
                      <a:pt x="169" y="625"/>
                    </a:cubicBezTo>
                    <a:cubicBezTo>
                      <a:pt x="163" y="634"/>
                      <a:pt x="167" y="641"/>
                      <a:pt x="158" y="645"/>
                    </a:cubicBezTo>
                    <a:cubicBezTo>
                      <a:pt x="153" y="648"/>
                      <a:pt x="149" y="652"/>
                      <a:pt x="144" y="655"/>
                    </a:cubicBezTo>
                    <a:cubicBezTo>
                      <a:pt x="141" y="656"/>
                      <a:pt x="135" y="659"/>
                      <a:pt x="135" y="659"/>
                    </a:cubicBezTo>
                    <a:cubicBezTo>
                      <a:pt x="133" y="664"/>
                      <a:pt x="130" y="666"/>
                      <a:pt x="130" y="669"/>
                    </a:cubicBezTo>
                    <a:cubicBezTo>
                      <a:pt x="128" y="677"/>
                      <a:pt x="132" y="691"/>
                      <a:pt x="124" y="698"/>
                    </a:cubicBezTo>
                    <a:cubicBezTo>
                      <a:pt x="118" y="703"/>
                      <a:pt x="108" y="709"/>
                      <a:pt x="101" y="711"/>
                    </a:cubicBezTo>
                    <a:cubicBezTo>
                      <a:pt x="101" y="711"/>
                      <a:pt x="90" y="716"/>
                      <a:pt x="87" y="716"/>
                    </a:cubicBezTo>
                    <a:cubicBezTo>
                      <a:pt x="85" y="717"/>
                      <a:pt x="82" y="717"/>
                      <a:pt x="82" y="717"/>
                    </a:cubicBezTo>
                    <a:cubicBezTo>
                      <a:pt x="76" y="725"/>
                      <a:pt x="68" y="733"/>
                      <a:pt x="60" y="738"/>
                    </a:cubicBezTo>
                    <a:cubicBezTo>
                      <a:pt x="56" y="745"/>
                      <a:pt x="53" y="755"/>
                      <a:pt x="46" y="759"/>
                    </a:cubicBezTo>
                    <a:cubicBezTo>
                      <a:pt x="43" y="764"/>
                      <a:pt x="37" y="767"/>
                      <a:pt x="31" y="773"/>
                    </a:cubicBezTo>
                    <a:cubicBezTo>
                      <a:pt x="26" y="780"/>
                      <a:pt x="25" y="789"/>
                      <a:pt x="23" y="797"/>
                    </a:cubicBezTo>
                    <a:cubicBezTo>
                      <a:pt x="20" y="803"/>
                      <a:pt x="19" y="809"/>
                      <a:pt x="17" y="816"/>
                    </a:cubicBezTo>
                    <a:cubicBezTo>
                      <a:pt x="15" y="817"/>
                      <a:pt x="14" y="824"/>
                      <a:pt x="14" y="824"/>
                    </a:cubicBezTo>
                    <a:cubicBezTo>
                      <a:pt x="15" y="831"/>
                      <a:pt x="26" y="842"/>
                      <a:pt x="26" y="842"/>
                    </a:cubicBezTo>
                    <a:cubicBezTo>
                      <a:pt x="26" y="847"/>
                      <a:pt x="17" y="855"/>
                      <a:pt x="17" y="855"/>
                    </a:cubicBezTo>
                    <a:cubicBezTo>
                      <a:pt x="14" y="863"/>
                      <a:pt x="17" y="867"/>
                      <a:pt x="25" y="870"/>
                    </a:cubicBezTo>
                    <a:cubicBezTo>
                      <a:pt x="28" y="884"/>
                      <a:pt x="17" y="902"/>
                      <a:pt x="6" y="909"/>
                    </a:cubicBezTo>
                    <a:cubicBezTo>
                      <a:pt x="0" y="927"/>
                      <a:pt x="5" y="927"/>
                      <a:pt x="12" y="941"/>
                    </a:cubicBezTo>
                    <a:cubicBezTo>
                      <a:pt x="23" y="963"/>
                      <a:pt x="29" y="969"/>
                      <a:pt x="53" y="977"/>
                    </a:cubicBezTo>
                    <a:cubicBezTo>
                      <a:pt x="60" y="986"/>
                      <a:pt x="56" y="983"/>
                      <a:pt x="63" y="989"/>
                    </a:cubicBezTo>
                    <a:cubicBezTo>
                      <a:pt x="62" y="994"/>
                      <a:pt x="59" y="997"/>
                      <a:pt x="59" y="1002"/>
                    </a:cubicBezTo>
                    <a:cubicBezTo>
                      <a:pt x="57" y="1009"/>
                      <a:pt x="70" y="1020"/>
                      <a:pt x="74" y="1027"/>
                    </a:cubicBezTo>
                    <a:cubicBezTo>
                      <a:pt x="77" y="1031"/>
                      <a:pt x="91" y="1036"/>
                      <a:pt x="91" y="1036"/>
                    </a:cubicBezTo>
                    <a:cubicBezTo>
                      <a:pt x="94" y="1036"/>
                      <a:pt x="96" y="1036"/>
                      <a:pt x="98" y="1034"/>
                    </a:cubicBezTo>
                    <a:cubicBezTo>
                      <a:pt x="99" y="1034"/>
                      <a:pt x="98" y="1031"/>
                      <a:pt x="99" y="1030"/>
                    </a:cubicBezTo>
                    <a:cubicBezTo>
                      <a:pt x="101" y="1030"/>
                      <a:pt x="107" y="1038"/>
                      <a:pt x="108" y="1038"/>
                    </a:cubicBezTo>
                    <a:cubicBezTo>
                      <a:pt x="119" y="1047"/>
                      <a:pt x="133" y="1055"/>
                      <a:pt x="146" y="1059"/>
                    </a:cubicBezTo>
                    <a:cubicBezTo>
                      <a:pt x="149" y="1067"/>
                      <a:pt x="152" y="1066"/>
                      <a:pt x="159" y="1064"/>
                    </a:cubicBezTo>
                    <a:cubicBezTo>
                      <a:pt x="163" y="1061"/>
                      <a:pt x="166" y="1059"/>
                      <a:pt x="169" y="1058"/>
                    </a:cubicBezTo>
                    <a:cubicBezTo>
                      <a:pt x="172" y="1056"/>
                      <a:pt x="178" y="1055"/>
                      <a:pt x="178" y="1055"/>
                    </a:cubicBezTo>
                    <a:cubicBezTo>
                      <a:pt x="192" y="1059"/>
                      <a:pt x="209" y="1061"/>
                      <a:pt x="224" y="1063"/>
                    </a:cubicBezTo>
                    <a:cubicBezTo>
                      <a:pt x="231" y="1067"/>
                      <a:pt x="229" y="1070"/>
                      <a:pt x="238" y="1069"/>
                    </a:cubicBezTo>
                    <a:cubicBezTo>
                      <a:pt x="238" y="1063"/>
                      <a:pt x="238" y="1056"/>
                      <a:pt x="238" y="1050"/>
                    </a:cubicBezTo>
                    <a:cubicBezTo>
                      <a:pt x="241" y="1041"/>
                      <a:pt x="257" y="1059"/>
                      <a:pt x="260" y="1061"/>
                    </a:cubicBezTo>
                    <a:cubicBezTo>
                      <a:pt x="266" y="1050"/>
                      <a:pt x="279" y="1052"/>
                      <a:pt x="291" y="1050"/>
                    </a:cubicBezTo>
                    <a:cubicBezTo>
                      <a:pt x="297" y="1049"/>
                      <a:pt x="302" y="1044"/>
                      <a:pt x="308" y="1041"/>
                    </a:cubicBezTo>
                    <a:cubicBezTo>
                      <a:pt x="319" y="1042"/>
                      <a:pt x="330" y="1045"/>
                      <a:pt x="341" y="1049"/>
                    </a:cubicBezTo>
                    <a:cubicBezTo>
                      <a:pt x="342" y="1050"/>
                      <a:pt x="344" y="1055"/>
                      <a:pt x="344" y="1058"/>
                    </a:cubicBezTo>
                    <a:cubicBezTo>
                      <a:pt x="344" y="1061"/>
                      <a:pt x="342" y="1067"/>
                      <a:pt x="342" y="1067"/>
                    </a:cubicBezTo>
                    <a:cubicBezTo>
                      <a:pt x="347" y="1070"/>
                      <a:pt x="355" y="1072"/>
                      <a:pt x="361" y="1075"/>
                    </a:cubicBezTo>
                    <a:cubicBezTo>
                      <a:pt x="362" y="1075"/>
                      <a:pt x="365" y="1077"/>
                      <a:pt x="365" y="1077"/>
                    </a:cubicBezTo>
                    <a:cubicBezTo>
                      <a:pt x="375" y="1074"/>
                      <a:pt x="384" y="1074"/>
                      <a:pt x="393" y="1080"/>
                    </a:cubicBezTo>
                    <a:cubicBezTo>
                      <a:pt x="396" y="1083"/>
                      <a:pt x="398" y="1088"/>
                      <a:pt x="401" y="1092"/>
                    </a:cubicBezTo>
                    <a:cubicBezTo>
                      <a:pt x="404" y="1095"/>
                      <a:pt x="407" y="1102"/>
                      <a:pt x="407" y="1102"/>
                    </a:cubicBezTo>
                    <a:cubicBezTo>
                      <a:pt x="404" y="1114"/>
                      <a:pt x="399" y="1127"/>
                      <a:pt x="396" y="1138"/>
                    </a:cubicBezTo>
                    <a:cubicBezTo>
                      <a:pt x="393" y="1147"/>
                      <a:pt x="395" y="1141"/>
                      <a:pt x="389" y="1152"/>
                    </a:cubicBezTo>
                    <a:cubicBezTo>
                      <a:pt x="387" y="1153"/>
                      <a:pt x="385" y="1156"/>
                      <a:pt x="385" y="1156"/>
                    </a:cubicBezTo>
                    <a:cubicBezTo>
                      <a:pt x="389" y="1185"/>
                      <a:pt x="396" y="1180"/>
                      <a:pt x="410" y="1197"/>
                    </a:cubicBezTo>
                    <a:cubicBezTo>
                      <a:pt x="427" y="1219"/>
                      <a:pt x="440" y="1239"/>
                      <a:pt x="447" y="1266"/>
                    </a:cubicBezTo>
                    <a:cubicBezTo>
                      <a:pt x="446" y="1280"/>
                      <a:pt x="452" y="1314"/>
                      <a:pt x="435" y="1325"/>
                    </a:cubicBezTo>
                    <a:cubicBezTo>
                      <a:pt x="427" y="1347"/>
                      <a:pt x="433" y="1325"/>
                      <a:pt x="430" y="1367"/>
                    </a:cubicBezTo>
                    <a:cubicBezTo>
                      <a:pt x="429" y="1377"/>
                      <a:pt x="421" y="1381"/>
                      <a:pt x="418" y="1391"/>
                    </a:cubicBezTo>
                    <a:cubicBezTo>
                      <a:pt x="421" y="1413"/>
                      <a:pt x="430" y="1422"/>
                      <a:pt x="446" y="1438"/>
                    </a:cubicBezTo>
                    <a:cubicBezTo>
                      <a:pt x="449" y="1441"/>
                      <a:pt x="450" y="1442"/>
                      <a:pt x="452" y="1447"/>
                    </a:cubicBezTo>
                    <a:cubicBezTo>
                      <a:pt x="454" y="1450"/>
                      <a:pt x="455" y="1456"/>
                      <a:pt x="455" y="1456"/>
                    </a:cubicBezTo>
                    <a:cubicBezTo>
                      <a:pt x="457" y="1475"/>
                      <a:pt x="458" y="1488"/>
                      <a:pt x="460" y="1505"/>
                    </a:cubicBezTo>
                    <a:cubicBezTo>
                      <a:pt x="461" y="1514"/>
                      <a:pt x="461" y="1511"/>
                      <a:pt x="464" y="1522"/>
                    </a:cubicBezTo>
                    <a:cubicBezTo>
                      <a:pt x="466" y="1524"/>
                      <a:pt x="466" y="1527"/>
                      <a:pt x="466" y="1527"/>
                    </a:cubicBezTo>
                    <a:cubicBezTo>
                      <a:pt x="468" y="1542"/>
                      <a:pt x="469" y="1552"/>
                      <a:pt x="481" y="1561"/>
                    </a:cubicBezTo>
                    <a:cubicBezTo>
                      <a:pt x="485" y="1566"/>
                      <a:pt x="488" y="1569"/>
                      <a:pt x="494" y="1572"/>
                    </a:cubicBezTo>
                    <a:cubicBezTo>
                      <a:pt x="497" y="1585"/>
                      <a:pt x="503" y="1597"/>
                      <a:pt x="506" y="1610"/>
                    </a:cubicBezTo>
                    <a:cubicBezTo>
                      <a:pt x="506" y="1614"/>
                      <a:pt x="508" y="1619"/>
                      <a:pt x="505" y="1622"/>
                    </a:cubicBezTo>
                    <a:cubicBezTo>
                      <a:pt x="503" y="1625"/>
                      <a:pt x="497" y="1628"/>
                      <a:pt x="497" y="1628"/>
                    </a:cubicBezTo>
                    <a:cubicBezTo>
                      <a:pt x="488" y="1642"/>
                      <a:pt x="509" y="1644"/>
                      <a:pt x="517" y="1644"/>
                    </a:cubicBezTo>
                    <a:cubicBezTo>
                      <a:pt x="539" y="1639"/>
                      <a:pt x="557" y="1635"/>
                      <a:pt x="579" y="1633"/>
                    </a:cubicBezTo>
                    <a:cubicBezTo>
                      <a:pt x="598" y="1630"/>
                      <a:pt x="613" y="1627"/>
                      <a:pt x="632" y="1624"/>
                    </a:cubicBezTo>
                    <a:cubicBezTo>
                      <a:pt x="635" y="1624"/>
                      <a:pt x="638" y="1622"/>
                      <a:pt x="641" y="1621"/>
                    </a:cubicBezTo>
                    <a:cubicBezTo>
                      <a:pt x="642" y="1621"/>
                      <a:pt x="644" y="1619"/>
                      <a:pt x="646" y="1617"/>
                    </a:cubicBezTo>
                    <a:cubicBezTo>
                      <a:pt x="649" y="1617"/>
                      <a:pt x="655" y="1616"/>
                      <a:pt x="655" y="1616"/>
                    </a:cubicBezTo>
                    <a:cubicBezTo>
                      <a:pt x="659" y="1610"/>
                      <a:pt x="664" y="1603"/>
                      <a:pt x="670" y="1600"/>
                    </a:cubicBezTo>
                    <a:cubicBezTo>
                      <a:pt x="675" y="1594"/>
                      <a:pt x="678" y="1591"/>
                      <a:pt x="683" y="1588"/>
                    </a:cubicBezTo>
                    <a:cubicBezTo>
                      <a:pt x="687" y="1581"/>
                      <a:pt x="697" y="1577"/>
                      <a:pt x="704" y="1574"/>
                    </a:cubicBezTo>
                    <a:cubicBezTo>
                      <a:pt x="715" y="1563"/>
                      <a:pt x="726" y="1550"/>
                      <a:pt x="731" y="1535"/>
                    </a:cubicBezTo>
                    <a:cubicBezTo>
                      <a:pt x="731" y="1531"/>
                      <a:pt x="729" y="1528"/>
                      <a:pt x="729" y="1525"/>
                    </a:cubicBezTo>
                    <a:cubicBezTo>
                      <a:pt x="729" y="1494"/>
                      <a:pt x="737" y="1505"/>
                      <a:pt x="754" y="1494"/>
                    </a:cubicBezTo>
                    <a:cubicBezTo>
                      <a:pt x="759" y="1488"/>
                      <a:pt x="762" y="1483"/>
                      <a:pt x="765" y="1475"/>
                    </a:cubicBezTo>
                    <a:cubicBezTo>
                      <a:pt x="763" y="1458"/>
                      <a:pt x="765" y="1439"/>
                      <a:pt x="755" y="1424"/>
                    </a:cubicBezTo>
                    <a:cubicBezTo>
                      <a:pt x="759" y="1413"/>
                      <a:pt x="771" y="1419"/>
                      <a:pt x="779" y="1422"/>
                    </a:cubicBezTo>
                    <a:cubicBezTo>
                      <a:pt x="782" y="1427"/>
                      <a:pt x="782" y="1435"/>
                      <a:pt x="785" y="1427"/>
                    </a:cubicBezTo>
                    <a:cubicBezTo>
                      <a:pt x="786" y="1416"/>
                      <a:pt x="786" y="1405"/>
                      <a:pt x="786" y="1396"/>
                    </a:cubicBezTo>
                    <a:cubicBezTo>
                      <a:pt x="788" y="1386"/>
                      <a:pt x="810" y="1385"/>
                      <a:pt x="817" y="1380"/>
                    </a:cubicBezTo>
                    <a:cubicBezTo>
                      <a:pt x="820" y="1374"/>
                      <a:pt x="831" y="1367"/>
                      <a:pt x="837" y="1363"/>
                    </a:cubicBezTo>
                    <a:cubicBezTo>
                      <a:pt x="841" y="1361"/>
                      <a:pt x="847" y="1356"/>
                      <a:pt x="847" y="1356"/>
                    </a:cubicBezTo>
                    <a:cubicBezTo>
                      <a:pt x="855" y="1345"/>
                      <a:pt x="845" y="1333"/>
                      <a:pt x="844" y="1320"/>
                    </a:cubicBezTo>
                    <a:cubicBezTo>
                      <a:pt x="845" y="1310"/>
                      <a:pt x="847" y="1308"/>
                      <a:pt x="850" y="1299"/>
                    </a:cubicBezTo>
                    <a:cubicBezTo>
                      <a:pt x="847" y="1288"/>
                      <a:pt x="842" y="1288"/>
                      <a:pt x="834" y="1280"/>
                    </a:cubicBezTo>
                    <a:cubicBezTo>
                      <a:pt x="833" y="1275"/>
                      <a:pt x="830" y="1266"/>
                      <a:pt x="830" y="1266"/>
                    </a:cubicBezTo>
                    <a:cubicBezTo>
                      <a:pt x="831" y="1250"/>
                      <a:pt x="831" y="1236"/>
                      <a:pt x="831" y="1220"/>
                    </a:cubicBezTo>
                    <a:cubicBezTo>
                      <a:pt x="833" y="1192"/>
                      <a:pt x="861" y="1183"/>
                      <a:pt x="876" y="1166"/>
                    </a:cubicBezTo>
                    <a:cubicBezTo>
                      <a:pt x="879" y="1160"/>
                      <a:pt x="884" y="1160"/>
                      <a:pt x="885" y="1153"/>
                    </a:cubicBezTo>
                    <a:cubicBezTo>
                      <a:pt x="890" y="1144"/>
                      <a:pt x="889" y="1142"/>
                      <a:pt x="895" y="1136"/>
                    </a:cubicBezTo>
                    <a:cubicBezTo>
                      <a:pt x="898" y="1127"/>
                      <a:pt x="906" y="1114"/>
                      <a:pt x="915" y="1111"/>
                    </a:cubicBezTo>
                    <a:cubicBezTo>
                      <a:pt x="920" y="1105"/>
                      <a:pt x="924" y="1099"/>
                      <a:pt x="930" y="1094"/>
                    </a:cubicBezTo>
                    <a:cubicBezTo>
                      <a:pt x="935" y="1089"/>
                      <a:pt x="938" y="1089"/>
                      <a:pt x="943" y="1084"/>
                    </a:cubicBezTo>
                    <a:cubicBezTo>
                      <a:pt x="947" y="1080"/>
                      <a:pt x="949" y="1078"/>
                      <a:pt x="955" y="1077"/>
                    </a:cubicBezTo>
                    <a:cubicBezTo>
                      <a:pt x="961" y="1066"/>
                      <a:pt x="958" y="1069"/>
                      <a:pt x="966" y="1064"/>
                    </a:cubicBezTo>
                    <a:cubicBezTo>
                      <a:pt x="972" y="1055"/>
                      <a:pt x="978" y="1045"/>
                      <a:pt x="983" y="1036"/>
                    </a:cubicBezTo>
                    <a:cubicBezTo>
                      <a:pt x="988" y="1030"/>
                      <a:pt x="989" y="1019"/>
                      <a:pt x="991" y="1013"/>
                    </a:cubicBezTo>
                    <a:cubicBezTo>
                      <a:pt x="994" y="1003"/>
                      <a:pt x="992" y="1009"/>
                      <a:pt x="998" y="999"/>
                    </a:cubicBezTo>
                    <a:cubicBezTo>
                      <a:pt x="1003" y="992"/>
                      <a:pt x="1003" y="984"/>
                      <a:pt x="1005" y="977"/>
                    </a:cubicBezTo>
                    <a:cubicBezTo>
                      <a:pt x="1003" y="966"/>
                      <a:pt x="1000" y="970"/>
                      <a:pt x="989" y="974"/>
                    </a:cubicBezTo>
                    <a:cubicBezTo>
                      <a:pt x="971" y="986"/>
                      <a:pt x="941" y="983"/>
                      <a:pt x="921" y="983"/>
                    </a:cubicBezTo>
                    <a:cubicBezTo>
                      <a:pt x="892" y="981"/>
                      <a:pt x="895" y="977"/>
                      <a:pt x="878" y="961"/>
                    </a:cubicBezTo>
                    <a:cubicBezTo>
                      <a:pt x="875" y="949"/>
                      <a:pt x="867" y="944"/>
                      <a:pt x="858" y="936"/>
                    </a:cubicBezTo>
                    <a:cubicBezTo>
                      <a:pt x="853" y="933"/>
                      <a:pt x="844" y="930"/>
                      <a:pt x="844" y="930"/>
                    </a:cubicBezTo>
                    <a:cubicBezTo>
                      <a:pt x="837" y="909"/>
                      <a:pt x="828" y="891"/>
                      <a:pt x="817" y="872"/>
                    </a:cubicBezTo>
                    <a:cubicBezTo>
                      <a:pt x="811" y="866"/>
                      <a:pt x="816" y="869"/>
                      <a:pt x="805" y="863"/>
                    </a:cubicBezTo>
                    <a:cubicBezTo>
                      <a:pt x="802" y="859"/>
                      <a:pt x="796" y="856"/>
                      <a:pt x="796" y="856"/>
                    </a:cubicBezTo>
                    <a:cubicBezTo>
                      <a:pt x="786" y="842"/>
                      <a:pt x="794" y="825"/>
                      <a:pt x="785" y="813"/>
                    </a:cubicBezTo>
                    <a:cubicBezTo>
                      <a:pt x="774" y="794"/>
                      <a:pt x="759" y="772"/>
                      <a:pt x="745" y="758"/>
                    </a:cubicBezTo>
                    <a:cubicBezTo>
                      <a:pt x="742" y="744"/>
                      <a:pt x="737" y="736"/>
                      <a:pt x="729" y="723"/>
                    </a:cubicBezTo>
                    <a:cubicBezTo>
                      <a:pt x="726" y="720"/>
                      <a:pt x="723" y="709"/>
                      <a:pt x="723" y="709"/>
                    </a:cubicBezTo>
                    <a:cubicBezTo>
                      <a:pt x="740" y="705"/>
                      <a:pt x="757" y="733"/>
                      <a:pt x="766" y="744"/>
                    </a:cubicBezTo>
                    <a:cubicBezTo>
                      <a:pt x="771" y="758"/>
                      <a:pt x="771" y="759"/>
                      <a:pt x="786" y="764"/>
                    </a:cubicBezTo>
                    <a:cubicBezTo>
                      <a:pt x="793" y="766"/>
                      <a:pt x="800" y="773"/>
                      <a:pt x="800" y="773"/>
                    </a:cubicBezTo>
                    <a:cubicBezTo>
                      <a:pt x="803" y="780"/>
                      <a:pt x="808" y="784"/>
                      <a:pt x="813" y="791"/>
                    </a:cubicBezTo>
                    <a:cubicBezTo>
                      <a:pt x="813" y="803"/>
                      <a:pt x="814" y="809"/>
                      <a:pt x="817" y="819"/>
                    </a:cubicBezTo>
                    <a:cubicBezTo>
                      <a:pt x="819" y="842"/>
                      <a:pt x="820" y="841"/>
                      <a:pt x="839" y="847"/>
                    </a:cubicBezTo>
                    <a:cubicBezTo>
                      <a:pt x="844" y="852"/>
                      <a:pt x="847" y="856"/>
                      <a:pt x="851" y="861"/>
                    </a:cubicBezTo>
                    <a:cubicBezTo>
                      <a:pt x="851" y="863"/>
                      <a:pt x="853" y="864"/>
                      <a:pt x="853" y="866"/>
                    </a:cubicBezTo>
                    <a:cubicBezTo>
                      <a:pt x="853" y="869"/>
                      <a:pt x="853" y="874"/>
                      <a:pt x="855" y="877"/>
                    </a:cubicBezTo>
                    <a:cubicBezTo>
                      <a:pt x="856" y="884"/>
                      <a:pt x="870" y="889"/>
                      <a:pt x="875" y="894"/>
                    </a:cubicBezTo>
                    <a:cubicBezTo>
                      <a:pt x="887" y="927"/>
                      <a:pt x="870" y="945"/>
                      <a:pt x="910" y="955"/>
                    </a:cubicBezTo>
                    <a:cubicBezTo>
                      <a:pt x="921" y="953"/>
                      <a:pt x="926" y="955"/>
                      <a:pt x="933" y="949"/>
                    </a:cubicBezTo>
                    <a:cubicBezTo>
                      <a:pt x="938" y="942"/>
                      <a:pt x="944" y="941"/>
                      <a:pt x="951" y="936"/>
                    </a:cubicBezTo>
                    <a:cubicBezTo>
                      <a:pt x="972" y="924"/>
                      <a:pt x="978" y="920"/>
                      <a:pt x="1003" y="916"/>
                    </a:cubicBezTo>
                    <a:cubicBezTo>
                      <a:pt x="1009" y="914"/>
                      <a:pt x="1017" y="911"/>
                      <a:pt x="1025" y="909"/>
                    </a:cubicBezTo>
                    <a:cubicBezTo>
                      <a:pt x="1031" y="906"/>
                      <a:pt x="1036" y="899"/>
                      <a:pt x="1042" y="897"/>
                    </a:cubicBezTo>
                    <a:cubicBezTo>
                      <a:pt x="1051" y="894"/>
                      <a:pt x="1060" y="894"/>
                      <a:pt x="1068" y="888"/>
                    </a:cubicBezTo>
                    <a:cubicBezTo>
                      <a:pt x="1073" y="881"/>
                      <a:pt x="1079" y="877"/>
                      <a:pt x="1084" y="869"/>
                    </a:cubicBezTo>
                    <a:cubicBezTo>
                      <a:pt x="1087" y="861"/>
                      <a:pt x="1088" y="850"/>
                      <a:pt x="1098" y="844"/>
                    </a:cubicBezTo>
                    <a:cubicBezTo>
                      <a:pt x="1104" y="836"/>
                      <a:pt x="1105" y="825"/>
                      <a:pt x="1108" y="816"/>
                    </a:cubicBezTo>
                    <a:cubicBezTo>
                      <a:pt x="1110" y="811"/>
                      <a:pt x="1115" y="808"/>
                      <a:pt x="1116" y="803"/>
                    </a:cubicBezTo>
                    <a:cubicBezTo>
                      <a:pt x="1110" y="800"/>
                      <a:pt x="1110" y="805"/>
                      <a:pt x="1102" y="808"/>
                    </a:cubicBezTo>
                    <a:cubicBezTo>
                      <a:pt x="1099" y="802"/>
                      <a:pt x="1104" y="795"/>
                      <a:pt x="1098" y="792"/>
                    </a:cubicBezTo>
                    <a:cubicBezTo>
                      <a:pt x="1094" y="789"/>
                      <a:pt x="1084" y="788"/>
                      <a:pt x="1084" y="788"/>
                    </a:cubicBezTo>
                    <a:cubicBezTo>
                      <a:pt x="1077" y="780"/>
                      <a:pt x="1076" y="783"/>
                      <a:pt x="1067" y="786"/>
                    </a:cubicBezTo>
                    <a:cubicBezTo>
                      <a:pt x="1064" y="788"/>
                      <a:pt x="1057" y="789"/>
                      <a:pt x="1057" y="789"/>
                    </a:cubicBezTo>
                    <a:cubicBezTo>
                      <a:pt x="1054" y="789"/>
                      <a:pt x="1051" y="789"/>
                      <a:pt x="1048" y="788"/>
                    </a:cubicBezTo>
                    <a:cubicBezTo>
                      <a:pt x="1046" y="786"/>
                      <a:pt x="1045" y="778"/>
                      <a:pt x="1045" y="778"/>
                    </a:cubicBezTo>
                    <a:cubicBezTo>
                      <a:pt x="1046" y="778"/>
                      <a:pt x="1048" y="777"/>
                      <a:pt x="1050" y="775"/>
                    </a:cubicBezTo>
                    <a:cubicBezTo>
                      <a:pt x="1060" y="772"/>
                      <a:pt x="1067" y="778"/>
                      <a:pt x="1060" y="763"/>
                    </a:cubicBezTo>
                    <a:cubicBezTo>
                      <a:pt x="1059" y="763"/>
                      <a:pt x="1057" y="761"/>
                      <a:pt x="1056" y="761"/>
                    </a:cubicBezTo>
                    <a:cubicBezTo>
                      <a:pt x="1053" y="761"/>
                      <a:pt x="1048" y="761"/>
                      <a:pt x="1046" y="763"/>
                    </a:cubicBezTo>
                    <a:cubicBezTo>
                      <a:pt x="1046" y="764"/>
                      <a:pt x="1045" y="766"/>
                      <a:pt x="1043" y="767"/>
                    </a:cubicBezTo>
                    <a:cubicBezTo>
                      <a:pt x="1036" y="775"/>
                      <a:pt x="1025" y="777"/>
                      <a:pt x="1016" y="780"/>
                    </a:cubicBezTo>
                    <a:cubicBezTo>
                      <a:pt x="1011" y="780"/>
                      <a:pt x="1006" y="778"/>
                      <a:pt x="1003" y="777"/>
                    </a:cubicBezTo>
                    <a:cubicBezTo>
                      <a:pt x="1002" y="777"/>
                      <a:pt x="997" y="775"/>
                      <a:pt x="997" y="775"/>
                    </a:cubicBezTo>
                    <a:cubicBezTo>
                      <a:pt x="988" y="763"/>
                      <a:pt x="986" y="761"/>
                      <a:pt x="971" y="758"/>
                    </a:cubicBezTo>
                    <a:cubicBezTo>
                      <a:pt x="971" y="753"/>
                      <a:pt x="974" y="747"/>
                      <a:pt x="971" y="742"/>
                    </a:cubicBezTo>
                    <a:cubicBezTo>
                      <a:pt x="969" y="739"/>
                      <a:pt x="960" y="736"/>
                      <a:pt x="957" y="734"/>
                    </a:cubicBezTo>
                    <a:cubicBezTo>
                      <a:pt x="954" y="733"/>
                      <a:pt x="947" y="731"/>
                      <a:pt x="947" y="731"/>
                    </a:cubicBezTo>
                    <a:cubicBezTo>
                      <a:pt x="941" y="725"/>
                      <a:pt x="935" y="722"/>
                      <a:pt x="929" y="716"/>
                    </a:cubicBezTo>
                    <a:cubicBezTo>
                      <a:pt x="930" y="706"/>
                      <a:pt x="932" y="700"/>
                      <a:pt x="941" y="697"/>
                    </a:cubicBezTo>
                    <a:cubicBezTo>
                      <a:pt x="955" y="698"/>
                      <a:pt x="968" y="702"/>
                      <a:pt x="980" y="705"/>
                    </a:cubicBezTo>
                    <a:cubicBezTo>
                      <a:pt x="986" y="711"/>
                      <a:pt x="988" y="716"/>
                      <a:pt x="995" y="720"/>
                    </a:cubicBezTo>
                    <a:cubicBezTo>
                      <a:pt x="1005" y="734"/>
                      <a:pt x="1012" y="736"/>
                      <a:pt x="1025" y="744"/>
                    </a:cubicBezTo>
                    <a:cubicBezTo>
                      <a:pt x="1033" y="742"/>
                      <a:pt x="1045" y="747"/>
                      <a:pt x="1051" y="741"/>
                    </a:cubicBezTo>
                    <a:cubicBezTo>
                      <a:pt x="1060" y="733"/>
                      <a:pt x="1048" y="738"/>
                      <a:pt x="1059" y="734"/>
                    </a:cubicBezTo>
                    <a:cubicBezTo>
                      <a:pt x="1064" y="738"/>
                      <a:pt x="1068" y="739"/>
                      <a:pt x="1073" y="742"/>
                    </a:cubicBezTo>
                    <a:cubicBezTo>
                      <a:pt x="1079" y="752"/>
                      <a:pt x="1093" y="750"/>
                      <a:pt x="1104" y="753"/>
                    </a:cubicBezTo>
                    <a:cubicBezTo>
                      <a:pt x="1121" y="764"/>
                      <a:pt x="1110" y="759"/>
                      <a:pt x="1141" y="761"/>
                    </a:cubicBezTo>
                    <a:cubicBezTo>
                      <a:pt x="1152" y="763"/>
                      <a:pt x="1156" y="766"/>
                      <a:pt x="1163" y="775"/>
                    </a:cubicBezTo>
                    <a:cubicBezTo>
                      <a:pt x="1159" y="788"/>
                      <a:pt x="1167" y="781"/>
                      <a:pt x="1173" y="777"/>
                    </a:cubicBezTo>
                    <a:cubicBezTo>
                      <a:pt x="1175" y="770"/>
                      <a:pt x="1178" y="770"/>
                      <a:pt x="1181" y="764"/>
                    </a:cubicBezTo>
                    <a:cubicBezTo>
                      <a:pt x="1190" y="767"/>
                      <a:pt x="1189" y="772"/>
                      <a:pt x="1187" y="783"/>
                    </a:cubicBezTo>
                    <a:cubicBezTo>
                      <a:pt x="1195" y="789"/>
                      <a:pt x="1206" y="786"/>
                      <a:pt x="1215" y="789"/>
                    </a:cubicBezTo>
                    <a:cubicBezTo>
                      <a:pt x="1221" y="791"/>
                      <a:pt x="1226" y="797"/>
                      <a:pt x="1234" y="800"/>
                    </a:cubicBezTo>
                    <a:cubicBezTo>
                      <a:pt x="1245" y="803"/>
                      <a:pt x="1255" y="808"/>
                      <a:pt x="1265" y="816"/>
                    </a:cubicBezTo>
                    <a:cubicBezTo>
                      <a:pt x="1268" y="827"/>
                      <a:pt x="1272" y="831"/>
                      <a:pt x="1282" y="834"/>
                    </a:cubicBezTo>
                    <a:cubicBezTo>
                      <a:pt x="1286" y="842"/>
                      <a:pt x="1288" y="847"/>
                      <a:pt x="1296" y="852"/>
                    </a:cubicBezTo>
                    <a:cubicBezTo>
                      <a:pt x="1308" y="849"/>
                      <a:pt x="1302" y="850"/>
                      <a:pt x="1314" y="847"/>
                    </a:cubicBezTo>
                    <a:cubicBezTo>
                      <a:pt x="1316" y="845"/>
                      <a:pt x="1319" y="845"/>
                      <a:pt x="1319" y="845"/>
                    </a:cubicBezTo>
                    <a:cubicBezTo>
                      <a:pt x="1328" y="852"/>
                      <a:pt x="1322" y="842"/>
                      <a:pt x="1319" y="839"/>
                    </a:cubicBezTo>
                    <a:cubicBezTo>
                      <a:pt x="1316" y="844"/>
                      <a:pt x="1311" y="847"/>
                      <a:pt x="1310" y="853"/>
                    </a:cubicBezTo>
                    <a:cubicBezTo>
                      <a:pt x="1310" y="856"/>
                      <a:pt x="1307" y="863"/>
                      <a:pt x="1307" y="863"/>
                    </a:cubicBezTo>
                    <a:cubicBezTo>
                      <a:pt x="1308" y="869"/>
                      <a:pt x="1310" y="880"/>
                      <a:pt x="1319" y="880"/>
                    </a:cubicBezTo>
                    <a:lnTo>
                      <a:pt x="1320" y="916"/>
                    </a:lnTo>
                    <a:lnTo>
                      <a:pt x="1348" y="1005"/>
                    </a:lnTo>
                    <a:lnTo>
                      <a:pt x="1373" y="1033"/>
                    </a:lnTo>
                    <a:lnTo>
                      <a:pt x="1416" y="994"/>
                    </a:lnTo>
                    <a:lnTo>
                      <a:pt x="1413" y="967"/>
                    </a:lnTo>
                    <a:lnTo>
                      <a:pt x="1424" y="959"/>
                    </a:lnTo>
                    <a:lnTo>
                      <a:pt x="1423" y="925"/>
                    </a:lnTo>
                    <a:lnTo>
                      <a:pt x="1452" y="916"/>
                    </a:lnTo>
                    <a:lnTo>
                      <a:pt x="1520" y="855"/>
                    </a:lnTo>
                    <a:lnTo>
                      <a:pt x="1533" y="839"/>
                    </a:lnTo>
                    <a:lnTo>
                      <a:pt x="1588" y="824"/>
                    </a:lnTo>
                    <a:lnTo>
                      <a:pt x="1608" y="847"/>
                    </a:lnTo>
                    <a:lnTo>
                      <a:pt x="1602" y="858"/>
                    </a:lnTo>
                    <a:lnTo>
                      <a:pt x="1619" y="875"/>
                    </a:lnTo>
                    <a:lnTo>
                      <a:pt x="1624" y="899"/>
                    </a:lnTo>
                    <a:lnTo>
                      <a:pt x="1641" y="906"/>
                    </a:lnTo>
                    <a:lnTo>
                      <a:pt x="1677" y="892"/>
                    </a:lnTo>
                    <a:lnTo>
                      <a:pt x="1675" y="975"/>
                    </a:lnTo>
                    <a:lnTo>
                      <a:pt x="1684" y="956"/>
                    </a:lnTo>
                    <a:lnTo>
                      <a:pt x="1707" y="1000"/>
                    </a:lnTo>
                    <a:lnTo>
                      <a:pt x="1704" y="1030"/>
                    </a:lnTo>
                    <a:lnTo>
                      <a:pt x="1718" y="1013"/>
                    </a:lnTo>
                    <a:lnTo>
                      <a:pt x="1721" y="997"/>
                    </a:lnTo>
                    <a:lnTo>
                      <a:pt x="1738" y="972"/>
                    </a:lnTo>
                    <a:lnTo>
                      <a:pt x="1728" y="958"/>
                    </a:lnTo>
                    <a:lnTo>
                      <a:pt x="1737" y="942"/>
                    </a:lnTo>
                    <a:lnTo>
                      <a:pt x="1725" y="913"/>
                    </a:lnTo>
                    <a:lnTo>
                      <a:pt x="1732" y="889"/>
                    </a:lnTo>
                    <a:lnTo>
                      <a:pt x="1715" y="895"/>
                    </a:lnTo>
                    <a:lnTo>
                      <a:pt x="1707" y="874"/>
                    </a:lnTo>
                    <a:lnTo>
                      <a:pt x="1701" y="844"/>
                    </a:lnTo>
                    <a:lnTo>
                      <a:pt x="1714" y="816"/>
                    </a:lnTo>
                    <a:lnTo>
                      <a:pt x="1728" y="834"/>
                    </a:lnTo>
                    <a:lnTo>
                      <a:pt x="1721" y="880"/>
                    </a:lnTo>
                    <a:lnTo>
                      <a:pt x="1738" y="849"/>
                    </a:lnTo>
                    <a:lnTo>
                      <a:pt x="1732" y="824"/>
                    </a:lnTo>
                    <a:lnTo>
                      <a:pt x="1752" y="808"/>
                    </a:lnTo>
                    <a:lnTo>
                      <a:pt x="1752" y="797"/>
                    </a:lnTo>
                    <a:lnTo>
                      <a:pt x="1759" y="800"/>
                    </a:lnTo>
                    <a:lnTo>
                      <a:pt x="1796" y="756"/>
                    </a:lnTo>
                    <a:lnTo>
                      <a:pt x="1805" y="684"/>
                    </a:lnTo>
                    <a:lnTo>
                      <a:pt x="1810" y="655"/>
                    </a:lnTo>
                    <a:lnTo>
                      <a:pt x="1794" y="664"/>
                    </a:lnTo>
                    <a:lnTo>
                      <a:pt x="1788" y="655"/>
                    </a:lnTo>
                    <a:lnTo>
                      <a:pt x="1800" y="638"/>
                    </a:lnTo>
                    <a:lnTo>
                      <a:pt x="1776" y="592"/>
                    </a:lnTo>
                    <a:lnTo>
                      <a:pt x="1763" y="580"/>
                    </a:lnTo>
                    <a:lnTo>
                      <a:pt x="1783" y="544"/>
                    </a:lnTo>
                    <a:lnTo>
                      <a:pt x="1762" y="539"/>
                    </a:lnTo>
                    <a:lnTo>
                      <a:pt x="1743" y="531"/>
                    </a:lnTo>
                    <a:lnTo>
                      <a:pt x="1751" y="503"/>
                    </a:lnTo>
                    <a:lnTo>
                      <a:pt x="1763" y="487"/>
                    </a:lnTo>
                    <a:lnTo>
                      <a:pt x="1766" y="519"/>
                    </a:lnTo>
                    <a:lnTo>
                      <a:pt x="1788" y="498"/>
                    </a:lnTo>
                    <a:lnTo>
                      <a:pt x="1805" y="497"/>
                    </a:lnTo>
                    <a:lnTo>
                      <a:pt x="1797" y="519"/>
                    </a:lnTo>
                    <a:lnTo>
                      <a:pt x="1824" y="528"/>
                    </a:lnTo>
                    <a:lnTo>
                      <a:pt x="1816" y="545"/>
                    </a:lnTo>
                    <a:lnTo>
                      <a:pt x="1830" y="559"/>
                    </a:lnTo>
                    <a:lnTo>
                      <a:pt x="1830" y="588"/>
                    </a:lnTo>
                    <a:lnTo>
                      <a:pt x="1861" y="559"/>
                    </a:lnTo>
                    <a:lnTo>
                      <a:pt x="1850" y="531"/>
                    </a:lnTo>
                    <a:lnTo>
                      <a:pt x="1821" y="489"/>
                    </a:lnTo>
                    <a:lnTo>
                      <a:pt x="1830" y="473"/>
                    </a:lnTo>
                    <a:lnTo>
                      <a:pt x="1824" y="448"/>
                    </a:lnTo>
                    <a:lnTo>
                      <a:pt x="1844" y="427"/>
                    </a:lnTo>
                    <a:lnTo>
                      <a:pt x="1868" y="416"/>
                    </a:lnTo>
                    <a:lnTo>
                      <a:pt x="1867" y="367"/>
                    </a:lnTo>
                    <a:lnTo>
                      <a:pt x="1865" y="333"/>
                    </a:lnTo>
                    <a:lnTo>
                      <a:pt x="1858" y="302"/>
                    </a:lnTo>
                    <a:lnTo>
                      <a:pt x="1830" y="248"/>
                    </a:lnTo>
                    <a:lnTo>
                      <a:pt x="1825" y="275"/>
                    </a:lnTo>
                    <a:lnTo>
                      <a:pt x="1807" y="258"/>
                    </a:lnTo>
                    <a:lnTo>
                      <a:pt x="1790" y="266"/>
                    </a:lnTo>
                    <a:lnTo>
                      <a:pt x="1805" y="226"/>
                    </a:lnTo>
                    <a:lnTo>
                      <a:pt x="1821" y="192"/>
                    </a:lnTo>
                    <a:lnTo>
                      <a:pt x="1850" y="176"/>
                    </a:lnTo>
                    <a:lnTo>
                      <a:pt x="1853" y="161"/>
                    </a:lnTo>
                    <a:lnTo>
                      <a:pt x="1873" y="155"/>
                    </a:lnTo>
                    <a:lnTo>
                      <a:pt x="1873" y="170"/>
                    </a:lnTo>
                    <a:lnTo>
                      <a:pt x="1896" y="145"/>
                    </a:lnTo>
                    <a:lnTo>
                      <a:pt x="1882" y="139"/>
                    </a:lnTo>
                    <a:lnTo>
                      <a:pt x="1882" y="120"/>
                    </a:lnTo>
                    <a:lnTo>
                      <a:pt x="1899" y="108"/>
                    </a:lnTo>
                    <a:lnTo>
                      <a:pt x="1906" y="122"/>
                    </a:lnTo>
                    <a:lnTo>
                      <a:pt x="1929" y="100"/>
                    </a:lnTo>
                    <a:lnTo>
                      <a:pt x="1926" y="120"/>
                    </a:lnTo>
                    <a:lnTo>
                      <a:pt x="1927" y="136"/>
                    </a:lnTo>
                    <a:lnTo>
                      <a:pt x="1926" y="158"/>
                    </a:lnTo>
                    <a:lnTo>
                      <a:pt x="1918" y="175"/>
                    </a:lnTo>
                    <a:lnTo>
                      <a:pt x="1932" y="197"/>
                    </a:lnTo>
                    <a:lnTo>
                      <a:pt x="1938" y="212"/>
                    </a:lnTo>
                    <a:lnTo>
                      <a:pt x="1947" y="209"/>
                    </a:lnTo>
                    <a:lnTo>
                      <a:pt x="1992" y="256"/>
                    </a:lnTo>
                    <a:lnTo>
                      <a:pt x="2002" y="233"/>
                    </a:lnTo>
                    <a:lnTo>
                      <a:pt x="2014" y="216"/>
                    </a:lnTo>
                    <a:lnTo>
                      <a:pt x="1994" y="205"/>
                    </a:lnTo>
                    <a:lnTo>
                      <a:pt x="1999" y="184"/>
                    </a:lnTo>
                    <a:lnTo>
                      <a:pt x="1999" y="172"/>
                    </a:lnTo>
                    <a:lnTo>
                      <a:pt x="1978" y="150"/>
                    </a:lnTo>
                    <a:lnTo>
                      <a:pt x="1960" y="147"/>
                    </a:lnTo>
                    <a:lnTo>
                      <a:pt x="1943" y="123"/>
                    </a:lnTo>
                    <a:lnTo>
                      <a:pt x="1966" y="119"/>
                    </a:lnTo>
                    <a:lnTo>
                      <a:pt x="1977" y="100"/>
                    </a:lnTo>
                    <a:lnTo>
                      <a:pt x="1991" y="106"/>
                    </a:lnTo>
                    <a:lnTo>
                      <a:pt x="2005" y="98"/>
                    </a:lnTo>
                    <a:lnTo>
                      <a:pt x="1990" y="80"/>
                    </a:lnTo>
                    <a:lnTo>
                      <a:pt x="2002" y="69"/>
                    </a:lnTo>
                    <a:lnTo>
                      <a:pt x="2021" y="68"/>
                    </a:lnTo>
                    <a:lnTo>
                      <a:pt x="2000" y="53"/>
                    </a:lnTo>
                    <a:lnTo>
                      <a:pt x="1975" y="51"/>
                    </a:lnTo>
                    <a:lnTo>
                      <a:pt x="1990" y="32"/>
                    </a:lnTo>
                    <a:lnTo>
                      <a:pt x="1989" y="11"/>
                    </a:lnTo>
                    <a:lnTo>
                      <a:pt x="2005" y="27"/>
                    </a:lnTo>
                    <a:lnTo>
                      <a:pt x="2015" y="18"/>
                    </a:lnTo>
                    <a:lnTo>
                      <a:pt x="2024" y="21"/>
                    </a:lnTo>
                    <a:lnTo>
                      <a:pt x="2038" y="36"/>
                    </a:lnTo>
                    <a:lnTo>
                      <a:pt x="2060" y="33"/>
                    </a:lnTo>
                    <a:lnTo>
                      <a:pt x="2042" y="15"/>
                    </a:lnTo>
                    <a:lnTo>
                      <a:pt x="2038" y="0"/>
                    </a:lnTo>
                    <a:lnTo>
                      <a:pt x="2006" y="5"/>
                    </a:lnTo>
                    <a:lnTo>
                      <a:pt x="1994" y="0"/>
                    </a:lnTo>
                    <a:lnTo>
                      <a:pt x="1955" y="11"/>
                    </a:lnTo>
                    <a:lnTo>
                      <a:pt x="1913" y="18"/>
                    </a:lnTo>
                    <a:lnTo>
                      <a:pt x="1886" y="30"/>
                    </a:lnTo>
                    <a:lnTo>
                      <a:pt x="1885" y="47"/>
                    </a:lnTo>
                    <a:lnTo>
                      <a:pt x="1864" y="50"/>
                    </a:lnTo>
                    <a:cubicBezTo>
                      <a:pt x="1858" y="55"/>
                      <a:pt x="1854" y="75"/>
                      <a:pt x="1847" y="77"/>
                    </a:cubicBezTo>
                    <a:cubicBezTo>
                      <a:pt x="1839" y="82"/>
                      <a:pt x="1830" y="65"/>
                      <a:pt x="1820" y="63"/>
                    </a:cubicBezTo>
                    <a:lnTo>
                      <a:pt x="1786" y="66"/>
                    </a:lnTo>
                    <a:lnTo>
                      <a:pt x="1732" y="56"/>
                    </a:lnTo>
                    <a:lnTo>
                      <a:pt x="1709" y="62"/>
                    </a:lnTo>
                    <a:lnTo>
                      <a:pt x="1678" y="56"/>
                    </a:lnTo>
                    <a:lnTo>
                      <a:pt x="1666" y="47"/>
                    </a:lnTo>
                    <a:lnTo>
                      <a:pt x="1643" y="50"/>
                    </a:lnTo>
                    <a:cubicBezTo>
                      <a:pt x="1635" y="52"/>
                      <a:pt x="1626" y="57"/>
                      <a:pt x="1618" y="60"/>
                    </a:cubicBezTo>
                    <a:cubicBezTo>
                      <a:pt x="1610" y="63"/>
                      <a:pt x="1603" y="67"/>
                      <a:pt x="1597" y="71"/>
                    </a:cubicBezTo>
                    <a:cubicBezTo>
                      <a:pt x="1591" y="75"/>
                      <a:pt x="1587" y="84"/>
                      <a:pt x="1583" y="83"/>
                    </a:cubicBezTo>
                    <a:cubicBezTo>
                      <a:pt x="1571" y="90"/>
                      <a:pt x="1576" y="67"/>
                      <a:pt x="1571" y="65"/>
                    </a:cubicBezTo>
                    <a:lnTo>
                      <a:pt x="1553" y="69"/>
                    </a:lnTo>
                    <a:cubicBezTo>
                      <a:pt x="1544" y="66"/>
                      <a:pt x="1531" y="50"/>
                      <a:pt x="1517" y="47"/>
                    </a:cubicBezTo>
                    <a:cubicBezTo>
                      <a:pt x="1503" y="46"/>
                      <a:pt x="1479" y="45"/>
                      <a:pt x="1468" y="48"/>
                    </a:cubicBezTo>
                    <a:cubicBezTo>
                      <a:pt x="1457" y="51"/>
                      <a:pt x="1461" y="63"/>
                      <a:pt x="1451" y="63"/>
                    </a:cubicBezTo>
                    <a:cubicBezTo>
                      <a:pt x="1439" y="66"/>
                      <a:pt x="1419" y="48"/>
                      <a:pt x="1408" y="47"/>
                    </a:cubicBezTo>
                    <a:cubicBezTo>
                      <a:pt x="1397" y="46"/>
                      <a:pt x="1390" y="59"/>
                      <a:pt x="1382" y="59"/>
                    </a:cubicBezTo>
                    <a:cubicBezTo>
                      <a:pt x="1374" y="59"/>
                      <a:pt x="1362" y="52"/>
                      <a:pt x="1357" y="47"/>
                    </a:cubicBezTo>
                    <a:cubicBezTo>
                      <a:pt x="1352" y="42"/>
                      <a:pt x="1356" y="36"/>
                      <a:pt x="1349" y="30"/>
                    </a:cubicBezTo>
                    <a:cubicBezTo>
                      <a:pt x="1333" y="26"/>
                      <a:pt x="1330" y="13"/>
                      <a:pt x="1318" y="11"/>
                    </a:cubicBezTo>
                    <a:cubicBezTo>
                      <a:pt x="1306" y="9"/>
                      <a:pt x="1287" y="20"/>
                      <a:pt x="1277" y="20"/>
                    </a:cubicBezTo>
                    <a:cubicBezTo>
                      <a:pt x="1267" y="20"/>
                      <a:pt x="1268" y="10"/>
                      <a:pt x="1259" y="9"/>
                    </a:cubicBezTo>
                    <a:lnTo>
                      <a:pt x="1222" y="14"/>
                    </a:lnTo>
                    <a:lnTo>
                      <a:pt x="1210" y="32"/>
                    </a:lnTo>
                    <a:cubicBezTo>
                      <a:pt x="1203" y="35"/>
                      <a:pt x="1187" y="28"/>
                      <a:pt x="1178" y="29"/>
                    </a:cubicBezTo>
                    <a:cubicBezTo>
                      <a:pt x="1169" y="30"/>
                      <a:pt x="1164" y="36"/>
                      <a:pt x="1154" y="39"/>
                    </a:cubicBezTo>
                    <a:cubicBezTo>
                      <a:pt x="1144" y="42"/>
                      <a:pt x="1124" y="44"/>
                      <a:pt x="1120" y="48"/>
                    </a:cubicBezTo>
                    <a:cubicBezTo>
                      <a:pt x="1109" y="57"/>
                      <a:pt x="1132" y="61"/>
                      <a:pt x="1132" y="65"/>
                    </a:cubicBezTo>
                    <a:cubicBezTo>
                      <a:pt x="1132" y="69"/>
                      <a:pt x="1126" y="70"/>
                      <a:pt x="1118" y="72"/>
                    </a:cubicBezTo>
                    <a:cubicBezTo>
                      <a:pt x="1110" y="74"/>
                      <a:pt x="1084" y="72"/>
                      <a:pt x="1085" y="77"/>
                    </a:cubicBezTo>
                    <a:cubicBezTo>
                      <a:pt x="1085" y="86"/>
                      <a:pt x="1126" y="103"/>
                      <a:pt x="1127" y="105"/>
                    </a:cubicBezTo>
                    <a:lnTo>
                      <a:pt x="1090" y="90"/>
                    </a:lnTo>
                    <a:lnTo>
                      <a:pt x="1072" y="95"/>
                    </a:lnTo>
                    <a:cubicBezTo>
                      <a:pt x="1063" y="93"/>
                      <a:pt x="1039" y="65"/>
                      <a:pt x="1033" y="80"/>
                    </a:cubicBezTo>
                    <a:cubicBezTo>
                      <a:pt x="1027" y="95"/>
                      <a:pt x="1077" y="132"/>
                      <a:pt x="1084" y="147"/>
                    </a:cubicBezTo>
                    <a:lnTo>
                      <a:pt x="1075" y="171"/>
                    </a:lnTo>
                    <a:lnTo>
                      <a:pt x="1040" y="170"/>
                    </a:lnTo>
                    <a:cubicBezTo>
                      <a:pt x="1040" y="170"/>
                      <a:pt x="1061" y="164"/>
                      <a:pt x="1060" y="155"/>
                    </a:cubicBezTo>
                    <a:cubicBezTo>
                      <a:pt x="1059" y="146"/>
                      <a:pt x="1043" y="127"/>
                      <a:pt x="1031" y="113"/>
                    </a:cubicBezTo>
                    <a:cubicBezTo>
                      <a:pt x="1025" y="101"/>
                      <a:pt x="1030" y="84"/>
                      <a:pt x="1024" y="81"/>
                    </a:cubicBezTo>
                    <a:cubicBezTo>
                      <a:pt x="1018" y="78"/>
                      <a:pt x="997" y="65"/>
                      <a:pt x="989" y="71"/>
                    </a:cubicBezTo>
                    <a:cubicBezTo>
                      <a:pt x="968" y="74"/>
                      <a:pt x="970" y="107"/>
                      <a:pt x="974" y="116"/>
                    </a:cubicBezTo>
                    <a:cubicBezTo>
                      <a:pt x="978" y="125"/>
                      <a:pt x="1009" y="122"/>
                      <a:pt x="1012" y="125"/>
                    </a:cubicBezTo>
                    <a:cubicBezTo>
                      <a:pt x="1028" y="153"/>
                      <a:pt x="1005" y="143"/>
                      <a:pt x="989" y="134"/>
                    </a:cubicBezTo>
                    <a:cubicBezTo>
                      <a:pt x="973" y="125"/>
                      <a:pt x="968" y="128"/>
                      <a:pt x="958" y="128"/>
                    </a:cubicBezTo>
                    <a:cubicBezTo>
                      <a:pt x="948" y="128"/>
                      <a:pt x="931" y="133"/>
                      <a:pt x="926" y="137"/>
                    </a:cubicBezTo>
                    <a:cubicBezTo>
                      <a:pt x="921" y="141"/>
                      <a:pt x="939" y="157"/>
                      <a:pt x="926" y="152"/>
                    </a:cubicBezTo>
                    <a:cubicBezTo>
                      <a:pt x="913" y="147"/>
                      <a:pt x="899" y="149"/>
                      <a:pt x="886" y="147"/>
                    </a:cubicBezTo>
                    <a:cubicBezTo>
                      <a:pt x="873" y="145"/>
                      <a:pt x="863" y="136"/>
                      <a:pt x="847" y="140"/>
                    </a:cubicBezTo>
                    <a:cubicBezTo>
                      <a:pt x="825" y="147"/>
                      <a:pt x="794" y="185"/>
                      <a:pt x="787" y="171"/>
                    </a:cubicBezTo>
                    <a:cubicBezTo>
                      <a:pt x="780" y="157"/>
                      <a:pt x="800" y="155"/>
                      <a:pt x="800" y="150"/>
                    </a:cubicBezTo>
                    <a:cubicBezTo>
                      <a:pt x="800" y="145"/>
                      <a:pt x="796" y="138"/>
                      <a:pt x="790" y="138"/>
                    </a:cubicBezTo>
                    <a:cubicBezTo>
                      <a:pt x="784" y="138"/>
                      <a:pt x="764" y="144"/>
                      <a:pt x="763" y="152"/>
                    </a:cubicBezTo>
                    <a:cubicBezTo>
                      <a:pt x="761" y="163"/>
                      <a:pt x="783" y="181"/>
                      <a:pt x="782" y="186"/>
                    </a:cubicBezTo>
                    <a:cubicBezTo>
                      <a:pt x="781" y="191"/>
                      <a:pt x="765" y="180"/>
                      <a:pt x="758" y="183"/>
                    </a:cubicBezTo>
                    <a:cubicBezTo>
                      <a:pt x="751" y="186"/>
                      <a:pt x="746" y="207"/>
                      <a:pt x="742" y="203"/>
                    </a:cubicBezTo>
                    <a:lnTo>
                      <a:pt x="728" y="189"/>
                    </a:lnTo>
                    <a:lnTo>
                      <a:pt x="746" y="170"/>
                    </a:lnTo>
                    <a:lnTo>
                      <a:pt x="733" y="158"/>
                    </a:lnTo>
                    <a:cubicBezTo>
                      <a:pt x="727" y="155"/>
                      <a:pt x="718" y="150"/>
                      <a:pt x="712" y="149"/>
                    </a:cubicBezTo>
                    <a:cubicBezTo>
                      <a:pt x="706" y="148"/>
                      <a:pt x="701" y="154"/>
                      <a:pt x="698" y="152"/>
                    </a:cubicBezTo>
                    <a:cubicBezTo>
                      <a:pt x="695" y="150"/>
                      <a:pt x="698" y="139"/>
                      <a:pt x="695" y="138"/>
                    </a:cubicBezTo>
                    <a:cubicBezTo>
                      <a:pt x="692" y="137"/>
                      <a:pt x="685" y="146"/>
                      <a:pt x="680" y="146"/>
                    </a:cubicBezTo>
                    <a:cubicBezTo>
                      <a:pt x="675" y="146"/>
                      <a:pt x="677" y="142"/>
                      <a:pt x="667" y="140"/>
                    </a:cubicBezTo>
                    <a:cubicBezTo>
                      <a:pt x="657" y="138"/>
                      <a:pt x="632" y="139"/>
                      <a:pt x="622" y="135"/>
                    </a:cubicBezTo>
                    <a:cubicBezTo>
                      <a:pt x="612" y="131"/>
                      <a:pt x="632" y="117"/>
                      <a:pt x="608" y="113"/>
                    </a:cubicBezTo>
                    <a:cubicBezTo>
                      <a:pt x="584" y="109"/>
                      <a:pt x="590" y="119"/>
                      <a:pt x="583" y="119"/>
                    </a:cubicBezTo>
                    <a:lnTo>
                      <a:pt x="568" y="114"/>
                    </a:lnTo>
                    <a:cubicBezTo>
                      <a:pt x="555" y="116"/>
                      <a:pt x="521" y="125"/>
                      <a:pt x="505" y="131"/>
                    </a:cubicBezTo>
                    <a:cubicBezTo>
                      <a:pt x="482" y="140"/>
                      <a:pt x="485" y="140"/>
                      <a:pt x="472" y="152"/>
                    </a:cubicBezTo>
                    <a:cubicBezTo>
                      <a:pt x="459" y="164"/>
                      <a:pt x="443" y="192"/>
                      <a:pt x="428" y="204"/>
                    </a:cubicBezTo>
                    <a:cubicBezTo>
                      <a:pt x="410" y="223"/>
                      <a:pt x="393" y="217"/>
                      <a:pt x="382" y="224"/>
                    </a:cubicBezTo>
                    <a:lnTo>
                      <a:pt x="364" y="248"/>
                    </a:lnTo>
                    <a:lnTo>
                      <a:pt x="368" y="290"/>
                    </a:lnTo>
                    <a:lnTo>
                      <a:pt x="389" y="306"/>
                    </a:lnTo>
                    <a:lnTo>
                      <a:pt x="436" y="290"/>
                    </a:lnTo>
                    <a:cubicBezTo>
                      <a:pt x="447" y="296"/>
                      <a:pt x="448" y="335"/>
                      <a:pt x="457" y="341"/>
                    </a:cubicBezTo>
                    <a:cubicBezTo>
                      <a:pt x="468" y="348"/>
                      <a:pt x="486" y="330"/>
                      <a:pt x="491" y="324"/>
                    </a:cubicBezTo>
                    <a:lnTo>
                      <a:pt x="496" y="300"/>
                    </a:lnTo>
                    <a:lnTo>
                      <a:pt x="514" y="281"/>
                    </a:lnTo>
                    <a:cubicBezTo>
                      <a:pt x="515" y="270"/>
                      <a:pt x="499" y="245"/>
                      <a:pt x="502" y="234"/>
                    </a:cubicBezTo>
                    <a:cubicBezTo>
                      <a:pt x="505" y="225"/>
                      <a:pt x="526" y="220"/>
                      <a:pt x="535" y="213"/>
                    </a:cubicBezTo>
                    <a:cubicBezTo>
                      <a:pt x="544" y="206"/>
                      <a:pt x="546" y="192"/>
                      <a:pt x="554" y="191"/>
                    </a:cubicBezTo>
                    <a:cubicBezTo>
                      <a:pt x="567" y="190"/>
                      <a:pt x="580" y="200"/>
                      <a:pt x="581" y="204"/>
                    </a:cubicBezTo>
                    <a:cubicBezTo>
                      <a:pt x="581" y="208"/>
                      <a:pt x="560" y="200"/>
                      <a:pt x="557" y="215"/>
                    </a:cubicBezTo>
                    <a:cubicBezTo>
                      <a:pt x="554" y="230"/>
                      <a:pt x="535" y="233"/>
                      <a:pt x="533" y="242"/>
                    </a:cubicBezTo>
                    <a:lnTo>
                      <a:pt x="548" y="267"/>
                    </a:lnTo>
                    <a:lnTo>
                      <a:pt x="571" y="276"/>
                    </a:lnTo>
                    <a:lnTo>
                      <a:pt x="598" y="264"/>
                    </a:lnTo>
                    <a:lnTo>
                      <a:pt x="625" y="261"/>
                    </a:lnTo>
                    <a:cubicBezTo>
                      <a:pt x="632" y="263"/>
                      <a:pt x="645" y="271"/>
                      <a:pt x="638" y="276"/>
                    </a:cubicBezTo>
                    <a:cubicBezTo>
                      <a:pt x="631" y="281"/>
                      <a:pt x="593" y="287"/>
                      <a:pt x="584" y="293"/>
                    </a:cubicBezTo>
                    <a:cubicBezTo>
                      <a:pt x="575" y="299"/>
                      <a:pt x="587" y="309"/>
                      <a:pt x="581" y="311"/>
                    </a:cubicBezTo>
                    <a:cubicBezTo>
                      <a:pt x="567" y="319"/>
                      <a:pt x="556" y="301"/>
                      <a:pt x="550" y="303"/>
                    </a:cubicBezTo>
                    <a:lnTo>
                      <a:pt x="547" y="323"/>
                    </a:lnTo>
                    <a:lnTo>
                      <a:pt x="536" y="350"/>
                    </a:lnTo>
                    <a:lnTo>
                      <a:pt x="512" y="351"/>
                    </a:lnTo>
                    <a:lnTo>
                      <a:pt x="476" y="360"/>
                    </a:lnTo>
                    <a:lnTo>
                      <a:pt x="457" y="351"/>
                    </a:lnTo>
                    <a:lnTo>
                      <a:pt x="443" y="357"/>
                    </a:lnTo>
                    <a:lnTo>
                      <a:pt x="419" y="342"/>
                    </a:lnTo>
                    <a:cubicBezTo>
                      <a:pt x="417" y="335"/>
                      <a:pt x="433" y="329"/>
                      <a:pt x="428" y="317"/>
                    </a:cubicBezTo>
                    <a:cubicBezTo>
                      <a:pt x="423" y="305"/>
                      <a:pt x="396" y="313"/>
                      <a:pt x="392" y="321"/>
                    </a:cubicBezTo>
                    <a:lnTo>
                      <a:pt x="397" y="362"/>
                    </a:lnTo>
                    <a:lnTo>
                      <a:pt x="373" y="362"/>
                    </a:lnTo>
                    <a:cubicBezTo>
                      <a:pt x="365" y="366"/>
                      <a:pt x="355" y="380"/>
                      <a:pt x="347" y="386"/>
                    </a:cubicBezTo>
                    <a:cubicBezTo>
                      <a:pt x="339" y="392"/>
                      <a:pt x="332" y="379"/>
                      <a:pt x="322" y="399"/>
                    </a:cubicBezTo>
                    <a:cubicBezTo>
                      <a:pt x="312" y="419"/>
                      <a:pt x="301" y="411"/>
                      <a:pt x="293" y="414"/>
                    </a:cubicBezTo>
                    <a:cubicBezTo>
                      <a:pt x="285" y="417"/>
                      <a:pt x="280" y="414"/>
                      <a:pt x="275" y="416"/>
                    </a:cubicBezTo>
                    <a:cubicBezTo>
                      <a:pt x="270" y="418"/>
                      <a:pt x="267" y="426"/>
                      <a:pt x="260" y="426"/>
                    </a:cubicBezTo>
                    <a:cubicBezTo>
                      <a:pt x="253" y="426"/>
                      <a:pt x="238" y="417"/>
                      <a:pt x="232" y="419"/>
                    </a:cubicBezTo>
                    <a:cubicBezTo>
                      <a:pt x="226" y="421"/>
                      <a:pt x="221" y="432"/>
                      <a:pt x="226" y="437"/>
                    </a:cubicBezTo>
                    <a:lnTo>
                      <a:pt x="263" y="449"/>
                    </a:lnTo>
                    <a:lnTo>
                      <a:pt x="272" y="474"/>
                    </a:lnTo>
                    <a:lnTo>
                      <a:pt x="262" y="503"/>
                    </a:lnTo>
                    <a:cubicBezTo>
                      <a:pt x="251" y="507"/>
                      <a:pt x="223" y="499"/>
                      <a:pt x="206" y="498"/>
                    </a:cubicBezTo>
                    <a:cubicBezTo>
                      <a:pt x="189" y="497"/>
                      <a:pt x="164" y="492"/>
                      <a:pt x="158" y="498"/>
                    </a:cubicBezTo>
                    <a:cubicBezTo>
                      <a:pt x="152" y="504"/>
                      <a:pt x="167" y="527"/>
                      <a:pt x="167" y="537"/>
                    </a:cubicBezTo>
                    <a:cubicBezTo>
                      <a:pt x="167" y="547"/>
                      <a:pt x="159" y="551"/>
                      <a:pt x="157" y="557"/>
                    </a:cubicBezTo>
                    <a:cubicBezTo>
                      <a:pt x="155" y="563"/>
                      <a:pt x="161" y="569"/>
                      <a:pt x="157" y="576"/>
                    </a:cubicBezTo>
                    <a:cubicBezTo>
                      <a:pt x="153" y="583"/>
                      <a:pt x="127" y="594"/>
                      <a:pt x="130" y="597"/>
                    </a:cubicBezTo>
                    <a:cubicBezTo>
                      <a:pt x="139" y="606"/>
                      <a:pt x="160" y="592"/>
                      <a:pt x="176" y="592"/>
                    </a:cubicBezTo>
                    <a:lnTo>
                      <a:pt x="226" y="598"/>
                    </a:lnTo>
                    <a:lnTo>
                      <a:pt x="260" y="588"/>
                    </a:lnTo>
                    <a:lnTo>
                      <a:pt x="274" y="576"/>
                    </a:lnTo>
                    <a:cubicBezTo>
                      <a:pt x="282" y="573"/>
                      <a:pt x="306" y="573"/>
                      <a:pt x="307" y="569"/>
                    </a:cubicBezTo>
                    <a:cubicBezTo>
                      <a:pt x="321" y="557"/>
                      <a:pt x="283" y="559"/>
                      <a:pt x="283" y="552"/>
                    </a:cubicBezTo>
                    <a:cubicBezTo>
                      <a:pt x="283" y="545"/>
                      <a:pt x="300" y="533"/>
                      <a:pt x="307" y="528"/>
                    </a:cubicBezTo>
                    <a:lnTo>
                      <a:pt x="325" y="522"/>
                    </a:lnTo>
                    <a:lnTo>
                      <a:pt x="320" y="503"/>
                    </a:lnTo>
                    <a:cubicBezTo>
                      <a:pt x="323" y="499"/>
                      <a:pt x="336" y="495"/>
                      <a:pt x="342" y="495"/>
                    </a:cubicBezTo>
                    <a:cubicBezTo>
                      <a:pt x="348" y="495"/>
                      <a:pt x="350" y="506"/>
                      <a:pt x="358" y="505"/>
                    </a:cubicBezTo>
                    <a:cubicBezTo>
                      <a:pt x="366" y="504"/>
                      <a:pt x="384" y="490"/>
                      <a:pt x="393" y="491"/>
                    </a:cubicBezTo>
                    <a:lnTo>
                      <a:pt x="415" y="510"/>
                    </a:lnTo>
                    <a:cubicBezTo>
                      <a:pt x="416" y="517"/>
                      <a:pt x="407" y="520"/>
                      <a:pt x="401" y="530"/>
                    </a:cubicBezTo>
                    <a:lnTo>
                      <a:pt x="381" y="573"/>
                    </a:lnTo>
                    <a:lnTo>
                      <a:pt x="406" y="576"/>
                    </a:lnTo>
                    <a:lnTo>
                      <a:pt x="412" y="561"/>
                    </a:lnTo>
                    <a:lnTo>
                      <a:pt x="404" y="543"/>
                    </a:lnTo>
                    <a:cubicBezTo>
                      <a:pt x="406" y="539"/>
                      <a:pt x="417" y="541"/>
                      <a:pt x="423" y="538"/>
                    </a:cubicBezTo>
                    <a:cubicBezTo>
                      <a:pt x="430" y="537"/>
                      <a:pt x="435" y="526"/>
                      <a:pt x="441" y="527"/>
                    </a:cubicBezTo>
                    <a:cubicBezTo>
                      <a:pt x="447" y="528"/>
                      <a:pt x="453" y="542"/>
                      <a:pt x="460" y="547"/>
                    </a:cubicBezTo>
                    <a:lnTo>
                      <a:pt x="483" y="559"/>
                    </a:lnTo>
                    <a:lnTo>
                      <a:pt x="490" y="573"/>
                    </a:lnTo>
                    <a:lnTo>
                      <a:pt x="493" y="590"/>
                    </a:lnTo>
                    <a:lnTo>
                      <a:pt x="508" y="579"/>
                    </a:lnTo>
                    <a:cubicBezTo>
                      <a:pt x="508" y="579"/>
                      <a:pt x="507" y="566"/>
                      <a:pt x="509" y="564"/>
                    </a:cubicBezTo>
                    <a:cubicBezTo>
                      <a:pt x="513" y="561"/>
                      <a:pt x="512" y="581"/>
                      <a:pt x="521" y="569"/>
                    </a:cubicBezTo>
                    <a:cubicBezTo>
                      <a:pt x="530" y="557"/>
                      <a:pt x="525" y="556"/>
                      <a:pt x="515" y="549"/>
                    </a:cubicBezTo>
                    <a:lnTo>
                      <a:pt x="468" y="523"/>
                    </a:lnTo>
                    <a:lnTo>
                      <a:pt x="441" y="508"/>
                    </a:lnTo>
                    <a:lnTo>
                      <a:pt x="455" y="480"/>
                    </a:lnTo>
                    <a:lnTo>
                      <a:pt x="464" y="498"/>
                    </a:lnTo>
                    <a:lnTo>
                      <a:pt x="487" y="512"/>
                    </a:lnTo>
                    <a:lnTo>
                      <a:pt x="517" y="527"/>
                    </a:lnTo>
                    <a:cubicBezTo>
                      <a:pt x="526" y="535"/>
                      <a:pt x="529" y="546"/>
                      <a:pt x="539" y="559"/>
                    </a:cubicBezTo>
                    <a:cubicBezTo>
                      <a:pt x="549" y="572"/>
                      <a:pt x="570" y="602"/>
                      <a:pt x="579" y="608"/>
                    </a:cubicBezTo>
                    <a:cubicBezTo>
                      <a:pt x="588" y="614"/>
                      <a:pt x="588" y="598"/>
                      <a:pt x="592" y="597"/>
                    </a:cubicBezTo>
                    <a:cubicBezTo>
                      <a:pt x="596" y="594"/>
                      <a:pt x="604" y="602"/>
                      <a:pt x="604" y="599"/>
                    </a:cubicBezTo>
                    <a:cubicBezTo>
                      <a:pt x="604" y="596"/>
                      <a:pt x="596" y="583"/>
                      <a:pt x="593" y="578"/>
                    </a:cubicBezTo>
                    <a:cubicBezTo>
                      <a:pt x="589" y="574"/>
                      <a:pt x="590" y="568"/>
                      <a:pt x="587" y="567"/>
                    </a:cubicBezTo>
                    <a:cubicBezTo>
                      <a:pt x="585" y="563"/>
                      <a:pt x="583" y="558"/>
                      <a:pt x="584" y="555"/>
                    </a:cubicBezTo>
                    <a:cubicBezTo>
                      <a:pt x="585" y="552"/>
                      <a:pt x="589" y="550"/>
                      <a:pt x="592" y="548"/>
                    </a:cubicBezTo>
                    <a:lnTo>
                      <a:pt x="601" y="542"/>
                    </a:lnTo>
                    <a:cubicBezTo>
                      <a:pt x="607" y="541"/>
                      <a:pt x="621" y="541"/>
                      <a:pt x="627" y="541"/>
                    </a:cubicBezTo>
                    <a:cubicBezTo>
                      <a:pt x="633" y="541"/>
                      <a:pt x="636" y="541"/>
                      <a:pt x="640" y="539"/>
                    </a:cubicBezTo>
                    <a:cubicBezTo>
                      <a:pt x="644" y="537"/>
                      <a:pt x="648" y="532"/>
                      <a:pt x="650" y="528"/>
                    </a:cubicBezTo>
                    <a:lnTo>
                      <a:pt x="653" y="513"/>
                    </a:lnTo>
                    <a:lnTo>
                      <a:pt x="639" y="505"/>
                    </a:lnTo>
                    <a:cubicBezTo>
                      <a:pt x="639" y="503"/>
                      <a:pt x="650" y="505"/>
                      <a:pt x="655" y="501"/>
                    </a:cubicBezTo>
                    <a:cubicBezTo>
                      <a:pt x="660" y="497"/>
                      <a:pt x="665" y="488"/>
                      <a:pt x="670" y="483"/>
                    </a:cubicBezTo>
                    <a:cubicBezTo>
                      <a:pt x="675" y="478"/>
                      <a:pt x="681" y="471"/>
                      <a:pt x="686" y="470"/>
                    </a:cubicBezTo>
                    <a:lnTo>
                      <a:pt x="703" y="476"/>
                    </a:lnTo>
                    <a:lnTo>
                      <a:pt x="718" y="494"/>
                    </a:lnTo>
                    <a:cubicBezTo>
                      <a:pt x="723" y="498"/>
                      <a:pt x="727" y="503"/>
                      <a:pt x="731" y="501"/>
                    </a:cubicBezTo>
                    <a:cubicBezTo>
                      <a:pt x="735" y="499"/>
                      <a:pt x="742" y="488"/>
                      <a:pt x="742" y="482"/>
                    </a:cubicBezTo>
                    <a:lnTo>
                      <a:pt x="728" y="466"/>
                    </a:lnTo>
                    <a:cubicBezTo>
                      <a:pt x="730" y="462"/>
                      <a:pt x="746" y="463"/>
                      <a:pt x="755" y="459"/>
                    </a:cubicBezTo>
                    <a:cubicBezTo>
                      <a:pt x="764" y="455"/>
                      <a:pt x="777" y="444"/>
                      <a:pt x="782" y="444"/>
                    </a:cubicBezTo>
                    <a:cubicBezTo>
                      <a:pt x="787" y="444"/>
                      <a:pt x="786" y="452"/>
                      <a:pt x="784" y="458"/>
                    </a:cubicBezTo>
                    <a:cubicBezTo>
                      <a:pt x="782" y="464"/>
                      <a:pt x="765" y="469"/>
                      <a:pt x="772" y="480"/>
                    </a:cubicBezTo>
                    <a:cubicBezTo>
                      <a:pt x="779" y="491"/>
                      <a:pt x="820" y="516"/>
                      <a:pt x="824" y="525"/>
                    </a:cubicBezTo>
                    <a:cubicBezTo>
                      <a:pt x="828" y="534"/>
                      <a:pt x="808" y="535"/>
                      <a:pt x="796" y="537"/>
                    </a:cubicBezTo>
                    <a:cubicBezTo>
                      <a:pt x="784" y="539"/>
                      <a:pt x="763" y="541"/>
                      <a:pt x="751" y="539"/>
                    </a:cubicBezTo>
                    <a:cubicBezTo>
                      <a:pt x="739" y="537"/>
                      <a:pt x="739" y="524"/>
                      <a:pt x="722" y="524"/>
                    </a:cubicBezTo>
                    <a:cubicBezTo>
                      <a:pt x="705" y="524"/>
                      <a:pt x="707" y="533"/>
                      <a:pt x="697" y="537"/>
                    </a:cubicBezTo>
                    <a:lnTo>
                      <a:pt x="667" y="538"/>
                    </a:lnTo>
                    <a:lnTo>
                      <a:pt x="623" y="560"/>
                    </a:lnTo>
                    <a:lnTo>
                      <a:pt x="634" y="576"/>
                    </a:lnTo>
                    <a:lnTo>
                      <a:pt x="639" y="598"/>
                    </a:lnTo>
                    <a:lnTo>
                      <a:pt x="669" y="617"/>
                    </a:lnTo>
                    <a:lnTo>
                      <a:pt x="700" y="602"/>
                    </a:lnTo>
                    <a:lnTo>
                      <a:pt x="718" y="611"/>
                    </a:lnTo>
                    <a:lnTo>
                      <a:pt x="752" y="608"/>
                    </a:lnTo>
                    <a:lnTo>
                      <a:pt x="757" y="644"/>
                    </a:lnTo>
                    <a:lnTo>
                      <a:pt x="697" y="677"/>
                    </a:ln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71" name="Group 83"/>
            <p:cNvGrpSpPr>
              <a:grpSpLocks/>
            </p:cNvGrpSpPr>
            <p:nvPr/>
          </p:nvGrpSpPr>
          <p:grpSpPr bwMode="auto">
            <a:xfrm>
              <a:off x="3019" y="1680"/>
              <a:ext cx="1874" cy="2024"/>
              <a:chOff x="4383" y="1774"/>
              <a:chExt cx="1874" cy="2024"/>
            </a:xfrm>
          </p:grpSpPr>
          <p:sp>
            <p:nvSpPr>
              <p:cNvPr id="37972" name="Freeform 84"/>
              <p:cNvSpPr>
                <a:spLocks/>
              </p:cNvSpPr>
              <p:nvPr/>
            </p:nvSpPr>
            <p:spPr bwMode="gray">
              <a:xfrm>
                <a:off x="4464" y="1868"/>
                <a:ext cx="1299" cy="1930"/>
              </a:xfrm>
              <a:custGeom>
                <a:avLst/>
                <a:gdLst/>
                <a:ahLst/>
                <a:cxnLst>
                  <a:cxn ang="0">
                    <a:pos x="116" y="258"/>
                  </a:cxn>
                  <a:cxn ang="0">
                    <a:pos x="320" y="210"/>
                  </a:cxn>
                  <a:cxn ang="0">
                    <a:pos x="434" y="240"/>
                  </a:cxn>
                  <a:cxn ang="0">
                    <a:pos x="416" y="444"/>
                  </a:cxn>
                  <a:cxn ang="0">
                    <a:pos x="272" y="582"/>
                  </a:cxn>
                  <a:cxn ang="0">
                    <a:pos x="218" y="714"/>
                  </a:cxn>
                  <a:cxn ang="0">
                    <a:pos x="284" y="964"/>
                  </a:cxn>
                  <a:cxn ang="0">
                    <a:pos x="316" y="960"/>
                  </a:cxn>
                  <a:cxn ang="0">
                    <a:pos x="328" y="906"/>
                  </a:cxn>
                  <a:cxn ang="0">
                    <a:pos x="478" y="1154"/>
                  </a:cxn>
                  <a:cxn ang="0">
                    <a:pos x="650" y="1200"/>
                  </a:cxn>
                  <a:cxn ang="0">
                    <a:pos x="794" y="1350"/>
                  </a:cxn>
                  <a:cxn ang="0">
                    <a:pos x="854" y="1422"/>
                  </a:cxn>
                  <a:cxn ang="0">
                    <a:pos x="770" y="1608"/>
                  </a:cxn>
                  <a:cxn ang="0">
                    <a:pos x="916" y="1782"/>
                  </a:cxn>
                  <a:cxn ang="0">
                    <a:pos x="1034" y="2022"/>
                  </a:cxn>
                  <a:cxn ang="0">
                    <a:pos x="1094" y="2310"/>
                  </a:cxn>
                  <a:cxn ang="0">
                    <a:pos x="1194" y="2540"/>
                  </a:cxn>
                  <a:cxn ang="0">
                    <a:pos x="1280" y="2520"/>
                  </a:cxn>
                  <a:cxn ang="0">
                    <a:pos x="1244" y="2394"/>
                  </a:cxn>
                  <a:cxn ang="0">
                    <a:pos x="1288" y="2306"/>
                  </a:cxn>
                  <a:cxn ang="0">
                    <a:pos x="1368" y="2228"/>
                  </a:cxn>
                  <a:cxn ang="0">
                    <a:pos x="1448" y="2076"/>
                  </a:cxn>
                  <a:cxn ang="0">
                    <a:pos x="1568" y="1950"/>
                  </a:cxn>
                  <a:cxn ang="0">
                    <a:pos x="1622" y="1746"/>
                  </a:cxn>
                  <a:cxn ang="0">
                    <a:pos x="1552" y="1538"/>
                  </a:cxn>
                  <a:cxn ang="0">
                    <a:pos x="1376" y="1410"/>
                  </a:cxn>
                  <a:cxn ang="0">
                    <a:pos x="1104" y="1280"/>
                  </a:cxn>
                  <a:cxn ang="0">
                    <a:pos x="974" y="1260"/>
                  </a:cxn>
                  <a:cxn ang="0">
                    <a:pos x="904" y="1268"/>
                  </a:cxn>
                  <a:cxn ang="0">
                    <a:pos x="794" y="1308"/>
                  </a:cxn>
                  <a:cxn ang="0">
                    <a:pos x="758" y="1174"/>
                  </a:cxn>
                  <a:cxn ang="0">
                    <a:pos x="736" y="1062"/>
                  </a:cxn>
                  <a:cxn ang="0">
                    <a:pos x="632" y="1104"/>
                  </a:cxn>
                  <a:cxn ang="0">
                    <a:pos x="568" y="950"/>
                  </a:cxn>
                  <a:cxn ang="0">
                    <a:pos x="740" y="912"/>
                  </a:cxn>
                  <a:cxn ang="0">
                    <a:pos x="842" y="906"/>
                  </a:cxn>
                  <a:cxn ang="0">
                    <a:pos x="896" y="900"/>
                  </a:cxn>
                  <a:cxn ang="0">
                    <a:pos x="1058" y="750"/>
                  </a:cxn>
                  <a:cxn ang="0">
                    <a:pos x="1184" y="678"/>
                  </a:cxn>
                  <a:cxn ang="0">
                    <a:pos x="1278" y="636"/>
                  </a:cxn>
                  <a:cxn ang="0">
                    <a:pos x="1340" y="538"/>
                  </a:cxn>
                  <a:cxn ang="0">
                    <a:pos x="1288" y="512"/>
                  </a:cxn>
                  <a:cxn ang="0">
                    <a:pos x="1526" y="456"/>
                  </a:cxn>
                  <a:cxn ang="0">
                    <a:pos x="1406" y="342"/>
                  </a:cxn>
                  <a:cxn ang="0">
                    <a:pos x="1328" y="264"/>
                  </a:cxn>
                  <a:cxn ang="0">
                    <a:pos x="1222" y="364"/>
                  </a:cxn>
                  <a:cxn ang="0">
                    <a:pos x="1110" y="444"/>
                  </a:cxn>
                  <a:cxn ang="0">
                    <a:pos x="1022" y="304"/>
                  </a:cxn>
                  <a:cxn ang="0">
                    <a:pos x="1212" y="240"/>
                  </a:cxn>
                  <a:cxn ang="0">
                    <a:pos x="1266" y="198"/>
                  </a:cxn>
                  <a:cxn ang="0">
                    <a:pos x="1328" y="172"/>
                  </a:cxn>
                  <a:cxn ang="0">
                    <a:pos x="1286" y="144"/>
                  </a:cxn>
                  <a:cxn ang="0">
                    <a:pos x="1262" y="120"/>
                  </a:cxn>
                  <a:cxn ang="0">
                    <a:pos x="1202" y="102"/>
                  </a:cxn>
                  <a:cxn ang="0">
                    <a:pos x="1106" y="136"/>
                  </a:cxn>
                  <a:cxn ang="0">
                    <a:pos x="950" y="120"/>
                  </a:cxn>
                  <a:cxn ang="0">
                    <a:pos x="550" y="0"/>
                  </a:cxn>
                  <a:cxn ang="0">
                    <a:pos x="344" y="32"/>
                  </a:cxn>
                  <a:cxn ang="0">
                    <a:pos x="290" y="102"/>
                  </a:cxn>
                  <a:cxn ang="0">
                    <a:pos x="128" y="174"/>
                  </a:cxn>
                  <a:cxn ang="0">
                    <a:pos x="128" y="216"/>
                  </a:cxn>
                  <a:cxn ang="0">
                    <a:pos x="2" y="252"/>
                  </a:cxn>
                </a:cxnLst>
                <a:rect l="0" t="0" r="r" b="b"/>
                <a:pathLst>
                  <a:path w="1692" h="2586">
                    <a:moveTo>
                      <a:pt x="2" y="252"/>
                    </a:moveTo>
                    <a:lnTo>
                      <a:pt x="68" y="264"/>
                    </a:lnTo>
                    <a:lnTo>
                      <a:pt x="116" y="258"/>
                    </a:lnTo>
                    <a:lnTo>
                      <a:pt x="188" y="216"/>
                    </a:lnTo>
                    <a:lnTo>
                      <a:pt x="236" y="210"/>
                    </a:lnTo>
                    <a:lnTo>
                      <a:pt x="320" y="210"/>
                    </a:lnTo>
                    <a:lnTo>
                      <a:pt x="368" y="216"/>
                    </a:lnTo>
                    <a:lnTo>
                      <a:pt x="398" y="246"/>
                    </a:lnTo>
                    <a:lnTo>
                      <a:pt x="434" y="240"/>
                    </a:lnTo>
                    <a:lnTo>
                      <a:pt x="422" y="294"/>
                    </a:lnTo>
                    <a:lnTo>
                      <a:pt x="404" y="354"/>
                    </a:lnTo>
                    <a:lnTo>
                      <a:pt x="416" y="444"/>
                    </a:lnTo>
                    <a:lnTo>
                      <a:pt x="408" y="480"/>
                    </a:lnTo>
                    <a:lnTo>
                      <a:pt x="380" y="474"/>
                    </a:lnTo>
                    <a:lnTo>
                      <a:pt x="272" y="582"/>
                    </a:lnTo>
                    <a:lnTo>
                      <a:pt x="236" y="628"/>
                    </a:lnTo>
                    <a:lnTo>
                      <a:pt x="242" y="672"/>
                    </a:lnTo>
                    <a:lnTo>
                      <a:pt x="218" y="714"/>
                    </a:lnTo>
                    <a:lnTo>
                      <a:pt x="268" y="774"/>
                    </a:lnTo>
                    <a:lnTo>
                      <a:pt x="262" y="844"/>
                    </a:lnTo>
                    <a:lnTo>
                      <a:pt x="284" y="964"/>
                    </a:lnTo>
                    <a:lnTo>
                      <a:pt x="320" y="1010"/>
                    </a:lnTo>
                    <a:lnTo>
                      <a:pt x="324" y="970"/>
                    </a:lnTo>
                    <a:lnTo>
                      <a:pt x="316" y="960"/>
                    </a:lnTo>
                    <a:lnTo>
                      <a:pt x="302" y="834"/>
                    </a:lnTo>
                    <a:lnTo>
                      <a:pt x="326" y="830"/>
                    </a:lnTo>
                    <a:lnTo>
                      <a:pt x="328" y="906"/>
                    </a:lnTo>
                    <a:lnTo>
                      <a:pt x="380" y="996"/>
                    </a:lnTo>
                    <a:lnTo>
                      <a:pt x="368" y="1074"/>
                    </a:lnTo>
                    <a:lnTo>
                      <a:pt x="478" y="1154"/>
                    </a:lnTo>
                    <a:lnTo>
                      <a:pt x="564" y="1164"/>
                    </a:lnTo>
                    <a:lnTo>
                      <a:pt x="612" y="1208"/>
                    </a:lnTo>
                    <a:lnTo>
                      <a:pt x="650" y="1200"/>
                    </a:lnTo>
                    <a:lnTo>
                      <a:pt x="680" y="1224"/>
                    </a:lnTo>
                    <a:lnTo>
                      <a:pt x="698" y="1272"/>
                    </a:lnTo>
                    <a:lnTo>
                      <a:pt x="794" y="1350"/>
                    </a:lnTo>
                    <a:lnTo>
                      <a:pt x="842" y="1308"/>
                    </a:lnTo>
                    <a:lnTo>
                      <a:pt x="848" y="1350"/>
                    </a:lnTo>
                    <a:lnTo>
                      <a:pt x="854" y="1422"/>
                    </a:lnTo>
                    <a:lnTo>
                      <a:pt x="786" y="1490"/>
                    </a:lnTo>
                    <a:lnTo>
                      <a:pt x="788" y="1542"/>
                    </a:lnTo>
                    <a:lnTo>
                      <a:pt x="770" y="1608"/>
                    </a:lnTo>
                    <a:lnTo>
                      <a:pt x="802" y="1634"/>
                    </a:lnTo>
                    <a:lnTo>
                      <a:pt x="848" y="1668"/>
                    </a:lnTo>
                    <a:lnTo>
                      <a:pt x="916" y="1782"/>
                    </a:lnTo>
                    <a:lnTo>
                      <a:pt x="956" y="1800"/>
                    </a:lnTo>
                    <a:lnTo>
                      <a:pt x="1010" y="1848"/>
                    </a:lnTo>
                    <a:lnTo>
                      <a:pt x="1034" y="2022"/>
                    </a:lnTo>
                    <a:lnTo>
                      <a:pt x="1058" y="2178"/>
                    </a:lnTo>
                    <a:lnTo>
                      <a:pt x="1046" y="2244"/>
                    </a:lnTo>
                    <a:lnTo>
                      <a:pt x="1094" y="2310"/>
                    </a:lnTo>
                    <a:lnTo>
                      <a:pt x="1118" y="2364"/>
                    </a:lnTo>
                    <a:lnTo>
                      <a:pt x="1138" y="2458"/>
                    </a:lnTo>
                    <a:lnTo>
                      <a:pt x="1194" y="2540"/>
                    </a:lnTo>
                    <a:lnTo>
                      <a:pt x="1286" y="2586"/>
                    </a:lnTo>
                    <a:lnTo>
                      <a:pt x="1382" y="2574"/>
                    </a:lnTo>
                    <a:lnTo>
                      <a:pt x="1280" y="2520"/>
                    </a:lnTo>
                    <a:lnTo>
                      <a:pt x="1266" y="2472"/>
                    </a:lnTo>
                    <a:lnTo>
                      <a:pt x="1288" y="2428"/>
                    </a:lnTo>
                    <a:lnTo>
                      <a:pt x="1244" y="2394"/>
                    </a:lnTo>
                    <a:lnTo>
                      <a:pt x="1284" y="2334"/>
                    </a:lnTo>
                    <a:lnTo>
                      <a:pt x="1244" y="2300"/>
                    </a:lnTo>
                    <a:lnTo>
                      <a:pt x="1288" y="2306"/>
                    </a:lnTo>
                    <a:lnTo>
                      <a:pt x="1286" y="2244"/>
                    </a:lnTo>
                    <a:lnTo>
                      <a:pt x="1330" y="2268"/>
                    </a:lnTo>
                    <a:lnTo>
                      <a:pt x="1368" y="2228"/>
                    </a:lnTo>
                    <a:lnTo>
                      <a:pt x="1334" y="2160"/>
                    </a:lnTo>
                    <a:lnTo>
                      <a:pt x="1382" y="2184"/>
                    </a:lnTo>
                    <a:lnTo>
                      <a:pt x="1448" y="2076"/>
                    </a:lnTo>
                    <a:lnTo>
                      <a:pt x="1468" y="2052"/>
                    </a:lnTo>
                    <a:lnTo>
                      <a:pt x="1476" y="1982"/>
                    </a:lnTo>
                    <a:lnTo>
                      <a:pt x="1568" y="1950"/>
                    </a:lnTo>
                    <a:lnTo>
                      <a:pt x="1612" y="1880"/>
                    </a:lnTo>
                    <a:lnTo>
                      <a:pt x="1628" y="1830"/>
                    </a:lnTo>
                    <a:lnTo>
                      <a:pt x="1622" y="1746"/>
                    </a:lnTo>
                    <a:lnTo>
                      <a:pt x="1692" y="1644"/>
                    </a:lnTo>
                    <a:lnTo>
                      <a:pt x="1652" y="1578"/>
                    </a:lnTo>
                    <a:lnTo>
                      <a:pt x="1552" y="1538"/>
                    </a:lnTo>
                    <a:lnTo>
                      <a:pt x="1448" y="1500"/>
                    </a:lnTo>
                    <a:lnTo>
                      <a:pt x="1376" y="1494"/>
                    </a:lnTo>
                    <a:lnTo>
                      <a:pt x="1376" y="1410"/>
                    </a:lnTo>
                    <a:lnTo>
                      <a:pt x="1262" y="1356"/>
                    </a:lnTo>
                    <a:lnTo>
                      <a:pt x="1166" y="1272"/>
                    </a:lnTo>
                    <a:lnTo>
                      <a:pt x="1104" y="1280"/>
                    </a:lnTo>
                    <a:lnTo>
                      <a:pt x="1048" y="1276"/>
                    </a:lnTo>
                    <a:lnTo>
                      <a:pt x="1020" y="1244"/>
                    </a:lnTo>
                    <a:lnTo>
                      <a:pt x="974" y="1260"/>
                    </a:lnTo>
                    <a:lnTo>
                      <a:pt x="984" y="1238"/>
                    </a:lnTo>
                    <a:lnTo>
                      <a:pt x="934" y="1268"/>
                    </a:lnTo>
                    <a:lnTo>
                      <a:pt x="904" y="1268"/>
                    </a:lnTo>
                    <a:lnTo>
                      <a:pt x="872" y="1314"/>
                    </a:lnTo>
                    <a:lnTo>
                      <a:pt x="836" y="1272"/>
                    </a:lnTo>
                    <a:lnTo>
                      <a:pt x="794" y="1308"/>
                    </a:lnTo>
                    <a:lnTo>
                      <a:pt x="748" y="1278"/>
                    </a:lnTo>
                    <a:lnTo>
                      <a:pt x="758" y="1242"/>
                    </a:lnTo>
                    <a:lnTo>
                      <a:pt x="758" y="1174"/>
                    </a:lnTo>
                    <a:lnTo>
                      <a:pt x="698" y="1176"/>
                    </a:lnTo>
                    <a:lnTo>
                      <a:pt x="668" y="1140"/>
                    </a:lnTo>
                    <a:lnTo>
                      <a:pt x="736" y="1062"/>
                    </a:lnTo>
                    <a:lnTo>
                      <a:pt x="712" y="1050"/>
                    </a:lnTo>
                    <a:lnTo>
                      <a:pt x="658" y="1062"/>
                    </a:lnTo>
                    <a:lnTo>
                      <a:pt x="632" y="1104"/>
                    </a:lnTo>
                    <a:lnTo>
                      <a:pt x="596" y="1110"/>
                    </a:lnTo>
                    <a:lnTo>
                      <a:pt x="538" y="1066"/>
                    </a:lnTo>
                    <a:lnTo>
                      <a:pt x="568" y="950"/>
                    </a:lnTo>
                    <a:lnTo>
                      <a:pt x="632" y="894"/>
                    </a:lnTo>
                    <a:lnTo>
                      <a:pt x="686" y="894"/>
                    </a:lnTo>
                    <a:lnTo>
                      <a:pt x="740" y="912"/>
                    </a:lnTo>
                    <a:lnTo>
                      <a:pt x="736" y="900"/>
                    </a:lnTo>
                    <a:lnTo>
                      <a:pt x="766" y="868"/>
                    </a:lnTo>
                    <a:lnTo>
                      <a:pt x="842" y="906"/>
                    </a:lnTo>
                    <a:lnTo>
                      <a:pt x="848" y="966"/>
                    </a:lnTo>
                    <a:lnTo>
                      <a:pt x="884" y="984"/>
                    </a:lnTo>
                    <a:lnTo>
                      <a:pt x="896" y="900"/>
                    </a:lnTo>
                    <a:lnTo>
                      <a:pt x="878" y="858"/>
                    </a:lnTo>
                    <a:lnTo>
                      <a:pt x="998" y="806"/>
                    </a:lnTo>
                    <a:lnTo>
                      <a:pt x="1058" y="750"/>
                    </a:lnTo>
                    <a:lnTo>
                      <a:pt x="1100" y="696"/>
                    </a:lnTo>
                    <a:lnTo>
                      <a:pt x="1130" y="672"/>
                    </a:lnTo>
                    <a:lnTo>
                      <a:pt x="1184" y="678"/>
                    </a:lnTo>
                    <a:lnTo>
                      <a:pt x="1190" y="636"/>
                    </a:lnTo>
                    <a:lnTo>
                      <a:pt x="1280" y="588"/>
                    </a:lnTo>
                    <a:lnTo>
                      <a:pt x="1278" y="636"/>
                    </a:lnTo>
                    <a:lnTo>
                      <a:pt x="1360" y="602"/>
                    </a:lnTo>
                    <a:lnTo>
                      <a:pt x="1322" y="570"/>
                    </a:lnTo>
                    <a:lnTo>
                      <a:pt x="1340" y="538"/>
                    </a:lnTo>
                    <a:lnTo>
                      <a:pt x="1320" y="522"/>
                    </a:lnTo>
                    <a:lnTo>
                      <a:pt x="1286" y="546"/>
                    </a:lnTo>
                    <a:lnTo>
                      <a:pt x="1288" y="512"/>
                    </a:lnTo>
                    <a:lnTo>
                      <a:pt x="1400" y="504"/>
                    </a:lnTo>
                    <a:lnTo>
                      <a:pt x="1490" y="480"/>
                    </a:lnTo>
                    <a:lnTo>
                      <a:pt x="1526" y="456"/>
                    </a:lnTo>
                    <a:lnTo>
                      <a:pt x="1484" y="394"/>
                    </a:lnTo>
                    <a:cubicBezTo>
                      <a:pt x="1474" y="370"/>
                      <a:pt x="1479" y="319"/>
                      <a:pt x="1466" y="310"/>
                    </a:cubicBezTo>
                    <a:cubicBezTo>
                      <a:pt x="1456" y="300"/>
                      <a:pt x="1423" y="343"/>
                      <a:pt x="1406" y="342"/>
                    </a:cubicBezTo>
                    <a:lnTo>
                      <a:pt x="1376" y="312"/>
                    </a:lnTo>
                    <a:lnTo>
                      <a:pt x="1376" y="270"/>
                    </a:lnTo>
                    <a:lnTo>
                      <a:pt x="1328" y="264"/>
                    </a:lnTo>
                    <a:lnTo>
                      <a:pt x="1312" y="252"/>
                    </a:lnTo>
                    <a:lnTo>
                      <a:pt x="1256" y="314"/>
                    </a:lnTo>
                    <a:lnTo>
                      <a:pt x="1222" y="364"/>
                    </a:lnTo>
                    <a:lnTo>
                      <a:pt x="1172" y="402"/>
                    </a:lnTo>
                    <a:lnTo>
                      <a:pt x="1136" y="474"/>
                    </a:lnTo>
                    <a:lnTo>
                      <a:pt x="1110" y="444"/>
                    </a:lnTo>
                    <a:lnTo>
                      <a:pt x="1128" y="394"/>
                    </a:lnTo>
                    <a:lnTo>
                      <a:pt x="1038" y="334"/>
                    </a:lnTo>
                    <a:lnTo>
                      <a:pt x="1022" y="304"/>
                    </a:lnTo>
                    <a:lnTo>
                      <a:pt x="1122" y="226"/>
                    </a:lnTo>
                    <a:lnTo>
                      <a:pt x="1184" y="222"/>
                    </a:lnTo>
                    <a:lnTo>
                      <a:pt x="1212" y="240"/>
                    </a:lnTo>
                    <a:lnTo>
                      <a:pt x="1248" y="220"/>
                    </a:lnTo>
                    <a:lnTo>
                      <a:pt x="1300" y="220"/>
                    </a:lnTo>
                    <a:lnTo>
                      <a:pt x="1266" y="198"/>
                    </a:lnTo>
                    <a:lnTo>
                      <a:pt x="1208" y="196"/>
                    </a:lnTo>
                    <a:lnTo>
                      <a:pt x="1250" y="174"/>
                    </a:lnTo>
                    <a:lnTo>
                      <a:pt x="1328" y="172"/>
                    </a:lnTo>
                    <a:lnTo>
                      <a:pt x="1364" y="132"/>
                    </a:lnTo>
                    <a:cubicBezTo>
                      <a:pt x="1346" y="124"/>
                      <a:pt x="1343" y="119"/>
                      <a:pt x="1324" y="122"/>
                    </a:cubicBezTo>
                    <a:cubicBezTo>
                      <a:pt x="1310" y="124"/>
                      <a:pt x="1294" y="132"/>
                      <a:pt x="1286" y="144"/>
                    </a:cubicBezTo>
                    <a:cubicBezTo>
                      <a:pt x="1282" y="149"/>
                      <a:pt x="1274" y="148"/>
                      <a:pt x="1268" y="150"/>
                    </a:cubicBezTo>
                    <a:cubicBezTo>
                      <a:pt x="1266" y="144"/>
                      <a:pt x="1259" y="138"/>
                      <a:pt x="1262" y="132"/>
                    </a:cubicBezTo>
                    <a:cubicBezTo>
                      <a:pt x="1269" y="118"/>
                      <a:pt x="1303" y="134"/>
                      <a:pt x="1262" y="120"/>
                    </a:cubicBezTo>
                    <a:cubicBezTo>
                      <a:pt x="1221" y="134"/>
                      <a:pt x="1252" y="105"/>
                      <a:pt x="1262" y="90"/>
                    </a:cubicBezTo>
                    <a:cubicBezTo>
                      <a:pt x="1260" y="84"/>
                      <a:pt x="1262" y="75"/>
                      <a:pt x="1256" y="72"/>
                    </a:cubicBezTo>
                    <a:cubicBezTo>
                      <a:pt x="1238" y="63"/>
                      <a:pt x="1202" y="102"/>
                      <a:pt x="1202" y="102"/>
                    </a:cubicBezTo>
                    <a:cubicBezTo>
                      <a:pt x="1198" y="108"/>
                      <a:pt x="1186" y="140"/>
                      <a:pt x="1180" y="144"/>
                    </a:cubicBezTo>
                    <a:cubicBezTo>
                      <a:pt x="1169" y="151"/>
                      <a:pt x="1148" y="122"/>
                      <a:pt x="1148" y="122"/>
                    </a:cubicBezTo>
                    <a:cubicBezTo>
                      <a:pt x="1138" y="123"/>
                      <a:pt x="1121" y="137"/>
                      <a:pt x="1106" y="136"/>
                    </a:cubicBezTo>
                    <a:cubicBezTo>
                      <a:pt x="1091" y="135"/>
                      <a:pt x="1074" y="117"/>
                      <a:pt x="1056" y="116"/>
                    </a:cubicBezTo>
                    <a:cubicBezTo>
                      <a:pt x="1038" y="115"/>
                      <a:pt x="1016" y="131"/>
                      <a:pt x="998" y="132"/>
                    </a:cubicBezTo>
                    <a:cubicBezTo>
                      <a:pt x="997" y="132"/>
                      <a:pt x="956" y="125"/>
                      <a:pt x="950" y="120"/>
                    </a:cubicBezTo>
                    <a:cubicBezTo>
                      <a:pt x="918" y="94"/>
                      <a:pt x="960" y="108"/>
                      <a:pt x="920" y="90"/>
                    </a:cubicBezTo>
                    <a:cubicBezTo>
                      <a:pt x="852" y="60"/>
                      <a:pt x="806" y="58"/>
                      <a:pt x="730" y="54"/>
                    </a:cubicBezTo>
                    <a:cubicBezTo>
                      <a:pt x="656" y="39"/>
                      <a:pt x="625" y="15"/>
                      <a:pt x="550" y="0"/>
                    </a:cubicBezTo>
                    <a:cubicBezTo>
                      <a:pt x="510" y="2"/>
                      <a:pt x="486" y="5"/>
                      <a:pt x="446" y="8"/>
                    </a:cubicBezTo>
                    <a:cubicBezTo>
                      <a:pt x="424" y="9"/>
                      <a:pt x="423" y="14"/>
                      <a:pt x="406" y="18"/>
                    </a:cubicBezTo>
                    <a:cubicBezTo>
                      <a:pt x="389" y="22"/>
                      <a:pt x="353" y="24"/>
                      <a:pt x="344" y="32"/>
                    </a:cubicBezTo>
                    <a:cubicBezTo>
                      <a:pt x="346" y="38"/>
                      <a:pt x="354" y="60"/>
                      <a:pt x="350" y="64"/>
                    </a:cubicBezTo>
                    <a:cubicBezTo>
                      <a:pt x="274" y="50"/>
                      <a:pt x="250" y="81"/>
                      <a:pt x="236" y="82"/>
                    </a:cubicBezTo>
                    <a:cubicBezTo>
                      <a:pt x="278" y="110"/>
                      <a:pt x="270" y="72"/>
                      <a:pt x="290" y="102"/>
                    </a:cubicBezTo>
                    <a:cubicBezTo>
                      <a:pt x="234" y="121"/>
                      <a:pt x="178" y="104"/>
                      <a:pt x="128" y="138"/>
                    </a:cubicBezTo>
                    <a:cubicBezTo>
                      <a:pt x="126" y="144"/>
                      <a:pt x="122" y="150"/>
                      <a:pt x="122" y="156"/>
                    </a:cubicBezTo>
                    <a:cubicBezTo>
                      <a:pt x="122" y="162"/>
                      <a:pt x="132" y="170"/>
                      <a:pt x="128" y="174"/>
                    </a:cubicBezTo>
                    <a:cubicBezTo>
                      <a:pt x="126" y="182"/>
                      <a:pt x="109" y="197"/>
                      <a:pt x="112" y="202"/>
                    </a:cubicBezTo>
                    <a:cubicBezTo>
                      <a:pt x="124" y="206"/>
                      <a:pt x="137" y="195"/>
                      <a:pt x="146" y="204"/>
                    </a:cubicBezTo>
                    <a:cubicBezTo>
                      <a:pt x="151" y="209"/>
                      <a:pt x="135" y="213"/>
                      <a:pt x="128" y="216"/>
                    </a:cubicBezTo>
                    <a:cubicBezTo>
                      <a:pt x="116" y="221"/>
                      <a:pt x="104" y="226"/>
                      <a:pt x="92" y="228"/>
                    </a:cubicBezTo>
                    <a:cubicBezTo>
                      <a:pt x="48" y="237"/>
                      <a:pt x="72" y="233"/>
                      <a:pt x="20" y="240"/>
                    </a:cubicBezTo>
                    <a:cubicBezTo>
                      <a:pt x="0" y="247"/>
                      <a:pt x="2" y="240"/>
                      <a:pt x="2" y="25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3" name="Freeform 85"/>
              <p:cNvSpPr>
                <a:spLocks/>
              </p:cNvSpPr>
              <p:nvPr/>
            </p:nvSpPr>
            <p:spPr bwMode="gray">
              <a:xfrm>
                <a:off x="4423" y="2052"/>
                <a:ext cx="35" cy="28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22"/>
                  </a:cxn>
                  <a:cxn ang="0">
                    <a:pos x="22" y="38"/>
                  </a:cxn>
                  <a:cxn ang="0">
                    <a:pos x="46" y="26"/>
                  </a:cxn>
                  <a:cxn ang="0">
                    <a:pos x="30" y="0"/>
                  </a:cxn>
                  <a:cxn ang="0">
                    <a:pos x="16" y="4"/>
                  </a:cxn>
                </a:cxnLst>
                <a:rect l="0" t="0" r="r" b="b"/>
                <a:pathLst>
                  <a:path w="46" h="38">
                    <a:moveTo>
                      <a:pt x="16" y="4"/>
                    </a:moveTo>
                    <a:lnTo>
                      <a:pt x="0" y="22"/>
                    </a:lnTo>
                    <a:lnTo>
                      <a:pt x="22" y="38"/>
                    </a:lnTo>
                    <a:lnTo>
                      <a:pt x="46" y="26"/>
                    </a:lnTo>
                    <a:lnTo>
                      <a:pt x="30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4" name="Freeform 86"/>
              <p:cNvSpPr>
                <a:spLocks/>
              </p:cNvSpPr>
              <p:nvPr/>
            </p:nvSpPr>
            <p:spPr bwMode="gray">
              <a:xfrm>
                <a:off x="4738" y="2174"/>
                <a:ext cx="40" cy="3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6" y="44"/>
                  </a:cxn>
                  <a:cxn ang="0">
                    <a:pos x="42" y="42"/>
                  </a:cxn>
                  <a:cxn ang="0">
                    <a:pos x="38" y="16"/>
                  </a:cxn>
                  <a:cxn ang="0">
                    <a:pos x="26" y="2"/>
                  </a:cxn>
                  <a:cxn ang="0">
                    <a:pos x="12" y="0"/>
                  </a:cxn>
                </a:cxnLst>
                <a:rect l="0" t="0" r="r" b="b"/>
                <a:pathLst>
                  <a:path w="52" h="44">
                    <a:moveTo>
                      <a:pt x="12" y="0"/>
                    </a:moveTo>
                    <a:cubicBezTo>
                      <a:pt x="16" y="14"/>
                      <a:pt x="18" y="32"/>
                      <a:pt x="26" y="44"/>
                    </a:cubicBezTo>
                    <a:cubicBezTo>
                      <a:pt x="31" y="43"/>
                      <a:pt x="37" y="44"/>
                      <a:pt x="42" y="42"/>
                    </a:cubicBezTo>
                    <a:cubicBezTo>
                      <a:pt x="52" y="38"/>
                      <a:pt x="48" y="19"/>
                      <a:pt x="38" y="16"/>
                    </a:cubicBezTo>
                    <a:cubicBezTo>
                      <a:pt x="33" y="9"/>
                      <a:pt x="34" y="5"/>
                      <a:pt x="26" y="2"/>
                    </a:cubicBezTo>
                    <a:cubicBezTo>
                      <a:pt x="4" y="4"/>
                      <a:pt x="0" y="8"/>
                      <a:pt x="12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5" name="Freeform 87"/>
              <p:cNvSpPr>
                <a:spLocks/>
              </p:cNvSpPr>
              <p:nvPr/>
            </p:nvSpPr>
            <p:spPr bwMode="gray">
              <a:xfrm>
                <a:off x="5539" y="2230"/>
                <a:ext cx="101" cy="74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79" y="8"/>
                  </a:cxn>
                  <a:cxn ang="0">
                    <a:pos x="53" y="24"/>
                  </a:cxn>
                  <a:cxn ang="0">
                    <a:pos x="39" y="40"/>
                  </a:cxn>
                  <a:cxn ang="0">
                    <a:pos x="21" y="52"/>
                  </a:cxn>
                  <a:cxn ang="0">
                    <a:pos x="63" y="82"/>
                  </a:cxn>
                  <a:cxn ang="0">
                    <a:pos x="79" y="94"/>
                  </a:cxn>
                  <a:cxn ang="0">
                    <a:pos x="85" y="92"/>
                  </a:cxn>
                  <a:cxn ang="0">
                    <a:pos x="89" y="86"/>
                  </a:cxn>
                  <a:cxn ang="0">
                    <a:pos x="97" y="98"/>
                  </a:cxn>
                  <a:cxn ang="0">
                    <a:pos x="123" y="86"/>
                  </a:cxn>
                  <a:cxn ang="0">
                    <a:pos x="129" y="74"/>
                  </a:cxn>
                  <a:cxn ang="0">
                    <a:pos x="101" y="40"/>
                  </a:cxn>
                  <a:cxn ang="0">
                    <a:pos x="115" y="24"/>
                  </a:cxn>
                  <a:cxn ang="0">
                    <a:pos x="111" y="4"/>
                  </a:cxn>
                  <a:cxn ang="0">
                    <a:pos x="97" y="0"/>
                  </a:cxn>
                </a:cxnLst>
                <a:rect l="0" t="0" r="r" b="b"/>
                <a:pathLst>
                  <a:path w="131" h="98">
                    <a:moveTo>
                      <a:pt x="97" y="0"/>
                    </a:moveTo>
                    <a:cubicBezTo>
                      <a:pt x="83" y="5"/>
                      <a:pt x="89" y="2"/>
                      <a:pt x="79" y="8"/>
                    </a:cubicBezTo>
                    <a:cubicBezTo>
                      <a:pt x="76" y="18"/>
                      <a:pt x="62" y="18"/>
                      <a:pt x="53" y="24"/>
                    </a:cubicBezTo>
                    <a:cubicBezTo>
                      <a:pt x="49" y="29"/>
                      <a:pt x="44" y="36"/>
                      <a:pt x="39" y="40"/>
                    </a:cubicBezTo>
                    <a:cubicBezTo>
                      <a:pt x="34" y="45"/>
                      <a:pt x="21" y="52"/>
                      <a:pt x="21" y="52"/>
                    </a:cubicBezTo>
                    <a:cubicBezTo>
                      <a:pt x="0" y="84"/>
                      <a:pt x="41" y="75"/>
                      <a:pt x="63" y="82"/>
                    </a:cubicBezTo>
                    <a:cubicBezTo>
                      <a:pt x="68" y="89"/>
                      <a:pt x="71" y="91"/>
                      <a:pt x="79" y="94"/>
                    </a:cubicBezTo>
                    <a:cubicBezTo>
                      <a:pt x="81" y="93"/>
                      <a:pt x="83" y="93"/>
                      <a:pt x="85" y="92"/>
                    </a:cubicBezTo>
                    <a:cubicBezTo>
                      <a:pt x="87" y="90"/>
                      <a:pt x="87" y="85"/>
                      <a:pt x="89" y="86"/>
                    </a:cubicBezTo>
                    <a:cubicBezTo>
                      <a:pt x="93" y="88"/>
                      <a:pt x="97" y="98"/>
                      <a:pt x="97" y="98"/>
                    </a:cubicBezTo>
                    <a:cubicBezTo>
                      <a:pt x="112" y="95"/>
                      <a:pt x="111" y="90"/>
                      <a:pt x="123" y="86"/>
                    </a:cubicBezTo>
                    <a:cubicBezTo>
                      <a:pt x="124" y="82"/>
                      <a:pt x="128" y="78"/>
                      <a:pt x="129" y="74"/>
                    </a:cubicBezTo>
                    <a:cubicBezTo>
                      <a:pt x="131" y="61"/>
                      <a:pt x="108" y="47"/>
                      <a:pt x="101" y="40"/>
                    </a:cubicBezTo>
                    <a:cubicBezTo>
                      <a:pt x="103" y="33"/>
                      <a:pt x="115" y="24"/>
                      <a:pt x="115" y="24"/>
                    </a:cubicBezTo>
                    <a:cubicBezTo>
                      <a:pt x="121" y="15"/>
                      <a:pt x="124" y="8"/>
                      <a:pt x="111" y="4"/>
                    </a:cubicBezTo>
                    <a:cubicBezTo>
                      <a:pt x="101" y="7"/>
                      <a:pt x="97" y="13"/>
                      <a:pt x="97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6" name="Freeform 88"/>
              <p:cNvSpPr>
                <a:spLocks/>
              </p:cNvSpPr>
              <p:nvPr/>
            </p:nvSpPr>
            <p:spPr bwMode="gray">
              <a:xfrm>
                <a:off x="5053" y="2613"/>
                <a:ext cx="162" cy="84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17" y="12"/>
                  </a:cxn>
                  <a:cxn ang="0">
                    <a:pos x="5" y="16"/>
                  </a:cxn>
                  <a:cxn ang="0">
                    <a:pos x="25" y="52"/>
                  </a:cxn>
                  <a:cxn ang="0">
                    <a:pos x="51" y="44"/>
                  </a:cxn>
                  <a:cxn ang="0">
                    <a:pos x="93" y="54"/>
                  </a:cxn>
                  <a:cxn ang="0">
                    <a:pos x="111" y="60"/>
                  </a:cxn>
                  <a:cxn ang="0">
                    <a:pos x="133" y="88"/>
                  </a:cxn>
                  <a:cxn ang="0">
                    <a:pos x="141" y="112"/>
                  </a:cxn>
                  <a:cxn ang="0">
                    <a:pos x="157" y="100"/>
                  </a:cxn>
                  <a:cxn ang="0">
                    <a:pos x="169" y="96"/>
                  </a:cxn>
                  <a:cxn ang="0">
                    <a:pos x="187" y="102"/>
                  </a:cxn>
                  <a:cxn ang="0">
                    <a:pos x="195" y="80"/>
                  </a:cxn>
                  <a:cxn ang="0">
                    <a:pos x="153" y="54"/>
                  </a:cxn>
                  <a:cxn ang="0">
                    <a:pos x="105" y="20"/>
                  </a:cxn>
                  <a:cxn ang="0">
                    <a:pos x="53" y="26"/>
                  </a:cxn>
                  <a:cxn ang="0">
                    <a:pos x="47" y="12"/>
                  </a:cxn>
                </a:cxnLst>
                <a:rect l="0" t="0" r="r" b="b"/>
                <a:pathLst>
                  <a:path w="212" h="112">
                    <a:moveTo>
                      <a:pt x="47" y="12"/>
                    </a:moveTo>
                    <a:cubicBezTo>
                      <a:pt x="39" y="0"/>
                      <a:pt x="28" y="7"/>
                      <a:pt x="17" y="12"/>
                    </a:cubicBezTo>
                    <a:cubicBezTo>
                      <a:pt x="13" y="14"/>
                      <a:pt x="5" y="16"/>
                      <a:pt x="5" y="16"/>
                    </a:cubicBezTo>
                    <a:cubicBezTo>
                      <a:pt x="0" y="31"/>
                      <a:pt x="10" y="48"/>
                      <a:pt x="25" y="52"/>
                    </a:cubicBezTo>
                    <a:cubicBezTo>
                      <a:pt x="37" y="50"/>
                      <a:pt x="41" y="47"/>
                      <a:pt x="51" y="44"/>
                    </a:cubicBezTo>
                    <a:cubicBezTo>
                      <a:pt x="65" y="53"/>
                      <a:pt x="76" y="53"/>
                      <a:pt x="93" y="54"/>
                    </a:cubicBezTo>
                    <a:cubicBezTo>
                      <a:pt x="99" y="56"/>
                      <a:pt x="111" y="60"/>
                      <a:pt x="111" y="60"/>
                    </a:cubicBezTo>
                    <a:cubicBezTo>
                      <a:pt x="120" y="69"/>
                      <a:pt x="129" y="75"/>
                      <a:pt x="133" y="88"/>
                    </a:cubicBezTo>
                    <a:cubicBezTo>
                      <a:pt x="125" y="100"/>
                      <a:pt x="126" y="107"/>
                      <a:pt x="141" y="112"/>
                    </a:cubicBezTo>
                    <a:cubicBezTo>
                      <a:pt x="145" y="106"/>
                      <a:pt x="150" y="103"/>
                      <a:pt x="157" y="100"/>
                    </a:cubicBezTo>
                    <a:cubicBezTo>
                      <a:pt x="161" y="98"/>
                      <a:pt x="169" y="96"/>
                      <a:pt x="169" y="96"/>
                    </a:cubicBezTo>
                    <a:cubicBezTo>
                      <a:pt x="175" y="98"/>
                      <a:pt x="187" y="102"/>
                      <a:pt x="187" y="102"/>
                    </a:cubicBezTo>
                    <a:cubicBezTo>
                      <a:pt x="203" y="100"/>
                      <a:pt x="212" y="94"/>
                      <a:pt x="195" y="80"/>
                    </a:cubicBezTo>
                    <a:cubicBezTo>
                      <a:pt x="183" y="70"/>
                      <a:pt x="165" y="66"/>
                      <a:pt x="153" y="54"/>
                    </a:cubicBezTo>
                    <a:cubicBezTo>
                      <a:pt x="141" y="42"/>
                      <a:pt x="122" y="26"/>
                      <a:pt x="105" y="20"/>
                    </a:cubicBezTo>
                    <a:cubicBezTo>
                      <a:pt x="85" y="21"/>
                      <a:pt x="71" y="20"/>
                      <a:pt x="53" y="26"/>
                    </a:cubicBezTo>
                    <a:cubicBezTo>
                      <a:pt x="47" y="24"/>
                      <a:pt x="33" y="12"/>
                      <a:pt x="47" y="1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7" name="Freeform 89"/>
              <p:cNvSpPr>
                <a:spLocks/>
              </p:cNvSpPr>
              <p:nvPr/>
            </p:nvSpPr>
            <p:spPr bwMode="gray">
              <a:xfrm>
                <a:off x="5187" y="2677"/>
                <a:ext cx="101" cy="4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3" y="6"/>
                  </a:cxn>
                  <a:cxn ang="0">
                    <a:pos x="31" y="30"/>
                  </a:cxn>
                  <a:cxn ang="0">
                    <a:pos x="15" y="34"/>
                  </a:cxn>
                  <a:cxn ang="0">
                    <a:pos x="3" y="42"/>
                  </a:cxn>
                  <a:cxn ang="0">
                    <a:pos x="13" y="54"/>
                  </a:cxn>
                  <a:cxn ang="0">
                    <a:pos x="133" y="34"/>
                  </a:cxn>
                  <a:cxn ang="0">
                    <a:pos x="123" y="16"/>
                  </a:cxn>
                  <a:cxn ang="0">
                    <a:pos x="105" y="8"/>
                  </a:cxn>
                  <a:cxn ang="0">
                    <a:pos x="101" y="24"/>
                  </a:cxn>
                  <a:cxn ang="0">
                    <a:pos x="89" y="18"/>
                  </a:cxn>
                  <a:cxn ang="0">
                    <a:pos x="67" y="14"/>
                  </a:cxn>
                  <a:cxn ang="0">
                    <a:pos x="57" y="0"/>
                  </a:cxn>
                </a:cxnLst>
                <a:rect l="0" t="0" r="r" b="b"/>
                <a:pathLst>
                  <a:path w="133" h="54">
                    <a:moveTo>
                      <a:pt x="57" y="0"/>
                    </a:moveTo>
                    <a:cubicBezTo>
                      <a:pt x="53" y="3"/>
                      <a:pt x="46" y="2"/>
                      <a:pt x="43" y="6"/>
                    </a:cubicBezTo>
                    <a:cubicBezTo>
                      <a:pt x="36" y="14"/>
                      <a:pt x="43" y="26"/>
                      <a:pt x="31" y="30"/>
                    </a:cubicBezTo>
                    <a:cubicBezTo>
                      <a:pt x="26" y="32"/>
                      <a:pt x="20" y="31"/>
                      <a:pt x="15" y="34"/>
                    </a:cubicBezTo>
                    <a:cubicBezTo>
                      <a:pt x="11" y="36"/>
                      <a:pt x="3" y="42"/>
                      <a:pt x="3" y="42"/>
                    </a:cubicBezTo>
                    <a:cubicBezTo>
                      <a:pt x="0" y="51"/>
                      <a:pt x="5" y="51"/>
                      <a:pt x="13" y="54"/>
                    </a:cubicBezTo>
                    <a:cubicBezTo>
                      <a:pt x="51" y="51"/>
                      <a:pt x="97" y="46"/>
                      <a:pt x="133" y="34"/>
                    </a:cubicBezTo>
                    <a:cubicBezTo>
                      <a:pt x="129" y="28"/>
                      <a:pt x="128" y="21"/>
                      <a:pt x="123" y="16"/>
                    </a:cubicBezTo>
                    <a:cubicBezTo>
                      <a:pt x="118" y="11"/>
                      <a:pt x="105" y="8"/>
                      <a:pt x="105" y="8"/>
                    </a:cubicBezTo>
                    <a:cubicBezTo>
                      <a:pt x="84" y="13"/>
                      <a:pt x="106" y="19"/>
                      <a:pt x="101" y="24"/>
                    </a:cubicBezTo>
                    <a:cubicBezTo>
                      <a:pt x="99" y="26"/>
                      <a:pt x="89" y="18"/>
                      <a:pt x="89" y="18"/>
                    </a:cubicBezTo>
                    <a:cubicBezTo>
                      <a:pt x="83" y="15"/>
                      <a:pt x="73" y="15"/>
                      <a:pt x="67" y="14"/>
                    </a:cubicBezTo>
                    <a:cubicBezTo>
                      <a:pt x="58" y="8"/>
                      <a:pt x="62" y="12"/>
                      <a:pt x="57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8" name="Freeform 90"/>
              <p:cNvSpPr>
                <a:spLocks/>
              </p:cNvSpPr>
              <p:nvPr/>
            </p:nvSpPr>
            <p:spPr bwMode="gray">
              <a:xfrm>
                <a:off x="5294" y="2702"/>
                <a:ext cx="39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9" name="Freeform 91"/>
              <p:cNvSpPr>
                <a:spLocks/>
              </p:cNvSpPr>
              <p:nvPr/>
            </p:nvSpPr>
            <p:spPr bwMode="gray">
              <a:xfrm>
                <a:off x="5352" y="2705"/>
                <a:ext cx="12" cy="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16" y="34"/>
                  </a:cxn>
                  <a:cxn ang="0">
                    <a:pos x="12" y="18"/>
                  </a:cxn>
                  <a:cxn ang="0">
                    <a:pos x="16" y="6"/>
                  </a:cxn>
                  <a:cxn ang="0">
                    <a:pos x="14" y="0"/>
                  </a:cxn>
                </a:cxnLst>
                <a:rect l="0" t="0" r="r" b="b"/>
                <a:pathLst>
                  <a:path w="16" h="34">
                    <a:moveTo>
                      <a:pt x="14" y="0"/>
                    </a:moveTo>
                    <a:cubicBezTo>
                      <a:pt x="5" y="3"/>
                      <a:pt x="2" y="4"/>
                      <a:pt x="0" y="14"/>
                    </a:cubicBezTo>
                    <a:cubicBezTo>
                      <a:pt x="3" y="26"/>
                      <a:pt x="4" y="30"/>
                      <a:pt x="16" y="34"/>
                    </a:cubicBezTo>
                    <a:cubicBezTo>
                      <a:pt x="15" y="29"/>
                      <a:pt x="11" y="23"/>
                      <a:pt x="12" y="18"/>
                    </a:cubicBezTo>
                    <a:cubicBezTo>
                      <a:pt x="12" y="14"/>
                      <a:pt x="16" y="6"/>
                      <a:pt x="16" y="6"/>
                    </a:cubicBezTo>
                    <a:cubicBezTo>
                      <a:pt x="9" y="1"/>
                      <a:pt x="8" y="3"/>
                      <a:pt x="1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0" name="Freeform 92"/>
              <p:cNvSpPr>
                <a:spLocks/>
              </p:cNvSpPr>
              <p:nvPr/>
            </p:nvSpPr>
            <p:spPr bwMode="gray">
              <a:xfrm>
                <a:off x="5164" y="1863"/>
                <a:ext cx="185" cy="87"/>
              </a:xfrm>
              <a:custGeom>
                <a:avLst/>
                <a:gdLst/>
                <a:ahLst/>
                <a:cxnLst>
                  <a:cxn ang="0">
                    <a:pos x="64" y="1"/>
                  </a:cxn>
                  <a:cxn ang="0">
                    <a:pos x="24" y="31"/>
                  </a:cxn>
                  <a:cxn ang="0">
                    <a:pos x="6" y="37"/>
                  </a:cxn>
                  <a:cxn ang="0">
                    <a:pos x="0" y="39"/>
                  </a:cxn>
                  <a:cxn ang="0">
                    <a:pos x="26" y="59"/>
                  </a:cxn>
                  <a:cxn ang="0">
                    <a:pos x="38" y="63"/>
                  </a:cxn>
                  <a:cxn ang="0">
                    <a:pos x="68" y="47"/>
                  </a:cxn>
                  <a:cxn ang="0">
                    <a:pos x="80" y="43"/>
                  </a:cxn>
                  <a:cxn ang="0">
                    <a:pos x="82" y="55"/>
                  </a:cxn>
                  <a:cxn ang="0">
                    <a:pos x="64" y="61"/>
                  </a:cxn>
                  <a:cxn ang="0">
                    <a:pos x="72" y="73"/>
                  </a:cxn>
                  <a:cxn ang="0">
                    <a:pos x="40" y="87"/>
                  </a:cxn>
                  <a:cxn ang="0">
                    <a:pos x="70" y="109"/>
                  </a:cxn>
                  <a:cxn ang="0">
                    <a:pos x="82" y="113"/>
                  </a:cxn>
                  <a:cxn ang="0">
                    <a:pos x="118" y="103"/>
                  </a:cxn>
                  <a:cxn ang="0">
                    <a:pos x="150" y="105"/>
                  </a:cxn>
                  <a:cxn ang="0">
                    <a:pos x="168" y="117"/>
                  </a:cxn>
                  <a:cxn ang="0">
                    <a:pos x="204" y="109"/>
                  </a:cxn>
                  <a:cxn ang="0">
                    <a:pos x="224" y="103"/>
                  </a:cxn>
                  <a:cxn ang="0">
                    <a:pos x="222" y="77"/>
                  </a:cxn>
                  <a:cxn ang="0">
                    <a:pos x="234" y="69"/>
                  </a:cxn>
                  <a:cxn ang="0">
                    <a:pos x="238" y="47"/>
                  </a:cxn>
                  <a:cxn ang="0">
                    <a:pos x="210" y="57"/>
                  </a:cxn>
                  <a:cxn ang="0">
                    <a:pos x="200" y="43"/>
                  </a:cxn>
                  <a:cxn ang="0">
                    <a:pos x="172" y="45"/>
                  </a:cxn>
                  <a:cxn ang="0">
                    <a:pos x="134" y="9"/>
                  </a:cxn>
                  <a:cxn ang="0">
                    <a:pos x="94" y="11"/>
                  </a:cxn>
                  <a:cxn ang="0">
                    <a:pos x="82" y="1"/>
                  </a:cxn>
                  <a:cxn ang="0">
                    <a:pos x="64" y="1"/>
                  </a:cxn>
                </a:cxnLst>
                <a:rect l="0" t="0" r="r" b="b"/>
                <a:pathLst>
                  <a:path w="240" h="117">
                    <a:moveTo>
                      <a:pt x="64" y="1"/>
                    </a:moveTo>
                    <a:cubicBezTo>
                      <a:pt x="57" y="21"/>
                      <a:pt x="44" y="24"/>
                      <a:pt x="24" y="31"/>
                    </a:cubicBezTo>
                    <a:cubicBezTo>
                      <a:pt x="18" y="33"/>
                      <a:pt x="12" y="35"/>
                      <a:pt x="6" y="37"/>
                    </a:cubicBezTo>
                    <a:cubicBezTo>
                      <a:pt x="4" y="38"/>
                      <a:pt x="0" y="39"/>
                      <a:pt x="0" y="39"/>
                    </a:cubicBezTo>
                    <a:cubicBezTo>
                      <a:pt x="3" y="55"/>
                      <a:pt x="12" y="54"/>
                      <a:pt x="26" y="59"/>
                    </a:cubicBezTo>
                    <a:cubicBezTo>
                      <a:pt x="30" y="60"/>
                      <a:pt x="38" y="63"/>
                      <a:pt x="38" y="63"/>
                    </a:cubicBezTo>
                    <a:cubicBezTo>
                      <a:pt x="50" y="59"/>
                      <a:pt x="57" y="54"/>
                      <a:pt x="68" y="47"/>
                    </a:cubicBezTo>
                    <a:cubicBezTo>
                      <a:pt x="72" y="45"/>
                      <a:pt x="80" y="43"/>
                      <a:pt x="80" y="43"/>
                    </a:cubicBezTo>
                    <a:cubicBezTo>
                      <a:pt x="82" y="46"/>
                      <a:pt x="88" y="51"/>
                      <a:pt x="82" y="55"/>
                    </a:cubicBezTo>
                    <a:cubicBezTo>
                      <a:pt x="77" y="59"/>
                      <a:pt x="64" y="61"/>
                      <a:pt x="64" y="61"/>
                    </a:cubicBezTo>
                    <a:cubicBezTo>
                      <a:pt x="58" y="70"/>
                      <a:pt x="63" y="70"/>
                      <a:pt x="72" y="73"/>
                    </a:cubicBezTo>
                    <a:cubicBezTo>
                      <a:pt x="77" y="88"/>
                      <a:pt x="50" y="86"/>
                      <a:pt x="40" y="87"/>
                    </a:cubicBezTo>
                    <a:cubicBezTo>
                      <a:pt x="47" y="94"/>
                      <a:pt x="60" y="106"/>
                      <a:pt x="70" y="109"/>
                    </a:cubicBezTo>
                    <a:cubicBezTo>
                      <a:pt x="74" y="110"/>
                      <a:pt x="82" y="113"/>
                      <a:pt x="82" y="113"/>
                    </a:cubicBezTo>
                    <a:cubicBezTo>
                      <a:pt x="99" y="111"/>
                      <a:pt x="104" y="108"/>
                      <a:pt x="118" y="103"/>
                    </a:cubicBezTo>
                    <a:cubicBezTo>
                      <a:pt x="129" y="104"/>
                      <a:pt x="140" y="103"/>
                      <a:pt x="150" y="105"/>
                    </a:cubicBezTo>
                    <a:cubicBezTo>
                      <a:pt x="157" y="107"/>
                      <a:pt x="168" y="117"/>
                      <a:pt x="168" y="117"/>
                    </a:cubicBezTo>
                    <a:cubicBezTo>
                      <a:pt x="193" y="115"/>
                      <a:pt x="188" y="116"/>
                      <a:pt x="204" y="109"/>
                    </a:cubicBezTo>
                    <a:cubicBezTo>
                      <a:pt x="210" y="106"/>
                      <a:pt x="224" y="103"/>
                      <a:pt x="224" y="103"/>
                    </a:cubicBezTo>
                    <a:cubicBezTo>
                      <a:pt x="223" y="98"/>
                      <a:pt x="217" y="82"/>
                      <a:pt x="222" y="77"/>
                    </a:cubicBezTo>
                    <a:cubicBezTo>
                      <a:pt x="225" y="73"/>
                      <a:pt x="234" y="69"/>
                      <a:pt x="234" y="69"/>
                    </a:cubicBezTo>
                    <a:cubicBezTo>
                      <a:pt x="237" y="59"/>
                      <a:pt x="240" y="59"/>
                      <a:pt x="238" y="47"/>
                    </a:cubicBezTo>
                    <a:cubicBezTo>
                      <a:pt x="228" y="49"/>
                      <a:pt x="219" y="51"/>
                      <a:pt x="210" y="57"/>
                    </a:cubicBezTo>
                    <a:cubicBezTo>
                      <a:pt x="201" y="71"/>
                      <a:pt x="201" y="50"/>
                      <a:pt x="200" y="43"/>
                    </a:cubicBezTo>
                    <a:cubicBezTo>
                      <a:pt x="189" y="45"/>
                      <a:pt x="182" y="48"/>
                      <a:pt x="172" y="45"/>
                    </a:cubicBezTo>
                    <a:cubicBezTo>
                      <a:pt x="161" y="34"/>
                      <a:pt x="148" y="14"/>
                      <a:pt x="134" y="9"/>
                    </a:cubicBezTo>
                    <a:cubicBezTo>
                      <a:pt x="119" y="11"/>
                      <a:pt x="108" y="13"/>
                      <a:pt x="94" y="11"/>
                    </a:cubicBezTo>
                    <a:cubicBezTo>
                      <a:pt x="92" y="9"/>
                      <a:pt x="85" y="2"/>
                      <a:pt x="82" y="1"/>
                    </a:cubicBezTo>
                    <a:cubicBezTo>
                      <a:pt x="74" y="0"/>
                      <a:pt x="72" y="9"/>
                      <a:pt x="64" y="1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1" name="Freeform 93"/>
              <p:cNvSpPr>
                <a:spLocks/>
              </p:cNvSpPr>
              <p:nvPr/>
            </p:nvSpPr>
            <p:spPr bwMode="gray">
              <a:xfrm>
                <a:off x="5246" y="1822"/>
                <a:ext cx="150" cy="60"/>
              </a:xfrm>
              <a:custGeom>
                <a:avLst/>
                <a:gdLst/>
                <a:ahLst/>
                <a:cxnLst>
                  <a:cxn ang="0">
                    <a:pos x="97" y="10"/>
                  </a:cxn>
                  <a:cxn ang="0">
                    <a:pos x="13" y="24"/>
                  </a:cxn>
                  <a:cxn ang="0">
                    <a:pos x="9" y="34"/>
                  </a:cxn>
                  <a:cxn ang="0">
                    <a:pos x="57" y="52"/>
                  </a:cxn>
                  <a:cxn ang="0">
                    <a:pos x="135" y="74"/>
                  </a:cxn>
                  <a:cxn ang="0">
                    <a:pos x="175" y="68"/>
                  </a:cxn>
                  <a:cxn ang="0">
                    <a:pos x="187" y="64"/>
                  </a:cxn>
                  <a:cxn ang="0">
                    <a:pos x="175" y="44"/>
                  </a:cxn>
                  <a:cxn ang="0">
                    <a:pos x="163" y="36"/>
                  </a:cxn>
                  <a:cxn ang="0">
                    <a:pos x="129" y="26"/>
                  </a:cxn>
                  <a:cxn ang="0">
                    <a:pos x="97" y="10"/>
                  </a:cxn>
                </a:cxnLst>
                <a:rect l="0" t="0" r="r" b="b"/>
                <a:pathLst>
                  <a:path w="194" h="80">
                    <a:moveTo>
                      <a:pt x="97" y="10"/>
                    </a:moveTo>
                    <a:cubicBezTo>
                      <a:pt x="70" y="19"/>
                      <a:pt x="42" y="22"/>
                      <a:pt x="13" y="24"/>
                    </a:cubicBezTo>
                    <a:cubicBezTo>
                      <a:pt x="9" y="25"/>
                      <a:pt x="0" y="26"/>
                      <a:pt x="9" y="34"/>
                    </a:cubicBezTo>
                    <a:cubicBezTo>
                      <a:pt x="21" y="44"/>
                      <a:pt x="43" y="43"/>
                      <a:pt x="57" y="52"/>
                    </a:cubicBezTo>
                    <a:cubicBezTo>
                      <a:pt x="75" y="80"/>
                      <a:pt x="104" y="73"/>
                      <a:pt x="135" y="74"/>
                    </a:cubicBezTo>
                    <a:cubicBezTo>
                      <a:pt x="153" y="73"/>
                      <a:pt x="159" y="73"/>
                      <a:pt x="175" y="68"/>
                    </a:cubicBezTo>
                    <a:cubicBezTo>
                      <a:pt x="179" y="67"/>
                      <a:pt x="187" y="64"/>
                      <a:pt x="187" y="64"/>
                    </a:cubicBezTo>
                    <a:cubicBezTo>
                      <a:pt x="194" y="53"/>
                      <a:pt x="184" y="49"/>
                      <a:pt x="175" y="44"/>
                    </a:cubicBezTo>
                    <a:cubicBezTo>
                      <a:pt x="171" y="42"/>
                      <a:pt x="163" y="36"/>
                      <a:pt x="163" y="36"/>
                    </a:cubicBezTo>
                    <a:cubicBezTo>
                      <a:pt x="140" y="41"/>
                      <a:pt x="147" y="38"/>
                      <a:pt x="129" y="26"/>
                    </a:cubicBezTo>
                    <a:cubicBezTo>
                      <a:pt x="123" y="17"/>
                      <a:pt x="107" y="0"/>
                      <a:pt x="97" y="1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2" name="Freeform 94"/>
              <p:cNvSpPr>
                <a:spLocks/>
              </p:cNvSpPr>
              <p:nvPr/>
            </p:nvSpPr>
            <p:spPr bwMode="gray">
              <a:xfrm>
                <a:off x="5456" y="1892"/>
                <a:ext cx="239" cy="189"/>
              </a:xfrm>
              <a:custGeom>
                <a:avLst/>
                <a:gdLst/>
                <a:ahLst/>
                <a:cxnLst>
                  <a:cxn ang="0">
                    <a:pos x="67" y="9"/>
                  </a:cxn>
                  <a:cxn ang="0">
                    <a:pos x="51" y="23"/>
                  </a:cxn>
                  <a:cxn ang="0">
                    <a:pos x="21" y="39"/>
                  </a:cxn>
                  <a:cxn ang="0">
                    <a:pos x="53" y="77"/>
                  </a:cxn>
                  <a:cxn ang="0">
                    <a:pos x="79" y="85"/>
                  </a:cxn>
                  <a:cxn ang="0">
                    <a:pos x="103" y="99"/>
                  </a:cxn>
                  <a:cxn ang="0">
                    <a:pos x="127" y="85"/>
                  </a:cxn>
                  <a:cxn ang="0">
                    <a:pos x="143" y="101"/>
                  </a:cxn>
                  <a:cxn ang="0">
                    <a:pos x="149" y="127"/>
                  </a:cxn>
                  <a:cxn ang="0">
                    <a:pos x="115" y="151"/>
                  </a:cxn>
                  <a:cxn ang="0">
                    <a:pos x="89" y="173"/>
                  </a:cxn>
                  <a:cxn ang="0">
                    <a:pos x="69" y="169"/>
                  </a:cxn>
                  <a:cxn ang="0">
                    <a:pos x="57" y="165"/>
                  </a:cxn>
                  <a:cxn ang="0">
                    <a:pos x="43" y="187"/>
                  </a:cxn>
                  <a:cxn ang="0">
                    <a:pos x="39" y="199"/>
                  </a:cxn>
                  <a:cxn ang="0">
                    <a:pos x="73" y="205"/>
                  </a:cxn>
                  <a:cxn ang="0">
                    <a:pos x="95" y="203"/>
                  </a:cxn>
                  <a:cxn ang="0">
                    <a:pos x="115" y="231"/>
                  </a:cxn>
                  <a:cxn ang="0">
                    <a:pos x="127" y="235"/>
                  </a:cxn>
                  <a:cxn ang="0">
                    <a:pos x="139" y="239"/>
                  </a:cxn>
                  <a:cxn ang="0">
                    <a:pos x="155" y="251"/>
                  </a:cxn>
                  <a:cxn ang="0">
                    <a:pos x="181" y="237"/>
                  </a:cxn>
                  <a:cxn ang="0">
                    <a:pos x="203" y="235"/>
                  </a:cxn>
                  <a:cxn ang="0">
                    <a:pos x="229" y="213"/>
                  </a:cxn>
                  <a:cxn ang="0">
                    <a:pos x="225" y="185"/>
                  </a:cxn>
                  <a:cxn ang="0">
                    <a:pos x="217" y="173"/>
                  </a:cxn>
                  <a:cxn ang="0">
                    <a:pos x="233" y="167"/>
                  </a:cxn>
                  <a:cxn ang="0">
                    <a:pos x="245" y="183"/>
                  </a:cxn>
                  <a:cxn ang="0">
                    <a:pos x="247" y="197"/>
                  </a:cxn>
                  <a:cxn ang="0">
                    <a:pos x="261" y="193"/>
                  </a:cxn>
                  <a:cxn ang="0">
                    <a:pos x="303" y="169"/>
                  </a:cxn>
                  <a:cxn ang="0">
                    <a:pos x="293" y="147"/>
                  </a:cxn>
                  <a:cxn ang="0">
                    <a:pos x="259" y="123"/>
                  </a:cxn>
                  <a:cxn ang="0">
                    <a:pos x="265" y="107"/>
                  </a:cxn>
                  <a:cxn ang="0">
                    <a:pos x="277" y="103"/>
                  </a:cxn>
                  <a:cxn ang="0">
                    <a:pos x="253" y="63"/>
                  </a:cxn>
                  <a:cxn ang="0">
                    <a:pos x="233" y="59"/>
                  </a:cxn>
                  <a:cxn ang="0">
                    <a:pos x="221" y="55"/>
                  </a:cxn>
                  <a:cxn ang="0">
                    <a:pos x="201" y="33"/>
                  </a:cxn>
                  <a:cxn ang="0">
                    <a:pos x="155" y="45"/>
                  </a:cxn>
                  <a:cxn ang="0">
                    <a:pos x="167" y="25"/>
                  </a:cxn>
                  <a:cxn ang="0">
                    <a:pos x="139" y="17"/>
                  </a:cxn>
                  <a:cxn ang="0">
                    <a:pos x="119" y="19"/>
                  </a:cxn>
                  <a:cxn ang="0">
                    <a:pos x="67" y="9"/>
                  </a:cxn>
                </a:cxnLst>
                <a:rect l="0" t="0" r="r" b="b"/>
                <a:pathLst>
                  <a:path w="310" h="254">
                    <a:moveTo>
                      <a:pt x="67" y="9"/>
                    </a:moveTo>
                    <a:cubicBezTo>
                      <a:pt x="63" y="15"/>
                      <a:pt x="51" y="23"/>
                      <a:pt x="51" y="23"/>
                    </a:cubicBezTo>
                    <a:cubicBezTo>
                      <a:pt x="43" y="34"/>
                      <a:pt x="33" y="35"/>
                      <a:pt x="21" y="39"/>
                    </a:cubicBezTo>
                    <a:cubicBezTo>
                      <a:pt x="0" y="71"/>
                      <a:pt x="30" y="74"/>
                      <a:pt x="53" y="77"/>
                    </a:cubicBezTo>
                    <a:cubicBezTo>
                      <a:pt x="61" y="89"/>
                      <a:pt x="63" y="87"/>
                      <a:pt x="79" y="85"/>
                    </a:cubicBezTo>
                    <a:cubicBezTo>
                      <a:pt x="88" y="88"/>
                      <a:pt x="93" y="96"/>
                      <a:pt x="103" y="99"/>
                    </a:cubicBezTo>
                    <a:cubicBezTo>
                      <a:pt x="117" y="96"/>
                      <a:pt x="116" y="89"/>
                      <a:pt x="127" y="85"/>
                    </a:cubicBezTo>
                    <a:cubicBezTo>
                      <a:pt x="134" y="90"/>
                      <a:pt x="138" y="94"/>
                      <a:pt x="143" y="101"/>
                    </a:cubicBezTo>
                    <a:cubicBezTo>
                      <a:pt x="140" y="116"/>
                      <a:pt x="134" y="117"/>
                      <a:pt x="149" y="127"/>
                    </a:cubicBezTo>
                    <a:cubicBezTo>
                      <a:pt x="161" y="144"/>
                      <a:pt x="126" y="147"/>
                      <a:pt x="115" y="151"/>
                    </a:cubicBezTo>
                    <a:cubicBezTo>
                      <a:pt x="109" y="160"/>
                      <a:pt x="100" y="169"/>
                      <a:pt x="89" y="173"/>
                    </a:cubicBezTo>
                    <a:cubicBezTo>
                      <a:pt x="81" y="172"/>
                      <a:pt x="76" y="171"/>
                      <a:pt x="69" y="169"/>
                    </a:cubicBezTo>
                    <a:cubicBezTo>
                      <a:pt x="65" y="168"/>
                      <a:pt x="57" y="165"/>
                      <a:pt x="57" y="165"/>
                    </a:cubicBezTo>
                    <a:cubicBezTo>
                      <a:pt x="46" y="169"/>
                      <a:pt x="46" y="177"/>
                      <a:pt x="43" y="187"/>
                    </a:cubicBezTo>
                    <a:cubicBezTo>
                      <a:pt x="42" y="191"/>
                      <a:pt x="39" y="199"/>
                      <a:pt x="39" y="199"/>
                    </a:cubicBezTo>
                    <a:cubicBezTo>
                      <a:pt x="50" y="203"/>
                      <a:pt x="61" y="204"/>
                      <a:pt x="73" y="205"/>
                    </a:cubicBezTo>
                    <a:cubicBezTo>
                      <a:pt x="82" y="203"/>
                      <a:pt x="86" y="201"/>
                      <a:pt x="95" y="203"/>
                    </a:cubicBezTo>
                    <a:cubicBezTo>
                      <a:pt x="107" y="211"/>
                      <a:pt x="111" y="218"/>
                      <a:pt x="115" y="231"/>
                    </a:cubicBezTo>
                    <a:cubicBezTo>
                      <a:pt x="116" y="235"/>
                      <a:pt x="123" y="234"/>
                      <a:pt x="127" y="235"/>
                    </a:cubicBezTo>
                    <a:cubicBezTo>
                      <a:pt x="131" y="236"/>
                      <a:pt x="139" y="239"/>
                      <a:pt x="139" y="239"/>
                    </a:cubicBezTo>
                    <a:cubicBezTo>
                      <a:pt x="144" y="246"/>
                      <a:pt x="147" y="248"/>
                      <a:pt x="155" y="251"/>
                    </a:cubicBezTo>
                    <a:cubicBezTo>
                      <a:pt x="169" y="250"/>
                      <a:pt x="187" y="254"/>
                      <a:pt x="181" y="237"/>
                    </a:cubicBezTo>
                    <a:cubicBezTo>
                      <a:pt x="184" y="220"/>
                      <a:pt x="192" y="228"/>
                      <a:pt x="203" y="235"/>
                    </a:cubicBezTo>
                    <a:cubicBezTo>
                      <a:pt x="224" y="233"/>
                      <a:pt x="224" y="232"/>
                      <a:pt x="229" y="213"/>
                    </a:cubicBezTo>
                    <a:cubicBezTo>
                      <a:pt x="229" y="211"/>
                      <a:pt x="229" y="192"/>
                      <a:pt x="225" y="185"/>
                    </a:cubicBezTo>
                    <a:cubicBezTo>
                      <a:pt x="223" y="181"/>
                      <a:pt x="217" y="173"/>
                      <a:pt x="217" y="173"/>
                    </a:cubicBezTo>
                    <a:cubicBezTo>
                      <a:pt x="220" y="163"/>
                      <a:pt x="224" y="165"/>
                      <a:pt x="233" y="167"/>
                    </a:cubicBezTo>
                    <a:cubicBezTo>
                      <a:pt x="240" y="172"/>
                      <a:pt x="242" y="175"/>
                      <a:pt x="245" y="183"/>
                    </a:cubicBezTo>
                    <a:cubicBezTo>
                      <a:pt x="246" y="188"/>
                      <a:pt x="244" y="193"/>
                      <a:pt x="247" y="197"/>
                    </a:cubicBezTo>
                    <a:cubicBezTo>
                      <a:pt x="250" y="201"/>
                      <a:pt x="256" y="194"/>
                      <a:pt x="261" y="193"/>
                    </a:cubicBezTo>
                    <a:cubicBezTo>
                      <a:pt x="276" y="188"/>
                      <a:pt x="290" y="178"/>
                      <a:pt x="303" y="169"/>
                    </a:cubicBezTo>
                    <a:cubicBezTo>
                      <a:pt x="310" y="158"/>
                      <a:pt x="302" y="153"/>
                      <a:pt x="293" y="147"/>
                    </a:cubicBezTo>
                    <a:cubicBezTo>
                      <a:pt x="281" y="129"/>
                      <a:pt x="283" y="126"/>
                      <a:pt x="259" y="123"/>
                    </a:cubicBezTo>
                    <a:cubicBezTo>
                      <a:pt x="256" y="115"/>
                      <a:pt x="257" y="111"/>
                      <a:pt x="265" y="107"/>
                    </a:cubicBezTo>
                    <a:cubicBezTo>
                      <a:pt x="269" y="105"/>
                      <a:pt x="277" y="103"/>
                      <a:pt x="277" y="103"/>
                    </a:cubicBezTo>
                    <a:cubicBezTo>
                      <a:pt x="287" y="88"/>
                      <a:pt x="269" y="66"/>
                      <a:pt x="253" y="63"/>
                    </a:cubicBezTo>
                    <a:cubicBezTo>
                      <a:pt x="239" y="60"/>
                      <a:pt x="244" y="62"/>
                      <a:pt x="233" y="59"/>
                    </a:cubicBezTo>
                    <a:cubicBezTo>
                      <a:pt x="229" y="58"/>
                      <a:pt x="221" y="55"/>
                      <a:pt x="221" y="55"/>
                    </a:cubicBezTo>
                    <a:cubicBezTo>
                      <a:pt x="200" y="60"/>
                      <a:pt x="217" y="38"/>
                      <a:pt x="201" y="33"/>
                    </a:cubicBezTo>
                    <a:cubicBezTo>
                      <a:pt x="185" y="35"/>
                      <a:pt x="169" y="36"/>
                      <a:pt x="155" y="45"/>
                    </a:cubicBezTo>
                    <a:cubicBezTo>
                      <a:pt x="145" y="30"/>
                      <a:pt x="152" y="30"/>
                      <a:pt x="167" y="25"/>
                    </a:cubicBezTo>
                    <a:cubicBezTo>
                      <a:pt x="163" y="10"/>
                      <a:pt x="155" y="15"/>
                      <a:pt x="139" y="17"/>
                    </a:cubicBezTo>
                    <a:cubicBezTo>
                      <a:pt x="131" y="20"/>
                      <a:pt x="127" y="22"/>
                      <a:pt x="119" y="19"/>
                    </a:cubicBezTo>
                    <a:cubicBezTo>
                      <a:pt x="106" y="0"/>
                      <a:pt x="74" y="29"/>
                      <a:pt x="67" y="9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3" name="Freeform 95"/>
              <p:cNvSpPr>
                <a:spLocks/>
              </p:cNvSpPr>
              <p:nvPr/>
            </p:nvSpPr>
            <p:spPr bwMode="gray">
              <a:xfrm>
                <a:off x="5454" y="1810"/>
                <a:ext cx="45" cy="3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10"/>
                  </a:cxn>
                  <a:cxn ang="0">
                    <a:pos x="30" y="40"/>
                  </a:cxn>
                  <a:cxn ang="0">
                    <a:pos x="48" y="50"/>
                  </a:cxn>
                  <a:cxn ang="0">
                    <a:pos x="58" y="28"/>
                  </a:cxn>
                  <a:cxn ang="0">
                    <a:pos x="44" y="8"/>
                  </a:cxn>
                  <a:cxn ang="0">
                    <a:pos x="26" y="0"/>
                  </a:cxn>
                </a:cxnLst>
                <a:rect l="0" t="0" r="r" b="b"/>
                <a:pathLst>
                  <a:path w="59" h="50">
                    <a:moveTo>
                      <a:pt x="26" y="0"/>
                    </a:moveTo>
                    <a:cubicBezTo>
                      <a:pt x="13" y="2"/>
                      <a:pt x="7" y="0"/>
                      <a:pt x="0" y="10"/>
                    </a:cubicBezTo>
                    <a:cubicBezTo>
                      <a:pt x="4" y="22"/>
                      <a:pt x="18" y="36"/>
                      <a:pt x="30" y="40"/>
                    </a:cubicBezTo>
                    <a:cubicBezTo>
                      <a:pt x="37" y="42"/>
                      <a:pt x="48" y="50"/>
                      <a:pt x="48" y="50"/>
                    </a:cubicBezTo>
                    <a:cubicBezTo>
                      <a:pt x="57" y="44"/>
                      <a:pt x="55" y="37"/>
                      <a:pt x="58" y="28"/>
                    </a:cubicBezTo>
                    <a:cubicBezTo>
                      <a:pt x="55" y="11"/>
                      <a:pt x="59" y="18"/>
                      <a:pt x="44" y="8"/>
                    </a:cubicBezTo>
                    <a:cubicBezTo>
                      <a:pt x="42" y="6"/>
                      <a:pt x="26" y="5"/>
                      <a:pt x="26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4" name="Freeform 96"/>
              <p:cNvSpPr>
                <a:spLocks/>
              </p:cNvSpPr>
              <p:nvPr/>
            </p:nvSpPr>
            <p:spPr bwMode="gray">
              <a:xfrm>
                <a:off x="5368" y="1880"/>
                <a:ext cx="67" cy="4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4" y="25"/>
                  </a:cxn>
                  <a:cxn ang="0">
                    <a:pos x="4" y="27"/>
                  </a:cxn>
                  <a:cxn ang="0">
                    <a:pos x="16" y="57"/>
                  </a:cxn>
                  <a:cxn ang="0">
                    <a:pos x="74" y="35"/>
                  </a:cxn>
                  <a:cxn ang="0">
                    <a:pos x="86" y="17"/>
                  </a:cxn>
                  <a:cxn ang="0">
                    <a:pos x="56" y="7"/>
                  </a:cxn>
                  <a:cxn ang="0">
                    <a:pos x="44" y="7"/>
                  </a:cxn>
                </a:cxnLst>
                <a:rect l="0" t="0" r="r" b="b"/>
                <a:pathLst>
                  <a:path w="86" h="57">
                    <a:moveTo>
                      <a:pt x="44" y="7"/>
                    </a:moveTo>
                    <a:cubicBezTo>
                      <a:pt x="39" y="14"/>
                      <a:pt x="31" y="20"/>
                      <a:pt x="24" y="25"/>
                    </a:cubicBezTo>
                    <a:cubicBezTo>
                      <a:pt x="16" y="19"/>
                      <a:pt x="12" y="22"/>
                      <a:pt x="4" y="27"/>
                    </a:cubicBezTo>
                    <a:cubicBezTo>
                      <a:pt x="0" y="38"/>
                      <a:pt x="4" y="53"/>
                      <a:pt x="16" y="57"/>
                    </a:cubicBezTo>
                    <a:cubicBezTo>
                      <a:pt x="33" y="51"/>
                      <a:pt x="60" y="45"/>
                      <a:pt x="74" y="35"/>
                    </a:cubicBezTo>
                    <a:cubicBezTo>
                      <a:pt x="78" y="29"/>
                      <a:pt x="86" y="17"/>
                      <a:pt x="86" y="17"/>
                    </a:cubicBezTo>
                    <a:cubicBezTo>
                      <a:pt x="80" y="0"/>
                      <a:pt x="74" y="5"/>
                      <a:pt x="56" y="7"/>
                    </a:cubicBezTo>
                    <a:cubicBezTo>
                      <a:pt x="43" y="11"/>
                      <a:pt x="44" y="15"/>
                      <a:pt x="44" y="7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5" name="Freeform 97"/>
              <p:cNvSpPr>
                <a:spLocks/>
              </p:cNvSpPr>
              <p:nvPr/>
            </p:nvSpPr>
            <p:spPr bwMode="gray">
              <a:xfrm>
                <a:off x="5438" y="1888"/>
                <a:ext cx="55" cy="24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10" y="16"/>
                  </a:cxn>
                  <a:cxn ang="0">
                    <a:pos x="24" y="34"/>
                  </a:cxn>
                  <a:cxn ang="0">
                    <a:pos x="52" y="28"/>
                  </a:cxn>
                  <a:cxn ang="0">
                    <a:pos x="64" y="20"/>
                  </a:cxn>
                  <a:cxn ang="0">
                    <a:pos x="40" y="0"/>
                  </a:cxn>
                </a:cxnLst>
                <a:rect l="0" t="0" r="r" b="b"/>
                <a:pathLst>
                  <a:path w="73" h="34">
                    <a:moveTo>
                      <a:pt x="40" y="0"/>
                    </a:moveTo>
                    <a:cubicBezTo>
                      <a:pt x="30" y="6"/>
                      <a:pt x="20" y="10"/>
                      <a:pt x="10" y="16"/>
                    </a:cubicBezTo>
                    <a:cubicBezTo>
                      <a:pt x="0" y="31"/>
                      <a:pt x="13" y="30"/>
                      <a:pt x="24" y="34"/>
                    </a:cubicBezTo>
                    <a:cubicBezTo>
                      <a:pt x="44" y="31"/>
                      <a:pt x="35" y="34"/>
                      <a:pt x="52" y="28"/>
                    </a:cubicBezTo>
                    <a:cubicBezTo>
                      <a:pt x="57" y="26"/>
                      <a:pt x="64" y="20"/>
                      <a:pt x="64" y="20"/>
                    </a:cubicBezTo>
                    <a:cubicBezTo>
                      <a:pt x="73" y="7"/>
                      <a:pt x="48" y="8"/>
                      <a:pt x="40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6" name="Freeform 98"/>
              <p:cNvSpPr>
                <a:spLocks/>
              </p:cNvSpPr>
              <p:nvPr/>
            </p:nvSpPr>
            <p:spPr bwMode="gray">
              <a:xfrm>
                <a:off x="5408" y="1852"/>
                <a:ext cx="66" cy="34"/>
              </a:xfrm>
              <a:custGeom>
                <a:avLst/>
                <a:gdLst/>
                <a:ahLst/>
                <a:cxnLst>
                  <a:cxn ang="0">
                    <a:pos x="58" y="10"/>
                  </a:cxn>
                  <a:cxn ang="0">
                    <a:pos x="28" y="4"/>
                  </a:cxn>
                  <a:cxn ang="0">
                    <a:pos x="0" y="18"/>
                  </a:cxn>
                  <a:cxn ang="0">
                    <a:pos x="40" y="32"/>
                  </a:cxn>
                  <a:cxn ang="0">
                    <a:pos x="64" y="40"/>
                  </a:cxn>
                  <a:cxn ang="0">
                    <a:pos x="84" y="18"/>
                  </a:cxn>
                  <a:cxn ang="0">
                    <a:pos x="82" y="6"/>
                  </a:cxn>
                  <a:cxn ang="0">
                    <a:pos x="64" y="0"/>
                  </a:cxn>
                  <a:cxn ang="0">
                    <a:pos x="58" y="10"/>
                  </a:cxn>
                </a:cxnLst>
                <a:rect l="0" t="0" r="r" b="b"/>
                <a:pathLst>
                  <a:path w="85" h="45">
                    <a:moveTo>
                      <a:pt x="58" y="10"/>
                    </a:moveTo>
                    <a:cubicBezTo>
                      <a:pt x="39" y="16"/>
                      <a:pt x="45" y="10"/>
                      <a:pt x="28" y="4"/>
                    </a:cubicBezTo>
                    <a:cubicBezTo>
                      <a:pt x="7" y="6"/>
                      <a:pt x="5" y="2"/>
                      <a:pt x="0" y="18"/>
                    </a:cubicBezTo>
                    <a:cubicBezTo>
                      <a:pt x="5" y="34"/>
                      <a:pt x="26" y="31"/>
                      <a:pt x="40" y="32"/>
                    </a:cubicBezTo>
                    <a:cubicBezTo>
                      <a:pt x="50" y="42"/>
                      <a:pt x="49" y="45"/>
                      <a:pt x="64" y="40"/>
                    </a:cubicBezTo>
                    <a:cubicBezTo>
                      <a:pt x="69" y="32"/>
                      <a:pt x="77" y="25"/>
                      <a:pt x="84" y="18"/>
                    </a:cubicBezTo>
                    <a:cubicBezTo>
                      <a:pt x="83" y="14"/>
                      <a:pt x="85" y="9"/>
                      <a:pt x="82" y="6"/>
                    </a:cubicBezTo>
                    <a:cubicBezTo>
                      <a:pt x="78" y="1"/>
                      <a:pt x="64" y="0"/>
                      <a:pt x="64" y="0"/>
                    </a:cubicBezTo>
                    <a:cubicBezTo>
                      <a:pt x="56" y="3"/>
                      <a:pt x="47" y="21"/>
                      <a:pt x="58" y="1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7" name="Freeform 99"/>
              <p:cNvSpPr>
                <a:spLocks/>
              </p:cNvSpPr>
              <p:nvPr/>
            </p:nvSpPr>
            <p:spPr bwMode="gray">
              <a:xfrm>
                <a:off x="5380" y="1820"/>
                <a:ext cx="45" cy="24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18"/>
                  </a:cxn>
                  <a:cxn ang="0">
                    <a:pos x="20" y="28"/>
                  </a:cxn>
                  <a:cxn ang="0">
                    <a:pos x="28" y="20"/>
                  </a:cxn>
                  <a:cxn ang="0">
                    <a:pos x="52" y="12"/>
                  </a:cxn>
                  <a:cxn ang="0">
                    <a:pos x="44" y="0"/>
                  </a:cxn>
                  <a:cxn ang="0">
                    <a:pos x="16" y="4"/>
                  </a:cxn>
                </a:cxnLst>
                <a:rect l="0" t="0" r="r" b="b"/>
                <a:pathLst>
                  <a:path w="58" h="31">
                    <a:moveTo>
                      <a:pt x="16" y="4"/>
                    </a:moveTo>
                    <a:cubicBezTo>
                      <a:pt x="2" y="13"/>
                      <a:pt x="7" y="8"/>
                      <a:pt x="0" y="18"/>
                    </a:cubicBezTo>
                    <a:cubicBezTo>
                      <a:pt x="5" y="26"/>
                      <a:pt x="11" y="25"/>
                      <a:pt x="20" y="28"/>
                    </a:cubicBezTo>
                    <a:cubicBezTo>
                      <a:pt x="36" y="23"/>
                      <a:pt x="17" y="31"/>
                      <a:pt x="28" y="20"/>
                    </a:cubicBezTo>
                    <a:cubicBezTo>
                      <a:pt x="33" y="15"/>
                      <a:pt x="46" y="13"/>
                      <a:pt x="52" y="12"/>
                    </a:cubicBezTo>
                    <a:cubicBezTo>
                      <a:pt x="58" y="3"/>
                      <a:pt x="53" y="3"/>
                      <a:pt x="44" y="0"/>
                    </a:cubicBezTo>
                    <a:cubicBezTo>
                      <a:pt x="38" y="1"/>
                      <a:pt x="20" y="8"/>
                      <a:pt x="16" y="4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8" name="Freeform 100"/>
              <p:cNvSpPr>
                <a:spLocks/>
              </p:cNvSpPr>
              <p:nvPr/>
            </p:nvSpPr>
            <p:spPr bwMode="gray">
              <a:xfrm>
                <a:off x="5497" y="1823"/>
                <a:ext cx="117" cy="77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4" y="6"/>
                  </a:cxn>
                  <a:cxn ang="0">
                    <a:pos x="4" y="38"/>
                  </a:cxn>
                  <a:cxn ang="0">
                    <a:pos x="12" y="56"/>
                  </a:cxn>
                  <a:cxn ang="0">
                    <a:pos x="0" y="72"/>
                  </a:cxn>
                  <a:cxn ang="0">
                    <a:pos x="56" y="86"/>
                  </a:cxn>
                  <a:cxn ang="0">
                    <a:pos x="82" y="92"/>
                  </a:cxn>
                  <a:cxn ang="0">
                    <a:pos x="152" y="86"/>
                  </a:cxn>
                  <a:cxn ang="0">
                    <a:pos x="76" y="70"/>
                  </a:cxn>
                  <a:cxn ang="0">
                    <a:pos x="54" y="62"/>
                  </a:cxn>
                  <a:cxn ang="0">
                    <a:pos x="44" y="52"/>
                  </a:cxn>
                  <a:cxn ang="0">
                    <a:pos x="50" y="34"/>
                  </a:cxn>
                  <a:cxn ang="0">
                    <a:pos x="38" y="0"/>
                  </a:cxn>
                </a:cxnLst>
                <a:rect l="0" t="0" r="r" b="b"/>
                <a:pathLst>
                  <a:path w="152" h="102">
                    <a:moveTo>
                      <a:pt x="38" y="0"/>
                    </a:moveTo>
                    <a:cubicBezTo>
                      <a:pt x="22" y="5"/>
                      <a:pt x="30" y="3"/>
                      <a:pt x="14" y="6"/>
                    </a:cubicBezTo>
                    <a:cubicBezTo>
                      <a:pt x="18" y="22"/>
                      <a:pt x="22" y="32"/>
                      <a:pt x="4" y="38"/>
                    </a:cubicBezTo>
                    <a:cubicBezTo>
                      <a:pt x="1" y="47"/>
                      <a:pt x="7" y="49"/>
                      <a:pt x="12" y="56"/>
                    </a:cubicBezTo>
                    <a:cubicBezTo>
                      <a:pt x="10" y="65"/>
                      <a:pt x="9" y="69"/>
                      <a:pt x="0" y="72"/>
                    </a:cubicBezTo>
                    <a:cubicBezTo>
                      <a:pt x="5" y="88"/>
                      <a:pt x="45" y="85"/>
                      <a:pt x="56" y="86"/>
                    </a:cubicBezTo>
                    <a:cubicBezTo>
                      <a:pt x="72" y="97"/>
                      <a:pt x="63" y="95"/>
                      <a:pt x="82" y="92"/>
                    </a:cubicBezTo>
                    <a:cubicBezTo>
                      <a:pt x="86" y="92"/>
                      <a:pt x="147" y="102"/>
                      <a:pt x="152" y="86"/>
                    </a:cubicBezTo>
                    <a:cubicBezTo>
                      <a:pt x="123" y="66"/>
                      <a:pt x="128" y="72"/>
                      <a:pt x="76" y="70"/>
                    </a:cubicBezTo>
                    <a:cubicBezTo>
                      <a:pt x="62" y="56"/>
                      <a:pt x="81" y="73"/>
                      <a:pt x="54" y="62"/>
                    </a:cubicBezTo>
                    <a:cubicBezTo>
                      <a:pt x="50" y="60"/>
                      <a:pt x="48" y="55"/>
                      <a:pt x="44" y="52"/>
                    </a:cubicBezTo>
                    <a:cubicBezTo>
                      <a:pt x="41" y="43"/>
                      <a:pt x="42" y="39"/>
                      <a:pt x="50" y="34"/>
                    </a:cubicBezTo>
                    <a:cubicBezTo>
                      <a:pt x="52" y="27"/>
                      <a:pt x="42" y="9"/>
                      <a:pt x="38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9" name="Freeform 101"/>
              <p:cNvSpPr>
                <a:spLocks/>
              </p:cNvSpPr>
              <p:nvPr/>
            </p:nvSpPr>
            <p:spPr bwMode="gray">
              <a:xfrm>
                <a:off x="4383" y="2067"/>
                <a:ext cx="26" cy="1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4" y="20"/>
                  </a:cxn>
                  <a:cxn ang="0">
                    <a:pos x="4" y="18"/>
                  </a:cxn>
                  <a:cxn ang="0">
                    <a:pos x="4" y="6"/>
                  </a:cxn>
                  <a:cxn ang="0">
                    <a:pos x="34" y="0"/>
                  </a:cxn>
                </a:cxnLst>
                <a:rect l="0" t="0" r="r" b="b"/>
                <a:pathLst>
                  <a:path w="34" h="20">
                    <a:moveTo>
                      <a:pt x="34" y="0"/>
                    </a:moveTo>
                    <a:cubicBezTo>
                      <a:pt x="32" y="10"/>
                      <a:pt x="34" y="17"/>
                      <a:pt x="24" y="20"/>
                    </a:cubicBezTo>
                    <a:cubicBezTo>
                      <a:pt x="17" y="19"/>
                      <a:pt x="10" y="20"/>
                      <a:pt x="4" y="18"/>
                    </a:cubicBezTo>
                    <a:cubicBezTo>
                      <a:pt x="0" y="17"/>
                      <a:pt x="2" y="7"/>
                      <a:pt x="4" y="6"/>
                    </a:cubicBezTo>
                    <a:cubicBezTo>
                      <a:pt x="12" y="0"/>
                      <a:pt x="24" y="0"/>
                      <a:pt x="3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0" name="Freeform 102"/>
              <p:cNvSpPr>
                <a:spLocks/>
              </p:cNvSpPr>
              <p:nvPr/>
            </p:nvSpPr>
            <p:spPr bwMode="gray">
              <a:xfrm>
                <a:off x="5159" y="2576"/>
                <a:ext cx="1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16"/>
                  </a:cxn>
                  <a:cxn ang="0">
                    <a:pos x="3" y="0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1" name="Freeform 103"/>
              <p:cNvSpPr>
                <a:spLocks/>
              </p:cNvSpPr>
              <p:nvPr/>
            </p:nvSpPr>
            <p:spPr bwMode="gray">
              <a:xfrm>
                <a:off x="5162" y="2601"/>
                <a:ext cx="1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16"/>
                  </a:cxn>
                  <a:cxn ang="0">
                    <a:pos x="3" y="0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2" name="Freeform 104"/>
              <p:cNvSpPr>
                <a:spLocks/>
              </p:cNvSpPr>
              <p:nvPr/>
            </p:nvSpPr>
            <p:spPr bwMode="gray">
              <a:xfrm>
                <a:off x="5371" y="2732"/>
                <a:ext cx="1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16"/>
                  </a:cxn>
                  <a:cxn ang="0">
                    <a:pos x="3" y="0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3" name="Freeform 105"/>
              <p:cNvSpPr>
                <a:spLocks/>
              </p:cNvSpPr>
              <p:nvPr/>
            </p:nvSpPr>
            <p:spPr bwMode="gray">
              <a:xfrm>
                <a:off x="5498" y="2250"/>
                <a:ext cx="39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4" name="Freeform 106"/>
              <p:cNvSpPr>
                <a:spLocks/>
              </p:cNvSpPr>
              <p:nvPr/>
            </p:nvSpPr>
            <p:spPr bwMode="gray">
              <a:xfrm>
                <a:off x="5396" y="2046"/>
                <a:ext cx="39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5" name="Freeform 107"/>
              <p:cNvSpPr>
                <a:spLocks/>
              </p:cNvSpPr>
              <p:nvPr/>
            </p:nvSpPr>
            <p:spPr bwMode="gray">
              <a:xfrm>
                <a:off x="5462" y="1868"/>
                <a:ext cx="40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6" name="Freeform 108"/>
              <p:cNvSpPr>
                <a:spLocks/>
              </p:cNvSpPr>
              <p:nvPr/>
            </p:nvSpPr>
            <p:spPr bwMode="gray">
              <a:xfrm>
                <a:off x="5527" y="1975"/>
                <a:ext cx="39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" y="18"/>
                  </a:cxn>
                  <a:cxn ang="0">
                    <a:pos x="27" y="24"/>
                  </a:cxn>
                  <a:cxn ang="0">
                    <a:pos x="33" y="4"/>
                  </a:cxn>
                  <a:cxn ang="0">
                    <a:pos x="13" y="0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7" name="Freeform 109"/>
              <p:cNvSpPr>
                <a:spLocks/>
              </p:cNvSpPr>
              <p:nvPr/>
            </p:nvSpPr>
            <p:spPr bwMode="gray">
              <a:xfrm>
                <a:off x="5543" y="1774"/>
                <a:ext cx="714" cy="345"/>
              </a:xfrm>
              <a:custGeom>
                <a:avLst/>
                <a:gdLst/>
                <a:ahLst/>
                <a:cxnLst>
                  <a:cxn ang="0">
                    <a:pos x="28" y="56"/>
                  </a:cxn>
                  <a:cxn ang="0">
                    <a:pos x="6" y="92"/>
                  </a:cxn>
                  <a:cxn ang="0">
                    <a:pos x="36" y="100"/>
                  </a:cxn>
                  <a:cxn ang="0">
                    <a:pos x="16" y="116"/>
                  </a:cxn>
                  <a:cxn ang="0">
                    <a:pos x="104" y="136"/>
                  </a:cxn>
                  <a:cxn ang="0">
                    <a:pos x="142" y="130"/>
                  </a:cxn>
                  <a:cxn ang="0">
                    <a:pos x="250" y="78"/>
                  </a:cxn>
                  <a:cxn ang="0">
                    <a:pos x="300" y="66"/>
                  </a:cxn>
                  <a:cxn ang="0">
                    <a:pos x="324" y="80"/>
                  </a:cxn>
                  <a:cxn ang="0">
                    <a:pos x="272" y="88"/>
                  </a:cxn>
                  <a:cxn ang="0">
                    <a:pos x="242" y="112"/>
                  </a:cxn>
                  <a:cxn ang="0">
                    <a:pos x="254" y="120"/>
                  </a:cxn>
                  <a:cxn ang="0">
                    <a:pos x="260" y="158"/>
                  </a:cxn>
                  <a:cxn ang="0">
                    <a:pos x="350" y="192"/>
                  </a:cxn>
                  <a:cxn ang="0">
                    <a:pos x="336" y="210"/>
                  </a:cxn>
                  <a:cxn ang="0">
                    <a:pos x="368" y="246"/>
                  </a:cxn>
                  <a:cxn ang="0">
                    <a:pos x="348" y="266"/>
                  </a:cxn>
                  <a:cxn ang="0">
                    <a:pos x="324" y="294"/>
                  </a:cxn>
                  <a:cxn ang="0">
                    <a:pos x="294" y="324"/>
                  </a:cxn>
                  <a:cxn ang="0">
                    <a:pos x="292" y="420"/>
                  </a:cxn>
                  <a:cxn ang="0">
                    <a:pos x="332" y="446"/>
                  </a:cxn>
                  <a:cxn ang="0">
                    <a:pos x="388" y="448"/>
                  </a:cxn>
                  <a:cxn ang="0">
                    <a:pos x="412" y="422"/>
                  </a:cxn>
                  <a:cxn ang="0">
                    <a:pos x="506" y="356"/>
                  </a:cxn>
                  <a:cxn ang="0">
                    <a:pos x="572" y="334"/>
                  </a:cxn>
                  <a:cxn ang="0">
                    <a:pos x="646" y="308"/>
                  </a:cxn>
                  <a:cxn ang="0">
                    <a:pos x="720" y="290"/>
                  </a:cxn>
                  <a:cxn ang="0">
                    <a:pos x="762" y="260"/>
                  </a:cxn>
                  <a:cxn ang="0">
                    <a:pos x="800" y="200"/>
                  </a:cxn>
                  <a:cxn ang="0">
                    <a:pos x="802" y="154"/>
                  </a:cxn>
                  <a:cxn ang="0">
                    <a:pos x="802" y="124"/>
                  </a:cxn>
                  <a:cxn ang="0">
                    <a:pos x="832" y="90"/>
                  </a:cxn>
                  <a:cxn ang="0">
                    <a:pos x="876" y="94"/>
                  </a:cxn>
                  <a:cxn ang="0">
                    <a:pos x="922" y="52"/>
                  </a:cxn>
                  <a:cxn ang="0">
                    <a:pos x="888" y="56"/>
                  </a:cxn>
                  <a:cxn ang="0">
                    <a:pos x="848" y="46"/>
                  </a:cxn>
                  <a:cxn ang="0">
                    <a:pos x="794" y="22"/>
                  </a:cxn>
                  <a:cxn ang="0">
                    <a:pos x="642" y="26"/>
                  </a:cxn>
                  <a:cxn ang="0">
                    <a:pos x="584" y="38"/>
                  </a:cxn>
                  <a:cxn ang="0">
                    <a:pos x="556" y="38"/>
                  </a:cxn>
                  <a:cxn ang="0">
                    <a:pos x="516" y="54"/>
                  </a:cxn>
                  <a:cxn ang="0">
                    <a:pos x="478" y="30"/>
                  </a:cxn>
                  <a:cxn ang="0">
                    <a:pos x="432" y="40"/>
                  </a:cxn>
                  <a:cxn ang="0">
                    <a:pos x="366" y="52"/>
                  </a:cxn>
                  <a:cxn ang="0">
                    <a:pos x="410" y="38"/>
                  </a:cxn>
                  <a:cxn ang="0">
                    <a:pos x="352" y="8"/>
                  </a:cxn>
                  <a:cxn ang="0">
                    <a:pos x="334" y="2"/>
                  </a:cxn>
                  <a:cxn ang="0">
                    <a:pos x="314" y="8"/>
                  </a:cxn>
                  <a:cxn ang="0">
                    <a:pos x="240" y="16"/>
                  </a:cxn>
                  <a:cxn ang="0">
                    <a:pos x="160" y="28"/>
                  </a:cxn>
                  <a:cxn ang="0">
                    <a:pos x="108" y="26"/>
                  </a:cxn>
                  <a:cxn ang="0">
                    <a:pos x="114" y="68"/>
                  </a:cxn>
                  <a:cxn ang="0">
                    <a:pos x="104" y="52"/>
                  </a:cxn>
                  <a:cxn ang="0">
                    <a:pos x="60" y="42"/>
                  </a:cxn>
                </a:cxnLst>
                <a:rect l="0" t="0" r="r" b="b"/>
                <a:pathLst>
                  <a:path w="929" h="462">
                    <a:moveTo>
                      <a:pt x="60" y="42"/>
                    </a:moveTo>
                    <a:cubicBezTo>
                      <a:pt x="40" y="45"/>
                      <a:pt x="42" y="46"/>
                      <a:pt x="28" y="56"/>
                    </a:cubicBezTo>
                    <a:cubicBezTo>
                      <a:pt x="26" y="74"/>
                      <a:pt x="27" y="75"/>
                      <a:pt x="10" y="78"/>
                    </a:cubicBezTo>
                    <a:cubicBezTo>
                      <a:pt x="4" y="82"/>
                      <a:pt x="0" y="82"/>
                      <a:pt x="6" y="92"/>
                    </a:cubicBezTo>
                    <a:cubicBezTo>
                      <a:pt x="10" y="98"/>
                      <a:pt x="21" y="96"/>
                      <a:pt x="28" y="98"/>
                    </a:cubicBezTo>
                    <a:cubicBezTo>
                      <a:pt x="31" y="99"/>
                      <a:pt x="36" y="100"/>
                      <a:pt x="36" y="100"/>
                    </a:cubicBezTo>
                    <a:cubicBezTo>
                      <a:pt x="47" y="99"/>
                      <a:pt x="69" y="97"/>
                      <a:pt x="50" y="110"/>
                    </a:cubicBezTo>
                    <a:cubicBezTo>
                      <a:pt x="37" y="108"/>
                      <a:pt x="24" y="104"/>
                      <a:pt x="16" y="116"/>
                    </a:cubicBezTo>
                    <a:cubicBezTo>
                      <a:pt x="24" y="141"/>
                      <a:pt x="68" y="125"/>
                      <a:pt x="94" y="126"/>
                    </a:cubicBezTo>
                    <a:cubicBezTo>
                      <a:pt x="98" y="129"/>
                      <a:pt x="100" y="134"/>
                      <a:pt x="104" y="136"/>
                    </a:cubicBezTo>
                    <a:cubicBezTo>
                      <a:pt x="108" y="138"/>
                      <a:pt x="116" y="140"/>
                      <a:pt x="116" y="140"/>
                    </a:cubicBezTo>
                    <a:cubicBezTo>
                      <a:pt x="129" y="138"/>
                      <a:pt x="133" y="139"/>
                      <a:pt x="142" y="130"/>
                    </a:cubicBezTo>
                    <a:cubicBezTo>
                      <a:pt x="151" y="104"/>
                      <a:pt x="179" y="110"/>
                      <a:pt x="202" y="102"/>
                    </a:cubicBezTo>
                    <a:cubicBezTo>
                      <a:pt x="219" y="96"/>
                      <a:pt x="233" y="84"/>
                      <a:pt x="250" y="78"/>
                    </a:cubicBezTo>
                    <a:cubicBezTo>
                      <a:pt x="260" y="75"/>
                      <a:pt x="269" y="74"/>
                      <a:pt x="280" y="72"/>
                    </a:cubicBezTo>
                    <a:cubicBezTo>
                      <a:pt x="287" y="71"/>
                      <a:pt x="300" y="66"/>
                      <a:pt x="300" y="66"/>
                    </a:cubicBezTo>
                    <a:cubicBezTo>
                      <a:pt x="311" y="49"/>
                      <a:pt x="336" y="54"/>
                      <a:pt x="354" y="60"/>
                    </a:cubicBezTo>
                    <a:cubicBezTo>
                      <a:pt x="367" y="79"/>
                      <a:pt x="335" y="79"/>
                      <a:pt x="324" y="80"/>
                    </a:cubicBezTo>
                    <a:cubicBezTo>
                      <a:pt x="312" y="83"/>
                      <a:pt x="306" y="93"/>
                      <a:pt x="292" y="96"/>
                    </a:cubicBezTo>
                    <a:cubicBezTo>
                      <a:pt x="284" y="94"/>
                      <a:pt x="279" y="90"/>
                      <a:pt x="272" y="88"/>
                    </a:cubicBezTo>
                    <a:cubicBezTo>
                      <a:pt x="253" y="91"/>
                      <a:pt x="232" y="96"/>
                      <a:pt x="214" y="102"/>
                    </a:cubicBezTo>
                    <a:cubicBezTo>
                      <a:pt x="223" y="108"/>
                      <a:pt x="231" y="109"/>
                      <a:pt x="242" y="112"/>
                    </a:cubicBezTo>
                    <a:cubicBezTo>
                      <a:pt x="245" y="113"/>
                      <a:pt x="250" y="114"/>
                      <a:pt x="250" y="114"/>
                    </a:cubicBezTo>
                    <a:cubicBezTo>
                      <a:pt x="251" y="116"/>
                      <a:pt x="255" y="118"/>
                      <a:pt x="254" y="120"/>
                    </a:cubicBezTo>
                    <a:cubicBezTo>
                      <a:pt x="252" y="124"/>
                      <a:pt x="242" y="128"/>
                      <a:pt x="242" y="128"/>
                    </a:cubicBezTo>
                    <a:cubicBezTo>
                      <a:pt x="233" y="141"/>
                      <a:pt x="247" y="154"/>
                      <a:pt x="260" y="158"/>
                    </a:cubicBezTo>
                    <a:cubicBezTo>
                      <a:pt x="282" y="155"/>
                      <a:pt x="295" y="151"/>
                      <a:pt x="318" y="150"/>
                    </a:cubicBezTo>
                    <a:cubicBezTo>
                      <a:pt x="334" y="155"/>
                      <a:pt x="345" y="176"/>
                      <a:pt x="350" y="192"/>
                    </a:cubicBezTo>
                    <a:cubicBezTo>
                      <a:pt x="349" y="195"/>
                      <a:pt x="350" y="199"/>
                      <a:pt x="348" y="202"/>
                    </a:cubicBezTo>
                    <a:cubicBezTo>
                      <a:pt x="345" y="206"/>
                      <a:pt x="336" y="210"/>
                      <a:pt x="336" y="210"/>
                    </a:cubicBezTo>
                    <a:cubicBezTo>
                      <a:pt x="327" y="224"/>
                      <a:pt x="332" y="235"/>
                      <a:pt x="348" y="240"/>
                    </a:cubicBezTo>
                    <a:cubicBezTo>
                      <a:pt x="358" y="237"/>
                      <a:pt x="362" y="237"/>
                      <a:pt x="368" y="246"/>
                    </a:cubicBezTo>
                    <a:cubicBezTo>
                      <a:pt x="360" y="252"/>
                      <a:pt x="346" y="246"/>
                      <a:pt x="338" y="252"/>
                    </a:cubicBezTo>
                    <a:cubicBezTo>
                      <a:pt x="326" y="260"/>
                      <a:pt x="346" y="265"/>
                      <a:pt x="348" y="266"/>
                    </a:cubicBezTo>
                    <a:cubicBezTo>
                      <a:pt x="352" y="278"/>
                      <a:pt x="347" y="279"/>
                      <a:pt x="336" y="286"/>
                    </a:cubicBezTo>
                    <a:cubicBezTo>
                      <a:pt x="332" y="289"/>
                      <a:pt x="324" y="294"/>
                      <a:pt x="324" y="294"/>
                    </a:cubicBezTo>
                    <a:cubicBezTo>
                      <a:pt x="315" y="308"/>
                      <a:pt x="320" y="303"/>
                      <a:pt x="310" y="310"/>
                    </a:cubicBezTo>
                    <a:cubicBezTo>
                      <a:pt x="306" y="316"/>
                      <a:pt x="294" y="324"/>
                      <a:pt x="294" y="324"/>
                    </a:cubicBezTo>
                    <a:cubicBezTo>
                      <a:pt x="285" y="338"/>
                      <a:pt x="288" y="331"/>
                      <a:pt x="284" y="342"/>
                    </a:cubicBezTo>
                    <a:cubicBezTo>
                      <a:pt x="285" y="374"/>
                      <a:pt x="283" y="393"/>
                      <a:pt x="292" y="420"/>
                    </a:cubicBezTo>
                    <a:cubicBezTo>
                      <a:pt x="295" y="429"/>
                      <a:pt x="307" y="435"/>
                      <a:pt x="314" y="440"/>
                    </a:cubicBezTo>
                    <a:cubicBezTo>
                      <a:pt x="319" y="444"/>
                      <a:pt x="332" y="446"/>
                      <a:pt x="332" y="446"/>
                    </a:cubicBezTo>
                    <a:cubicBezTo>
                      <a:pt x="340" y="457"/>
                      <a:pt x="345" y="459"/>
                      <a:pt x="358" y="462"/>
                    </a:cubicBezTo>
                    <a:cubicBezTo>
                      <a:pt x="376" y="459"/>
                      <a:pt x="375" y="457"/>
                      <a:pt x="388" y="448"/>
                    </a:cubicBezTo>
                    <a:cubicBezTo>
                      <a:pt x="390" y="441"/>
                      <a:pt x="394" y="435"/>
                      <a:pt x="400" y="430"/>
                    </a:cubicBezTo>
                    <a:cubicBezTo>
                      <a:pt x="404" y="427"/>
                      <a:pt x="412" y="422"/>
                      <a:pt x="412" y="422"/>
                    </a:cubicBezTo>
                    <a:cubicBezTo>
                      <a:pt x="417" y="415"/>
                      <a:pt x="451" y="367"/>
                      <a:pt x="458" y="364"/>
                    </a:cubicBezTo>
                    <a:cubicBezTo>
                      <a:pt x="475" y="356"/>
                      <a:pt x="486" y="357"/>
                      <a:pt x="506" y="356"/>
                    </a:cubicBezTo>
                    <a:cubicBezTo>
                      <a:pt x="525" y="350"/>
                      <a:pt x="533" y="342"/>
                      <a:pt x="554" y="340"/>
                    </a:cubicBezTo>
                    <a:cubicBezTo>
                      <a:pt x="560" y="338"/>
                      <a:pt x="566" y="336"/>
                      <a:pt x="572" y="334"/>
                    </a:cubicBezTo>
                    <a:cubicBezTo>
                      <a:pt x="576" y="333"/>
                      <a:pt x="584" y="330"/>
                      <a:pt x="584" y="330"/>
                    </a:cubicBezTo>
                    <a:cubicBezTo>
                      <a:pt x="603" y="311"/>
                      <a:pt x="618" y="310"/>
                      <a:pt x="646" y="308"/>
                    </a:cubicBezTo>
                    <a:cubicBezTo>
                      <a:pt x="665" y="304"/>
                      <a:pt x="684" y="303"/>
                      <a:pt x="704" y="302"/>
                    </a:cubicBezTo>
                    <a:cubicBezTo>
                      <a:pt x="712" y="299"/>
                      <a:pt x="712" y="293"/>
                      <a:pt x="720" y="290"/>
                    </a:cubicBezTo>
                    <a:cubicBezTo>
                      <a:pt x="732" y="285"/>
                      <a:pt x="743" y="285"/>
                      <a:pt x="754" y="278"/>
                    </a:cubicBezTo>
                    <a:cubicBezTo>
                      <a:pt x="756" y="271"/>
                      <a:pt x="760" y="267"/>
                      <a:pt x="762" y="260"/>
                    </a:cubicBezTo>
                    <a:cubicBezTo>
                      <a:pt x="763" y="247"/>
                      <a:pt x="762" y="233"/>
                      <a:pt x="764" y="220"/>
                    </a:cubicBezTo>
                    <a:cubicBezTo>
                      <a:pt x="764" y="219"/>
                      <a:pt x="794" y="204"/>
                      <a:pt x="800" y="200"/>
                    </a:cubicBezTo>
                    <a:cubicBezTo>
                      <a:pt x="807" y="189"/>
                      <a:pt x="808" y="186"/>
                      <a:pt x="820" y="182"/>
                    </a:cubicBezTo>
                    <a:cubicBezTo>
                      <a:pt x="825" y="166"/>
                      <a:pt x="814" y="162"/>
                      <a:pt x="802" y="154"/>
                    </a:cubicBezTo>
                    <a:cubicBezTo>
                      <a:pt x="797" y="151"/>
                      <a:pt x="790" y="142"/>
                      <a:pt x="790" y="142"/>
                    </a:cubicBezTo>
                    <a:cubicBezTo>
                      <a:pt x="786" y="131"/>
                      <a:pt x="792" y="127"/>
                      <a:pt x="802" y="124"/>
                    </a:cubicBezTo>
                    <a:cubicBezTo>
                      <a:pt x="810" y="116"/>
                      <a:pt x="813" y="98"/>
                      <a:pt x="820" y="94"/>
                    </a:cubicBezTo>
                    <a:cubicBezTo>
                      <a:pt x="824" y="92"/>
                      <a:pt x="832" y="90"/>
                      <a:pt x="832" y="90"/>
                    </a:cubicBezTo>
                    <a:cubicBezTo>
                      <a:pt x="844" y="92"/>
                      <a:pt x="848" y="92"/>
                      <a:pt x="856" y="100"/>
                    </a:cubicBezTo>
                    <a:cubicBezTo>
                      <a:pt x="863" y="98"/>
                      <a:pt x="876" y="94"/>
                      <a:pt x="876" y="94"/>
                    </a:cubicBezTo>
                    <a:cubicBezTo>
                      <a:pt x="889" y="81"/>
                      <a:pt x="906" y="77"/>
                      <a:pt x="924" y="74"/>
                    </a:cubicBezTo>
                    <a:cubicBezTo>
                      <a:pt x="929" y="67"/>
                      <a:pt x="929" y="58"/>
                      <a:pt x="922" y="52"/>
                    </a:cubicBezTo>
                    <a:cubicBezTo>
                      <a:pt x="918" y="49"/>
                      <a:pt x="910" y="44"/>
                      <a:pt x="910" y="44"/>
                    </a:cubicBezTo>
                    <a:cubicBezTo>
                      <a:pt x="894" y="47"/>
                      <a:pt x="899" y="49"/>
                      <a:pt x="888" y="56"/>
                    </a:cubicBezTo>
                    <a:cubicBezTo>
                      <a:pt x="884" y="58"/>
                      <a:pt x="876" y="60"/>
                      <a:pt x="876" y="60"/>
                    </a:cubicBezTo>
                    <a:cubicBezTo>
                      <a:pt x="853" y="59"/>
                      <a:pt x="810" y="59"/>
                      <a:pt x="848" y="46"/>
                    </a:cubicBezTo>
                    <a:cubicBezTo>
                      <a:pt x="844" y="33"/>
                      <a:pt x="831" y="37"/>
                      <a:pt x="818" y="36"/>
                    </a:cubicBezTo>
                    <a:cubicBezTo>
                      <a:pt x="809" y="33"/>
                      <a:pt x="802" y="27"/>
                      <a:pt x="794" y="22"/>
                    </a:cubicBezTo>
                    <a:cubicBezTo>
                      <a:pt x="790" y="20"/>
                      <a:pt x="782" y="18"/>
                      <a:pt x="782" y="18"/>
                    </a:cubicBezTo>
                    <a:cubicBezTo>
                      <a:pt x="727" y="19"/>
                      <a:pt x="688" y="11"/>
                      <a:pt x="642" y="26"/>
                    </a:cubicBezTo>
                    <a:cubicBezTo>
                      <a:pt x="635" y="16"/>
                      <a:pt x="632" y="18"/>
                      <a:pt x="620" y="20"/>
                    </a:cubicBezTo>
                    <a:cubicBezTo>
                      <a:pt x="611" y="34"/>
                      <a:pt x="600" y="36"/>
                      <a:pt x="584" y="38"/>
                    </a:cubicBezTo>
                    <a:cubicBezTo>
                      <a:pt x="575" y="44"/>
                      <a:pt x="581" y="46"/>
                      <a:pt x="578" y="56"/>
                    </a:cubicBezTo>
                    <a:cubicBezTo>
                      <a:pt x="572" y="47"/>
                      <a:pt x="566" y="41"/>
                      <a:pt x="556" y="38"/>
                    </a:cubicBezTo>
                    <a:cubicBezTo>
                      <a:pt x="553" y="38"/>
                      <a:pt x="539" y="39"/>
                      <a:pt x="534" y="42"/>
                    </a:cubicBezTo>
                    <a:cubicBezTo>
                      <a:pt x="528" y="46"/>
                      <a:pt x="516" y="54"/>
                      <a:pt x="516" y="54"/>
                    </a:cubicBezTo>
                    <a:cubicBezTo>
                      <a:pt x="507" y="52"/>
                      <a:pt x="503" y="51"/>
                      <a:pt x="500" y="42"/>
                    </a:cubicBezTo>
                    <a:cubicBezTo>
                      <a:pt x="505" y="28"/>
                      <a:pt x="488" y="31"/>
                      <a:pt x="478" y="30"/>
                    </a:cubicBezTo>
                    <a:cubicBezTo>
                      <a:pt x="469" y="33"/>
                      <a:pt x="473" y="37"/>
                      <a:pt x="464" y="40"/>
                    </a:cubicBezTo>
                    <a:cubicBezTo>
                      <a:pt x="447" y="34"/>
                      <a:pt x="451" y="27"/>
                      <a:pt x="432" y="40"/>
                    </a:cubicBezTo>
                    <a:cubicBezTo>
                      <a:pt x="427" y="54"/>
                      <a:pt x="427" y="52"/>
                      <a:pt x="410" y="50"/>
                    </a:cubicBezTo>
                    <a:cubicBezTo>
                      <a:pt x="391" y="52"/>
                      <a:pt x="385" y="54"/>
                      <a:pt x="366" y="52"/>
                    </a:cubicBezTo>
                    <a:cubicBezTo>
                      <a:pt x="357" y="49"/>
                      <a:pt x="356" y="46"/>
                      <a:pt x="364" y="40"/>
                    </a:cubicBezTo>
                    <a:cubicBezTo>
                      <a:pt x="380" y="42"/>
                      <a:pt x="395" y="43"/>
                      <a:pt x="410" y="38"/>
                    </a:cubicBezTo>
                    <a:cubicBezTo>
                      <a:pt x="426" y="15"/>
                      <a:pt x="386" y="21"/>
                      <a:pt x="370" y="20"/>
                    </a:cubicBezTo>
                    <a:cubicBezTo>
                      <a:pt x="364" y="16"/>
                      <a:pt x="358" y="12"/>
                      <a:pt x="352" y="8"/>
                    </a:cubicBezTo>
                    <a:cubicBezTo>
                      <a:pt x="348" y="5"/>
                      <a:pt x="340" y="0"/>
                      <a:pt x="340" y="0"/>
                    </a:cubicBezTo>
                    <a:cubicBezTo>
                      <a:pt x="338" y="1"/>
                      <a:pt x="336" y="1"/>
                      <a:pt x="334" y="2"/>
                    </a:cubicBezTo>
                    <a:cubicBezTo>
                      <a:pt x="331" y="3"/>
                      <a:pt x="329" y="3"/>
                      <a:pt x="326" y="4"/>
                    </a:cubicBezTo>
                    <a:cubicBezTo>
                      <a:pt x="322" y="5"/>
                      <a:pt x="314" y="8"/>
                      <a:pt x="314" y="8"/>
                    </a:cubicBezTo>
                    <a:cubicBezTo>
                      <a:pt x="305" y="22"/>
                      <a:pt x="288" y="6"/>
                      <a:pt x="276" y="2"/>
                    </a:cubicBezTo>
                    <a:cubicBezTo>
                      <a:pt x="270" y="3"/>
                      <a:pt x="241" y="16"/>
                      <a:pt x="240" y="16"/>
                    </a:cubicBezTo>
                    <a:cubicBezTo>
                      <a:pt x="226" y="17"/>
                      <a:pt x="212" y="17"/>
                      <a:pt x="198" y="18"/>
                    </a:cubicBezTo>
                    <a:cubicBezTo>
                      <a:pt x="183" y="19"/>
                      <a:pt x="172" y="20"/>
                      <a:pt x="160" y="28"/>
                    </a:cubicBezTo>
                    <a:cubicBezTo>
                      <a:pt x="146" y="26"/>
                      <a:pt x="141" y="27"/>
                      <a:pt x="130" y="20"/>
                    </a:cubicBezTo>
                    <a:cubicBezTo>
                      <a:pt x="123" y="22"/>
                      <a:pt x="115" y="24"/>
                      <a:pt x="108" y="26"/>
                    </a:cubicBezTo>
                    <a:cubicBezTo>
                      <a:pt x="102" y="35"/>
                      <a:pt x="113" y="41"/>
                      <a:pt x="122" y="44"/>
                    </a:cubicBezTo>
                    <a:cubicBezTo>
                      <a:pt x="125" y="52"/>
                      <a:pt x="114" y="68"/>
                      <a:pt x="114" y="68"/>
                    </a:cubicBezTo>
                    <a:cubicBezTo>
                      <a:pt x="112" y="79"/>
                      <a:pt x="111" y="82"/>
                      <a:pt x="100" y="78"/>
                    </a:cubicBezTo>
                    <a:cubicBezTo>
                      <a:pt x="93" y="67"/>
                      <a:pt x="100" y="63"/>
                      <a:pt x="104" y="52"/>
                    </a:cubicBezTo>
                    <a:cubicBezTo>
                      <a:pt x="96" y="44"/>
                      <a:pt x="91" y="36"/>
                      <a:pt x="80" y="32"/>
                    </a:cubicBezTo>
                    <a:cubicBezTo>
                      <a:pt x="73" y="34"/>
                      <a:pt x="67" y="39"/>
                      <a:pt x="60" y="42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8" name="Freeform 110"/>
              <p:cNvSpPr>
                <a:spLocks/>
              </p:cNvSpPr>
              <p:nvPr/>
            </p:nvSpPr>
            <p:spPr bwMode="gray">
              <a:xfrm>
                <a:off x="5762" y="1957"/>
                <a:ext cx="40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20"/>
                  </a:cxn>
                  <a:cxn ang="0">
                    <a:pos x="24" y="32"/>
                  </a:cxn>
                  <a:cxn ang="0">
                    <a:pos x="42" y="30"/>
                  </a:cxn>
                  <a:cxn ang="0">
                    <a:pos x="34" y="0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9" name="Freeform 111"/>
              <p:cNvSpPr>
                <a:spLocks/>
              </p:cNvSpPr>
              <p:nvPr/>
            </p:nvSpPr>
            <p:spPr bwMode="gray">
              <a:xfrm>
                <a:off x="6052" y="2023"/>
                <a:ext cx="131" cy="54"/>
              </a:xfrm>
              <a:custGeom>
                <a:avLst/>
                <a:gdLst/>
                <a:ahLst/>
                <a:cxnLst>
                  <a:cxn ang="0">
                    <a:pos x="102" y="8"/>
                  </a:cxn>
                  <a:cxn ang="0">
                    <a:pos x="66" y="4"/>
                  </a:cxn>
                  <a:cxn ang="0">
                    <a:pos x="54" y="0"/>
                  </a:cxn>
                  <a:cxn ang="0">
                    <a:pos x="0" y="28"/>
                  </a:cxn>
                  <a:cxn ang="0">
                    <a:pos x="28" y="40"/>
                  </a:cxn>
                  <a:cxn ang="0">
                    <a:pos x="42" y="60"/>
                  </a:cxn>
                  <a:cxn ang="0">
                    <a:pos x="66" y="68"/>
                  </a:cxn>
                  <a:cxn ang="0">
                    <a:pos x="78" y="72"/>
                  </a:cxn>
                  <a:cxn ang="0">
                    <a:pos x="130" y="60"/>
                  </a:cxn>
                  <a:cxn ang="0">
                    <a:pos x="172" y="44"/>
                  </a:cxn>
                  <a:cxn ang="0">
                    <a:pos x="148" y="18"/>
                  </a:cxn>
                  <a:cxn ang="0">
                    <a:pos x="136" y="4"/>
                  </a:cxn>
                  <a:cxn ang="0">
                    <a:pos x="102" y="8"/>
                  </a:cxn>
                </a:cxnLst>
                <a:rect l="0" t="0" r="r" b="b"/>
                <a:pathLst>
                  <a:path w="172" h="72">
                    <a:moveTo>
                      <a:pt x="102" y="8"/>
                    </a:moveTo>
                    <a:cubicBezTo>
                      <a:pt x="89" y="12"/>
                      <a:pt x="78" y="8"/>
                      <a:pt x="66" y="4"/>
                    </a:cubicBezTo>
                    <a:cubicBezTo>
                      <a:pt x="62" y="3"/>
                      <a:pt x="54" y="0"/>
                      <a:pt x="54" y="0"/>
                    </a:cubicBezTo>
                    <a:cubicBezTo>
                      <a:pt x="38" y="5"/>
                      <a:pt x="12" y="16"/>
                      <a:pt x="0" y="28"/>
                    </a:cubicBezTo>
                    <a:cubicBezTo>
                      <a:pt x="4" y="39"/>
                      <a:pt x="18" y="39"/>
                      <a:pt x="28" y="40"/>
                    </a:cubicBezTo>
                    <a:cubicBezTo>
                      <a:pt x="39" y="44"/>
                      <a:pt x="41" y="60"/>
                      <a:pt x="42" y="60"/>
                    </a:cubicBezTo>
                    <a:cubicBezTo>
                      <a:pt x="50" y="63"/>
                      <a:pt x="58" y="65"/>
                      <a:pt x="66" y="68"/>
                    </a:cubicBezTo>
                    <a:cubicBezTo>
                      <a:pt x="70" y="69"/>
                      <a:pt x="78" y="72"/>
                      <a:pt x="78" y="72"/>
                    </a:cubicBezTo>
                    <a:cubicBezTo>
                      <a:pt x="92" y="71"/>
                      <a:pt x="117" y="69"/>
                      <a:pt x="130" y="60"/>
                    </a:cubicBezTo>
                    <a:cubicBezTo>
                      <a:pt x="148" y="48"/>
                      <a:pt x="150" y="46"/>
                      <a:pt x="172" y="44"/>
                    </a:cubicBezTo>
                    <a:cubicBezTo>
                      <a:pt x="169" y="29"/>
                      <a:pt x="162" y="23"/>
                      <a:pt x="148" y="18"/>
                    </a:cubicBezTo>
                    <a:cubicBezTo>
                      <a:pt x="145" y="10"/>
                      <a:pt x="144" y="7"/>
                      <a:pt x="136" y="4"/>
                    </a:cubicBezTo>
                    <a:cubicBezTo>
                      <a:pt x="134" y="4"/>
                      <a:pt x="105" y="11"/>
                      <a:pt x="102" y="8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0" name="Freeform 112"/>
              <p:cNvSpPr>
                <a:spLocks/>
              </p:cNvSpPr>
              <p:nvPr/>
            </p:nvSpPr>
            <p:spPr bwMode="gray">
              <a:xfrm>
                <a:off x="6155" y="1861"/>
                <a:ext cx="40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8" y="20"/>
                  </a:cxn>
                  <a:cxn ang="0">
                    <a:pos x="24" y="32"/>
                  </a:cxn>
                  <a:cxn ang="0">
                    <a:pos x="42" y="30"/>
                  </a:cxn>
                  <a:cxn ang="0">
                    <a:pos x="34" y="0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1" name="Freeform 113"/>
              <p:cNvSpPr>
                <a:spLocks/>
              </p:cNvSpPr>
              <p:nvPr/>
            </p:nvSpPr>
            <p:spPr bwMode="gray">
              <a:xfrm>
                <a:off x="6240" y="2081"/>
                <a:ext cx="11" cy="1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" y="11"/>
                  </a:cxn>
                  <a:cxn ang="0">
                    <a:pos x="9" y="20"/>
                  </a:cxn>
                  <a:cxn ang="0">
                    <a:pos x="10" y="5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B2B2B2">
                  <a:alpha val="50000"/>
                </a:srgb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8002" name="Object 114"/>
          <p:cNvGraphicFramePr>
            <a:graphicFrameLocks noChangeAspect="1"/>
          </p:cNvGraphicFramePr>
          <p:nvPr/>
        </p:nvGraphicFramePr>
        <p:xfrm>
          <a:off x="1177925" y="2305050"/>
          <a:ext cx="1709738" cy="1752600"/>
        </p:xfrm>
        <a:graphic>
          <a:graphicData uri="http://schemas.openxmlformats.org/presentationml/2006/ole">
            <p:oleObj spid="_x0000_s38002" name="Chart" r:id="rId3" imgW="2047875" imgH="2095398" progId="MSGraph.Chart.8">
              <p:embed followColorScheme="full"/>
            </p:oleObj>
          </a:graphicData>
        </a:graphic>
      </p:graphicFrame>
      <p:graphicFrame>
        <p:nvGraphicFramePr>
          <p:cNvPr id="38003" name="Object 115"/>
          <p:cNvGraphicFramePr>
            <a:graphicFrameLocks noChangeAspect="1"/>
          </p:cNvGraphicFramePr>
          <p:nvPr/>
        </p:nvGraphicFramePr>
        <p:xfrm>
          <a:off x="6130925" y="2760663"/>
          <a:ext cx="1666875" cy="1609725"/>
        </p:xfrm>
        <a:graphic>
          <a:graphicData uri="http://schemas.openxmlformats.org/presentationml/2006/ole">
            <p:oleObj spid="_x0000_s38003" name="Chart" r:id="rId4" imgW="1990725" imgH="1923898" progId="MSGraph.Chart.8">
              <p:embed followColorScheme="full"/>
            </p:oleObj>
          </a:graphicData>
        </a:graphic>
      </p:graphicFrame>
      <p:graphicFrame>
        <p:nvGraphicFramePr>
          <p:cNvPr id="38004" name="Object 116"/>
          <p:cNvGraphicFramePr>
            <a:graphicFrameLocks noChangeAspect="1"/>
          </p:cNvGraphicFramePr>
          <p:nvPr/>
        </p:nvGraphicFramePr>
        <p:xfrm>
          <a:off x="3767138" y="3297238"/>
          <a:ext cx="1657350" cy="1606550"/>
        </p:xfrm>
        <a:graphic>
          <a:graphicData uri="http://schemas.openxmlformats.org/presentationml/2006/ole">
            <p:oleObj spid="_x0000_s38004" name="Chart" r:id="rId5" imgW="1990725" imgH="1923898" progId="MSGraph.Chart.8">
              <p:embed followColorScheme="full"/>
            </p:oleObj>
          </a:graphicData>
        </a:graphic>
      </p:graphicFrame>
      <p:sp>
        <p:nvSpPr>
          <p:cNvPr id="38005" name="Line 117"/>
          <p:cNvSpPr>
            <a:spLocks noChangeShapeType="1"/>
          </p:cNvSpPr>
          <p:nvPr/>
        </p:nvSpPr>
        <p:spPr bwMode="auto">
          <a:xfrm>
            <a:off x="1143000" y="5116513"/>
            <a:ext cx="7010400" cy="0"/>
          </a:xfrm>
          <a:prstGeom prst="line">
            <a:avLst/>
          </a:prstGeom>
          <a:noFill/>
          <a:ln w="12700">
            <a:solidFill>
              <a:srgbClr val="333333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006" name="Text Box 9"/>
          <p:cNvSpPr txBox="1">
            <a:spLocks noChangeArrowheads="1"/>
          </p:cNvSpPr>
          <p:nvPr/>
        </p:nvSpPr>
        <p:spPr bwMode="gray">
          <a:xfrm>
            <a:off x="1447800" y="5214938"/>
            <a:ext cx="312420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38007" name="Line 119"/>
          <p:cNvSpPr>
            <a:spLocks noChangeShapeType="1"/>
          </p:cNvSpPr>
          <p:nvPr/>
        </p:nvSpPr>
        <p:spPr bwMode="auto">
          <a:xfrm>
            <a:off x="4648200" y="5116513"/>
            <a:ext cx="0" cy="914400"/>
          </a:xfrm>
          <a:prstGeom prst="line">
            <a:avLst/>
          </a:prstGeom>
          <a:noFill/>
          <a:ln w="12700" cap="rnd">
            <a:solidFill>
              <a:srgbClr val="333333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008" name="AutoShape 120"/>
          <p:cNvSpPr>
            <a:spLocks noChangeArrowheads="1"/>
          </p:cNvSpPr>
          <p:nvPr/>
        </p:nvSpPr>
        <p:spPr bwMode="gray">
          <a:xfrm>
            <a:off x="685800" y="1830388"/>
            <a:ext cx="2667000" cy="371475"/>
          </a:xfrm>
          <a:prstGeom prst="wedgeRectCallout">
            <a:avLst>
              <a:gd name="adj1" fmla="val -5833"/>
              <a:gd name="adj2" fmla="val 123505"/>
            </a:avLst>
          </a:prstGeom>
          <a:solidFill>
            <a:srgbClr val="FF660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8009" name="AutoShape 121"/>
          <p:cNvSpPr>
            <a:spLocks noChangeArrowheads="1"/>
          </p:cNvSpPr>
          <p:nvPr/>
        </p:nvSpPr>
        <p:spPr bwMode="gray">
          <a:xfrm>
            <a:off x="3124200" y="2820988"/>
            <a:ext cx="2590800" cy="371475"/>
          </a:xfrm>
          <a:prstGeom prst="wedgeRectCallout">
            <a:avLst>
              <a:gd name="adj1" fmla="val 13907"/>
              <a:gd name="adj2" fmla="val 124361"/>
            </a:avLst>
          </a:prstGeom>
          <a:solidFill>
            <a:srgbClr val="00800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8010" name="AutoShape 122"/>
          <p:cNvSpPr>
            <a:spLocks noChangeArrowheads="1"/>
          </p:cNvSpPr>
          <p:nvPr/>
        </p:nvSpPr>
        <p:spPr bwMode="gray">
          <a:xfrm>
            <a:off x="6248400" y="2297113"/>
            <a:ext cx="2514600" cy="371475"/>
          </a:xfrm>
          <a:prstGeom prst="wedgeRectCallout">
            <a:avLst>
              <a:gd name="adj1" fmla="val -25694"/>
              <a:gd name="adj2" fmla="val 119231"/>
            </a:avLst>
          </a:prstGeom>
          <a:solidFill>
            <a:srgbClr val="99330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8011" name="Oval 123"/>
          <p:cNvSpPr>
            <a:spLocks noChangeArrowheads="1"/>
          </p:cNvSpPr>
          <p:nvPr/>
        </p:nvSpPr>
        <p:spPr bwMode="gray">
          <a:xfrm>
            <a:off x="4876800" y="5245100"/>
            <a:ext cx="180975" cy="180975"/>
          </a:xfrm>
          <a:prstGeom prst="ellipse">
            <a:avLst/>
          </a:prstGeom>
          <a:solidFill>
            <a:srgbClr val="FF66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2" name="Rectangle 124"/>
          <p:cNvSpPr>
            <a:spLocks noChangeArrowheads="1"/>
          </p:cNvSpPr>
          <p:nvPr/>
        </p:nvSpPr>
        <p:spPr bwMode="auto">
          <a:xfrm>
            <a:off x="5089525" y="518795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8013" name="Oval 125"/>
          <p:cNvSpPr>
            <a:spLocks noChangeArrowheads="1"/>
          </p:cNvSpPr>
          <p:nvPr/>
        </p:nvSpPr>
        <p:spPr bwMode="gray">
          <a:xfrm>
            <a:off x="4876800" y="5570538"/>
            <a:ext cx="180975" cy="180975"/>
          </a:xfrm>
          <a:prstGeom prst="ellipse">
            <a:avLst/>
          </a:prstGeom>
          <a:solidFill>
            <a:srgbClr val="0080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4" name="Rectangle 126"/>
          <p:cNvSpPr>
            <a:spLocks noChangeArrowheads="1"/>
          </p:cNvSpPr>
          <p:nvPr/>
        </p:nvSpPr>
        <p:spPr bwMode="auto">
          <a:xfrm>
            <a:off x="5089525" y="553085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8015" name="Oval 127"/>
          <p:cNvSpPr>
            <a:spLocks noChangeArrowheads="1"/>
          </p:cNvSpPr>
          <p:nvPr/>
        </p:nvSpPr>
        <p:spPr bwMode="gray">
          <a:xfrm>
            <a:off x="4876800" y="5892800"/>
            <a:ext cx="180975" cy="180975"/>
          </a:xfrm>
          <a:prstGeom prst="ellipse">
            <a:avLst/>
          </a:prstGeom>
          <a:solidFill>
            <a:srgbClr val="9933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6" name="Rectangle 128"/>
          <p:cNvSpPr>
            <a:spLocks noChangeArrowheads="1"/>
          </p:cNvSpPr>
          <p:nvPr/>
        </p:nvSpPr>
        <p:spPr bwMode="auto">
          <a:xfrm>
            <a:off x="5089525" y="583565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Description of the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ChangeArrowheads="1"/>
          </p:cNvSpPr>
          <p:nvPr/>
        </p:nvSpPr>
        <p:spPr bwMode="gray">
          <a:xfrm rot="-3356641">
            <a:off x="5595144" y="2801144"/>
            <a:ext cx="1520825" cy="1322387"/>
          </a:xfrm>
          <a:custGeom>
            <a:avLst/>
            <a:gdLst>
              <a:gd name="G0" fmla="+- 9729 0 0"/>
              <a:gd name="G1" fmla="+- -11124456 0 0"/>
              <a:gd name="G2" fmla="+- 0 0 -11124456"/>
              <a:gd name="T0" fmla="*/ 0 256 1"/>
              <a:gd name="T1" fmla="*/ 180 256 1"/>
              <a:gd name="G3" fmla="+- -11124456 T0 T1"/>
              <a:gd name="T2" fmla="*/ 0 256 1"/>
              <a:gd name="T3" fmla="*/ 90 256 1"/>
              <a:gd name="G4" fmla="+- -11124456 T2 T3"/>
              <a:gd name="G5" fmla="*/ G4 2 1"/>
              <a:gd name="T4" fmla="*/ 90 256 1"/>
              <a:gd name="T5" fmla="*/ 0 256 1"/>
              <a:gd name="G6" fmla="+- -11124456 T4 T5"/>
              <a:gd name="G7" fmla="*/ G6 2 1"/>
              <a:gd name="G8" fmla="abs -1112445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729"/>
              <a:gd name="G18" fmla="*/ 9729 1 2"/>
              <a:gd name="G19" fmla="+- G18 5400 0"/>
              <a:gd name="G20" fmla="cos G19 -11124456"/>
              <a:gd name="G21" fmla="sin G19 -11124456"/>
              <a:gd name="G22" fmla="+- G20 10800 0"/>
              <a:gd name="G23" fmla="+- G21 10800 0"/>
              <a:gd name="G24" fmla="+- 10800 0 G20"/>
              <a:gd name="G25" fmla="+- 9729 10800 0"/>
              <a:gd name="G26" fmla="?: G9 G17 G25"/>
              <a:gd name="G27" fmla="?: G9 0 21600"/>
              <a:gd name="G28" fmla="cos 10800 -11124456"/>
              <a:gd name="G29" fmla="sin 10800 -11124456"/>
              <a:gd name="G30" fmla="sin 9729 -11124456"/>
              <a:gd name="G31" fmla="+- G28 10800 0"/>
              <a:gd name="G32" fmla="+- G29 10800 0"/>
              <a:gd name="G33" fmla="+- G30 10800 0"/>
              <a:gd name="G34" fmla="?: G4 0 G31"/>
              <a:gd name="G35" fmla="?: -11124456 G34 0"/>
              <a:gd name="G36" fmla="?: G6 G35 G31"/>
              <a:gd name="G37" fmla="+- 21600 0 G36"/>
              <a:gd name="G38" fmla="?: G4 0 G33"/>
              <a:gd name="G39" fmla="?: -1112445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98 w 21600"/>
              <a:gd name="T15" fmla="*/ 8972 h 21600"/>
              <a:gd name="T16" fmla="*/ 10800 w 21600"/>
              <a:gd name="T17" fmla="*/ 1071 h 21600"/>
              <a:gd name="T18" fmla="*/ 20902 w 21600"/>
              <a:gd name="T19" fmla="*/ 897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bg2">
              <a:alpha val="4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gray">
          <a:xfrm rot="-8777407" flipH="1" flipV="1">
            <a:off x="2363788" y="3716338"/>
            <a:ext cx="1589087" cy="1555750"/>
          </a:xfrm>
          <a:custGeom>
            <a:avLst/>
            <a:gdLst>
              <a:gd name="G0" fmla="+- 9729 0 0"/>
              <a:gd name="G1" fmla="+- -11124456 0 0"/>
              <a:gd name="G2" fmla="+- 0 0 -11124456"/>
              <a:gd name="T0" fmla="*/ 0 256 1"/>
              <a:gd name="T1" fmla="*/ 180 256 1"/>
              <a:gd name="G3" fmla="+- -11124456 T0 T1"/>
              <a:gd name="T2" fmla="*/ 0 256 1"/>
              <a:gd name="T3" fmla="*/ 90 256 1"/>
              <a:gd name="G4" fmla="+- -11124456 T2 T3"/>
              <a:gd name="G5" fmla="*/ G4 2 1"/>
              <a:gd name="T4" fmla="*/ 90 256 1"/>
              <a:gd name="T5" fmla="*/ 0 256 1"/>
              <a:gd name="G6" fmla="+- -11124456 T4 T5"/>
              <a:gd name="G7" fmla="*/ G6 2 1"/>
              <a:gd name="G8" fmla="abs -1112445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729"/>
              <a:gd name="G18" fmla="*/ 9729 1 2"/>
              <a:gd name="G19" fmla="+- G18 5400 0"/>
              <a:gd name="G20" fmla="cos G19 -11124456"/>
              <a:gd name="G21" fmla="sin G19 -11124456"/>
              <a:gd name="G22" fmla="+- G20 10800 0"/>
              <a:gd name="G23" fmla="+- G21 10800 0"/>
              <a:gd name="G24" fmla="+- 10800 0 G20"/>
              <a:gd name="G25" fmla="+- 9729 10800 0"/>
              <a:gd name="G26" fmla="?: G9 G17 G25"/>
              <a:gd name="G27" fmla="?: G9 0 21600"/>
              <a:gd name="G28" fmla="cos 10800 -11124456"/>
              <a:gd name="G29" fmla="sin 10800 -11124456"/>
              <a:gd name="G30" fmla="sin 9729 -11124456"/>
              <a:gd name="G31" fmla="+- G28 10800 0"/>
              <a:gd name="G32" fmla="+- G29 10800 0"/>
              <a:gd name="G33" fmla="+- G30 10800 0"/>
              <a:gd name="G34" fmla="?: G4 0 G31"/>
              <a:gd name="G35" fmla="?: -11124456 G34 0"/>
              <a:gd name="G36" fmla="?: G6 G35 G31"/>
              <a:gd name="G37" fmla="+- 21600 0 G36"/>
              <a:gd name="G38" fmla="?: G4 0 G33"/>
              <a:gd name="G39" fmla="?: -1112445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98 w 21600"/>
              <a:gd name="T15" fmla="*/ 8972 h 21600"/>
              <a:gd name="T16" fmla="*/ 10800 w 21600"/>
              <a:gd name="T17" fmla="*/ 1071 h 21600"/>
              <a:gd name="T18" fmla="*/ 20902 w 21600"/>
              <a:gd name="T19" fmla="*/ 897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bg2">
              <a:alpha val="4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739900" y="3446463"/>
            <a:ext cx="939800" cy="993775"/>
            <a:chOff x="647" y="2562"/>
            <a:chExt cx="1210" cy="1278"/>
          </a:xfrm>
        </p:grpSpPr>
        <p:pic>
          <p:nvPicPr>
            <p:cNvPr id="39941" name="Picture 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39942" name="Picture 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39943" name="Oval 7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Freeform 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5" name="AutoShape 9"/>
          <p:cNvSpPr>
            <a:spLocks noChangeArrowheads="1"/>
          </p:cNvSpPr>
          <p:nvPr/>
        </p:nvSpPr>
        <p:spPr bwMode="gray">
          <a:xfrm rot="-1906354">
            <a:off x="3641725" y="2536825"/>
            <a:ext cx="1520825" cy="1322388"/>
          </a:xfrm>
          <a:custGeom>
            <a:avLst/>
            <a:gdLst>
              <a:gd name="G0" fmla="+- 9729 0 0"/>
              <a:gd name="G1" fmla="+- -11124456 0 0"/>
              <a:gd name="G2" fmla="+- 0 0 -11124456"/>
              <a:gd name="T0" fmla="*/ 0 256 1"/>
              <a:gd name="T1" fmla="*/ 180 256 1"/>
              <a:gd name="G3" fmla="+- -11124456 T0 T1"/>
              <a:gd name="T2" fmla="*/ 0 256 1"/>
              <a:gd name="T3" fmla="*/ 90 256 1"/>
              <a:gd name="G4" fmla="+- -11124456 T2 T3"/>
              <a:gd name="G5" fmla="*/ G4 2 1"/>
              <a:gd name="T4" fmla="*/ 90 256 1"/>
              <a:gd name="T5" fmla="*/ 0 256 1"/>
              <a:gd name="G6" fmla="+- -11124456 T4 T5"/>
              <a:gd name="G7" fmla="*/ G6 2 1"/>
              <a:gd name="G8" fmla="abs -1112445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729"/>
              <a:gd name="G18" fmla="*/ 9729 1 2"/>
              <a:gd name="G19" fmla="+- G18 5400 0"/>
              <a:gd name="G20" fmla="cos G19 -11124456"/>
              <a:gd name="G21" fmla="sin G19 -11124456"/>
              <a:gd name="G22" fmla="+- G20 10800 0"/>
              <a:gd name="G23" fmla="+- G21 10800 0"/>
              <a:gd name="G24" fmla="+- 10800 0 G20"/>
              <a:gd name="G25" fmla="+- 9729 10800 0"/>
              <a:gd name="G26" fmla="?: G9 G17 G25"/>
              <a:gd name="G27" fmla="?: G9 0 21600"/>
              <a:gd name="G28" fmla="cos 10800 -11124456"/>
              <a:gd name="G29" fmla="sin 10800 -11124456"/>
              <a:gd name="G30" fmla="sin 9729 -11124456"/>
              <a:gd name="G31" fmla="+- G28 10800 0"/>
              <a:gd name="G32" fmla="+- G29 10800 0"/>
              <a:gd name="G33" fmla="+- G30 10800 0"/>
              <a:gd name="G34" fmla="?: G4 0 G31"/>
              <a:gd name="G35" fmla="?: -11124456 G34 0"/>
              <a:gd name="G36" fmla="?: G6 G35 G31"/>
              <a:gd name="G37" fmla="+- 21600 0 G36"/>
              <a:gd name="G38" fmla="?: G4 0 G33"/>
              <a:gd name="G39" fmla="?: -1112445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98 w 21600"/>
              <a:gd name="T15" fmla="*/ 8972 h 21600"/>
              <a:gd name="T16" fmla="*/ 10800 w 21600"/>
              <a:gd name="T17" fmla="*/ 1071 h 21600"/>
              <a:gd name="T18" fmla="*/ 20902 w 21600"/>
              <a:gd name="T19" fmla="*/ 897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bg2">
              <a:alpha val="4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6" name="Group 10"/>
          <p:cNvGrpSpPr>
            <a:grpSpLocks/>
          </p:cNvGrpSpPr>
          <p:nvPr/>
        </p:nvGrpSpPr>
        <p:grpSpPr bwMode="auto">
          <a:xfrm>
            <a:off x="2862263" y="3319463"/>
            <a:ext cx="1216025" cy="1285875"/>
            <a:chOff x="647" y="2562"/>
            <a:chExt cx="1210" cy="1278"/>
          </a:xfrm>
        </p:grpSpPr>
        <p:pic>
          <p:nvPicPr>
            <p:cNvPr id="39947" name="Picture 11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39948" name="Picture 12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39949" name="Oval 13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Freeform 14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3124200" y="1554163"/>
            <a:ext cx="1447800" cy="1570037"/>
            <a:chOff x="647" y="2562"/>
            <a:chExt cx="1210" cy="1278"/>
          </a:xfrm>
        </p:grpSpPr>
        <p:pic>
          <p:nvPicPr>
            <p:cNvPr id="39952" name="Picture 16" descr="light_shadow"/>
            <p:cNvPicPr>
              <a:picLocks noChangeAspect="1" noChangeArrowheads="1"/>
            </p:cNvPicPr>
            <p:nvPr/>
          </p:nvPicPr>
          <p:blipFill>
            <a:blip r:embed="rId6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39953" name="Picture 17" descr="circuler_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39954" name="Oval 18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Freeform 19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6" name="Group 20"/>
          <p:cNvGrpSpPr>
            <a:grpSpLocks/>
          </p:cNvGrpSpPr>
          <p:nvPr/>
        </p:nvGrpSpPr>
        <p:grpSpPr bwMode="auto">
          <a:xfrm>
            <a:off x="4826000" y="2316163"/>
            <a:ext cx="1216025" cy="1285875"/>
            <a:chOff x="647" y="2562"/>
            <a:chExt cx="1210" cy="1278"/>
          </a:xfrm>
        </p:grpSpPr>
        <p:pic>
          <p:nvPicPr>
            <p:cNvPr id="39957" name="Picture 21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39958" name="Picture 22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39959" name="Oval 23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2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Freeform 24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61" name="Group 25"/>
          <p:cNvGrpSpPr>
            <a:grpSpLocks/>
          </p:cNvGrpSpPr>
          <p:nvPr/>
        </p:nvGrpSpPr>
        <p:grpSpPr bwMode="auto">
          <a:xfrm>
            <a:off x="2393950" y="4473575"/>
            <a:ext cx="939800" cy="993775"/>
            <a:chOff x="647" y="2562"/>
            <a:chExt cx="1210" cy="1278"/>
          </a:xfrm>
        </p:grpSpPr>
        <p:pic>
          <p:nvPicPr>
            <p:cNvPr id="39962" name="Picture 26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39963" name="Picture 27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39964" name="Oval 28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Freeform 29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66" name="Group 30"/>
          <p:cNvGrpSpPr>
            <a:grpSpLocks/>
          </p:cNvGrpSpPr>
          <p:nvPr/>
        </p:nvGrpSpPr>
        <p:grpSpPr bwMode="auto">
          <a:xfrm>
            <a:off x="3703638" y="4452938"/>
            <a:ext cx="939800" cy="993775"/>
            <a:chOff x="647" y="2562"/>
            <a:chExt cx="1210" cy="1278"/>
          </a:xfrm>
        </p:grpSpPr>
        <p:pic>
          <p:nvPicPr>
            <p:cNvPr id="39967" name="Picture 31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39968" name="Picture 32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39969" name="Oval 33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Freeform 34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71" name="Group 35"/>
          <p:cNvGrpSpPr>
            <a:grpSpLocks/>
          </p:cNvGrpSpPr>
          <p:nvPr/>
        </p:nvGrpSpPr>
        <p:grpSpPr bwMode="auto">
          <a:xfrm>
            <a:off x="5373688" y="3630613"/>
            <a:ext cx="939800" cy="993775"/>
            <a:chOff x="647" y="2562"/>
            <a:chExt cx="1210" cy="1278"/>
          </a:xfrm>
        </p:grpSpPr>
        <p:pic>
          <p:nvPicPr>
            <p:cNvPr id="39972" name="Picture 36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39973" name="Picture 37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39974" name="Oval 38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Freeform 39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76" name="Group 40"/>
          <p:cNvGrpSpPr>
            <a:grpSpLocks/>
          </p:cNvGrpSpPr>
          <p:nvPr/>
        </p:nvGrpSpPr>
        <p:grpSpPr bwMode="auto">
          <a:xfrm>
            <a:off x="6184900" y="2359025"/>
            <a:ext cx="939800" cy="993775"/>
            <a:chOff x="647" y="2562"/>
            <a:chExt cx="1210" cy="1278"/>
          </a:xfrm>
        </p:grpSpPr>
        <p:pic>
          <p:nvPicPr>
            <p:cNvPr id="39977" name="Picture 41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39978" name="Picture 42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39979" name="Oval 43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Freeform 44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2982913" y="3611563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pPr algn="ctr"/>
            <a:r>
              <a:rPr lang="en-US" altLang="zh-CN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4964113" y="26225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pPr algn="ctr"/>
            <a:r>
              <a:rPr lang="en-US" altLang="zh-CN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6172200" y="2568575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5362575" y="382428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1744663" y="366553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397125" y="470535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3711575" y="4678363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pPr algn="ctr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3449638" y="20399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CEO</a:t>
            </a:r>
          </a:p>
        </p:txBody>
      </p:sp>
      <p:sp>
        <p:nvSpPr>
          <p:cNvPr id="39989" name="Rectangle 53"/>
          <p:cNvSpPr>
            <a:spLocks noChangeArrowheads="1"/>
          </p:cNvSpPr>
          <p:nvPr/>
        </p:nvSpPr>
        <p:spPr bwMode="auto">
          <a:xfrm>
            <a:off x="228600" y="4054475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</p:txBody>
      </p:sp>
      <p:sp>
        <p:nvSpPr>
          <p:cNvPr id="39990" name="Rectangle 54"/>
          <p:cNvSpPr>
            <a:spLocks noChangeArrowheads="1"/>
          </p:cNvSpPr>
          <p:nvPr/>
        </p:nvSpPr>
        <p:spPr bwMode="auto">
          <a:xfrm>
            <a:off x="1219200" y="5502275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</p:txBody>
      </p:sp>
      <p:sp>
        <p:nvSpPr>
          <p:cNvPr id="39991" name="Rectangle 55"/>
          <p:cNvSpPr>
            <a:spLocks noChangeArrowheads="1"/>
          </p:cNvSpPr>
          <p:nvPr/>
        </p:nvSpPr>
        <p:spPr bwMode="auto">
          <a:xfrm>
            <a:off x="3429000" y="5502275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6302375" y="4286250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</p:txBody>
      </p:sp>
      <p:sp>
        <p:nvSpPr>
          <p:cNvPr id="39993" name="Rectangle 57"/>
          <p:cNvSpPr>
            <a:spLocks noChangeArrowheads="1"/>
          </p:cNvSpPr>
          <p:nvPr/>
        </p:nvSpPr>
        <p:spPr bwMode="auto">
          <a:xfrm>
            <a:off x="7086600" y="2987675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</a:rPr>
              <a:t> Your text in here</a:t>
            </a:r>
          </a:p>
        </p:txBody>
      </p:sp>
      <p:sp>
        <p:nvSpPr>
          <p:cNvPr id="39994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www.themegallery.com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>
                <a:ea typeface="宋体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gray">
          <a:xfrm>
            <a:off x="5418138" y="2957513"/>
            <a:ext cx="2849562" cy="2752725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gray">
          <a:xfrm>
            <a:off x="5481638" y="3022600"/>
            <a:ext cx="2703512" cy="2611438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896938" y="2393950"/>
            <a:ext cx="2857500" cy="466725"/>
            <a:chOff x="752" y="1413"/>
            <a:chExt cx="1321" cy="294"/>
          </a:xfrm>
        </p:grpSpPr>
        <p:sp>
          <p:nvSpPr>
            <p:cNvPr id="9222" name="AutoShape 6"/>
            <p:cNvSpPr>
              <a:spLocks noChangeArrowheads="1"/>
            </p:cNvSpPr>
            <p:nvPr/>
          </p:nvSpPr>
          <p:spPr bwMode="gray">
            <a:xfrm>
              <a:off x="752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9216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gray">
            <a:xfrm flipH="1">
              <a:off x="200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gray">
            <a:xfrm>
              <a:off x="766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5392738" y="2393950"/>
            <a:ext cx="2857500" cy="466725"/>
            <a:chOff x="3623" y="1413"/>
            <a:chExt cx="1321" cy="294"/>
          </a:xfrm>
        </p:grpSpPr>
        <p:sp>
          <p:nvSpPr>
            <p:cNvPr id="9226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9" name="AutoShape 13"/>
          <p:cNvSpPr>
            <a:spLocks noChangeArrowheads="1"/>
          </p:cNvSpPr>
          <p:nvPr/>
        </p:nvSpPr>
        <p:spPr bwMode="gray">
          <a:xfrm>
            <a:off x="896938" y="2957513"/>
            <a:ext cx="2849562" cy="2713037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white">
          <a:xfrm>
            <a:off x="1163638" y="2473325"/>
            <a:ext cx="22383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8F8F8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9231" name="Text Box 18"/>
          <p:cNvSpPr txBox="1">
            <a:spLocks noChangeArrowheads="1"/>
          </p:cNvSpPr>
          <p:nvPr/>
        </p:nvSpPr>
        <p:spPr bwMode="white">
          <a:xfrm>
            <a:off x="5713413" y="2473325"/>
            <a:ext cx="22383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8F8F8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blackGray">
          <a:xfrm rot="-10793605" flipH="1" flipV="1">
            <a:off x="3829050" y="3503613"/>
            <a:ext cx="1446213" cy="755650"/>
          </a:xfrm>
          <a:prstGeom prst="rightArrow">
            <a:avLst>
              <a:gd name="adj1" fmla="val 46509"/>
              <a:gd name="adj2" fmla="val 42052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gray">
          <a:xfrm>
            <a:off x="5661025" y="3098800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  <a:cs typeface="Arial" charset="0"/>
              </a:rPr>
              <a:t> Contents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gray">
          <a:xfrm>
            <a:off x="5649913" y="4378325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  <a:cs typeface="Arial" charset="0"/>
              </a:rPr>
              <a:t> Contents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gray">
          <a:xfrm>
            <a:off x="5791200" y="3403600"/>
            <a:ext cx="25146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1C1C1C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gray">
          <a:xfrm>
            <a:off x="5791200" y="4624388"/>
            <a:ext cx="25146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1C1C1C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9237" name="Group 21"/>
          <p:cNvGrpSpPr>
            <a:grpSpLocks/>
          </p:cNvGrpSpPr>
          <p:nvPr/>
        </p:nvGrpSpPr>
        <p:grpSpPr bwMode="auto">
          <a:xfrm>
            <a:off x="5549900" y="3168650"/>
            <a:ext cx="168275" cy="168275"/>
            <a:chOff x="2928" y="2208"/>
            <a:chExt cx="262" cy="262"/>
          </a:xfrm>
        </p:grpSpPr>
        <p:sp>
          <p:nvSpPr>
            <p:cNvPr id="9238" name="Oval 2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40" name="Group 24"/>
          <p:cNvGrpSpPr>
            <a:grpSpLocks/>
          </p:cNvGrpSpPr>
          <p:nvPr/>
        </p:nvGrpSpPr>
        <p:grpSpPr bwMode="auto">
          <a:xfrm>
            <a:off x="5549900" y="4459288"/>
            <a:ext cx="168275" cy="168275"/>
            <a:chOff x="2928" y="2208"/>
            <a:chExt cx="262" cy="262"/>
          </a:xfrm>
        </p:grpSpPr>
        <p:sp>
          <p:nvSpPr>
            <p:cNvPr id="9241" name="Oval 2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gray">
          <a:xfrm>
            <a:off x="1049338" y="4948238"/>
            <a:ext cx="2632075" cy="496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9244" name="AutoShape 28"/>
          <p:cNvSpPr>
            <a:spLocks noChangeArrowheads="1"/>
          </p:cNvSpPr>
          <p:nvPr/>
        </p:nvSpPr>
        <p:spPr bwMode="gray">
          <a:xfrm>
            <a:off x="973138" y="3184525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5" name="AutoShape 29"/>
          <p:cNvSpPr>
            <a:spLocks noChangeArrowheads="1"/>
          </p:cNvSpPr>
          <p:nvPr/>
        </p:nvSpPr>
        <p:spPr bwMode="gray">
          <a:xfrm>
            <a:off x="973138" y="3768725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AutoShape 30"/>
          <p:cNvSpPr>
            <a:spLocks noChangeArrowheads="1"/>
          </p:cNvSpPr>
          <p:nvPr/>
        </p:nvSpPr>
        <p:spPr bwMode="gray">
          <a:xfrm>
            <a:off x="973138" y="4329113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gray">
          <a:xfrm>
            <a:off x="1004888" y="3257550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business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gray">
          <a:xfrm>
            <a:off x="1004888" y="3841750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business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gray">
          <a:xfrm>
            <a:off x="1004888" y="4400550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business</a:t>
            </a:r>
          </a:p>
        </p:txBody>
      </p:sp>
      <p:sp>
        <p:nvSpPr>
          <p:cNvPr id="9250" name="AutoShape 34"/>
          <p:cNvSpPr>
            <a:spLocks noChangeArrowheads="1"/>
          </p:cNvSpPr>
          <p:nvPr/>
        </p:nvSpPr>
        <p:spPr bwMode="blackGray">
          <a:xfrm rot="10793605" flipV="1">
            <a:off x="3797300" y="4108450"/>
            <a:ext cx="1447800" cy="755650"/>
          </a:xfrm>
          <a:prstGeom prst="rightArrow">
            <a:avLst>
              <a:gd name="adj1" fmla="val 46509"/>
              <a:gd name="adj2" fmla="val 42098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1" name="Text Box 9"/>
          <p:cNvSpPr txBox="1">
            <a:spLocks noChangeArrowheads="1"/>
          </p:cNvSpPr>
          <p:nvPr/>
        </p:nvSpPr>
        <p:spPr bwMode="gray">
          <a:xfrm>
            <a:off x="1811338" y="1492250"/>
            <a:ext cx="5867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820738" y="5759450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5316538" y="5759450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gray">
          <a:xfrm>
            <a:off x="2108200" y="1603375"/>
            <a:ext cx="2586038" cy="3594100"/>
          </a:xfrm>
          <a:prstGeom prst="upArrow">
            <a:avLst>
              <a:gd name="adj1" fmla="val 56361"/>
              <a:gd name="adj2" fmla="val 7833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gray">
          <a:xfrm>
            <a:off x="4303713" y="1743075"/>
            <a:ext cx="2614612" cy="3594100"/>
          </a:xfrm>
          <a:prstGeom prst="downArrow">
            <a:avLst>
              <a:gd name="adj1" fmla="val 65009"/>
              <a:gd name="adj2" fmla="val 5793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0" lon="60000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gray">
          <a:xfrm>
            <a:off x="1295400" y="2443163"/>
            <a:ext cx="2090738" cy="654050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gray">
          <a:xfrm>
            <a:off x="1295400" y="3270250"/>
            <a:ext cx="2090738" cy="654050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gray">
          <a:xfrm>
            <a:off x="1295400" y="4086225"/>
            <a:ext cx="2090738" cy="654050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gray">
          <a:xfrm>
            <a:off x="5707063" y="2441575"/>
            <a:ext cx="2090737" cy="652463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gray">
          <a:xfrm>
            <a:off x="5707063" y="3298825"/>
            <a:ext cx="2090737" cy="652463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gray">
          <a:xfrm>
            <a:off x="5707063" y="4140200"/>
            <a:ext cx="2090737" cy="654050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1443038" y="5413375"/>
            <a:ext cx="6315075" cy="835025"/>
          </a:xfrm>
          <a:prstGeom prst="roundRect">
            <a:avLst>
              <a:gd name="adj" fmla="val 16667"/>
            </a:avLst>
          </a:prstGeom>
          <a:noFill/>
          <a:ln w="19050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latin typeface="Calibri" pitchFamily="34" charset="0"/>
                <a:ea typeface="宋体" charset="-122"/>
                <a:cs typeface="Arial" charset="0"/>
              </a:rPr>
              <a:t>ThemeGallery is a Design Digital Content &amp; Contents mall </a:t>
            </a:r>
          </a:p>
          <a:p>
            <a:pPr algn="ctr"/>
            <a:r>
              <a:rPr lang="en-US" altLang="zh-CN" sz="2000" b="1">
                <a:solidFill>
                  <a:srgbClr val="000000"/>
                </a:solidFill>
                <a:latin typeface="Calibri" pitchFamily="34" charset="0"/>
                <a:ea typeface="宋体" charset="-122"/>
                <a:cs typeface="Arial" charset="0"/>
              </a:rPr>
              <a:t>developed by Guild Design Inc.</a:t>
            </a:r>
          </a:p>
        </p:txBody>
      </p:sp>
      <p:sp>
        <p:nvSpPr>
          <p:cNvPr id="12300" name="Text Box 38"/>
          <p:cNvSpPr txBox="1">
            <a:spLocks noChangeArrowheads="1"/>
          </p:cNvSpPr>
          <p:nvPr/>
        </p:nvSpPr>
        <p:spPr bwMode="gray">
          <a:xfrm>
            <a:off x="1331913" y="2587625"/>
            <a:ext cx="1982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12301" name="Text Box 38"/>
          <p:cNvSpPr txBox="1">
            <a:spLocks noChangeArrowheads="1"/>
          </p:cNvSpPr>
          <p:nvPr/>
        </p:nvSpPr>
        <p:spPr bwMode="gray">
          <a:xfrm>
            <a:off x="1331913" y="3421063"/>
            <a:ext cx="1982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12302" name="Text Box 38"/>
          <p:cNvSpPr txBox="1">
            <a:spLocks noChangeArrowheads="1"/>
          </p:cNvSpPr>
          <p:nvPr/>
        </p:nvSpPr>
        <p:spPr bwMode="gray">
          <a:xfrm>
            <a:off x="1331913" y="4233863"/>
            <a:ext cx="1982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12303" name="Text Box 38"/>
          <p:cNvSpPr txBox="1">
            <a:spLocks noChangeArrowheads="1"/>
          </p:cNvSpPr>
          <p:nvPr/>
        </p:nvSpPr>
        <p:spPr bwMode="gray">
          <a:xfrm>
            <a:off x="5754688" y="2579688"/>
            <a:ext cx="1982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12304" name="Text Box 38"/>
          <p:cNvSpPr txBox="1">
            <a:spLocks noChangeArrowheads="1"/>
          </p:cNvSpPr>
          <p:nvPr/>
        </p:nvSpPr>
        <p:spPr bwMode="gray">
          <a:xfrm>
            <a:off x="5754688" y="3440113"/>
            <a:ext cx="1982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Add your text</a:t>
            </a:r>
          </a:p>
        </p:txBody>
      </p:sp>
      <p:sp>
        <p:nvSpPr>
          <p:cNvPr id="12305" name="Text Box 38"/>
          <p:cNvSpPr txBox="1">
            <a:spLocks noChangeArrowheads="1"/>
          </p:cNvSpPr>
          <p:nvPr/>
        </p:nvSpPr>
        <p:spPr bwMode="gray">
          <a:xfrm>
            <a:off x="5754688" y="4279900"/>
            <a:ext cx="1982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3275013"/>
            <a:ext cx="9144000" cy="142875"/>
            <a:chOff x="0" y="1824"/>
            <a:chExt cx="5760" cy="90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6462713" y="2503488"/>
            <a:ext cx="2139950" cy="3744912"/>
            <a:chOff x="4071" y="1584"/>
            <a:chExt cx="1348" cy="2359"/>
          </a:xfrm>
        </p:grpSpPr>
        <p:grpSp>
          <p:nvGrpSpPr>
            <p:cNvPr id="13318" name="Group 6"/>
            <p:cNvGrpSpPr>
              <a:grpSpLocks/>
            </p:cNvGrpSpPr>
            <p:nvPr/>
          </p:nvGrpSpPr>
          <p:grpSpPr bwMode="auto">
            <a:xfrm rot="3877067">
              <a:off x="4323" y="2848"/>
              <a:ext cx="1577" cy="614"/>
              <a:chOff x="2290" y="2725"/>
              <a:chExt cx="1832" cy="713"/>
            </a:xfrm>
          </p:grpSpPr>
          <p:grpSp>
            <p:nvGrpSpPr>
              <p:cNvPr id="13319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3320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1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22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3323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4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25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30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3331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5" name="Text Box 23"/>
            <p:cNvSpPr txBox="1">
              <a:spLocks noChangeArrowheads="1"/>
            </p:cNvSpPr>
            <p:nvPr/>
          </p:nvSpPr>
          <p:spPr bwMode="gray">
            <a:xfrm rot="3925970">
              <a:off x="4501" y="3009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FFFFFF"/>
                  </a:solidFill>
                  <a:ea typeface="宋体" charset="-122"/>
                </a:rPr>
                <a:t>Your Text</a:t>
              </a: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gray">
            <a:xfrm rot="3925970">
              <a:off x="4820" y="2828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FFFFFF"/>
                  </a:solidFill>
                  <a:ea typeface="宋体" charset="-122"/>
                </a:rPr>
                <a:t>Your Text</a:t>
              </a:r>
            </a:p>
          </p:txBody>
        </p:sp>
      </p:grpSp>
      <p:cxnSp>
        <p:nvCxnSpPr>
          <p:cNvPr id="13341" name="AutoShape 29"/>
          <p:cNvCxnSpPr>
            <a:cxnSpLocks noChangeShapeType="1"/>
            <a:stCxn id="13337" idx="3"/>
            <a:endCxn id="13338" idx="1"/>
          </p:cNvCxnSpPr>
          <p:nvPr/>
        </p:nvCxnSpPr>
        <p:spPr bwMode="auto">
          <a:xfrm>
            <a:off x="1503363" y="3338513"/>
            <a:ext cx="1281112" cy="9525"/>
          </a:xfrm>
          <a:prstGeom prst="straightConnector1">
            <a:avLst/>
          </a:prstGeom>
          <a:noFill/>
          <a:ln w="9525">
            <a:solidFill>
              <a:srgbClr val="B2B2B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42" name="AutoShape 30"/>
          <p:cNvCxnSpPr>
            <a:cxnSpLocks noChangeShapeType="1"/>
            <a:stCxn id="13338" idx="3"/>
          </p:cNvCxnSpPr>
          <p:nvPr/>
        </p:nvCxnSpPr>
        <p:spPr bwMode="auto">
          <a:xfrm>
            <a:off x="3476625" y="3348038"/>
            <a:ext cx="1289050" cy="0"/>
          </a:xfrm>
          <a:prstGeom prst="straightConnector1">
            <a:avLst/>
          </a:prstGeom>
          <a:noFill/>
          <a:ln w="9525">
            <a:solidFill>
              <a:srgbClr val="B2B2B2"/>
            </a:solidFill>
            <a:round/>
            <a:headEnd/>
            <a:tailEnd type="triangle" w="med" len="med"/>
          </a:ln>
          <a:effectLst/>
        </p:spPr>
      </p:cxnSp>
      <p:grpSp>
        <p:nvGrpSpPr>
          <p:cNvPr id="13346" name="Group 34"/>
          <p:cNvGrpSpPr>
            <a:grpSpLocks/>
          </p:cNvGrpSpPr>
          <p:nvPr/>
        </p:nvGrpSpPr>
        <p:grpSpPr bwMode="auto">
          <a:xfrm>
            <a:off x="4495800" y="2632075"/>
            <a:ext cx="1905000" cy="3417888"/>
            <a:chOff x="2832" y="1665"/>
            <a:chExt cx="1200" cy="2153"/>
          </a:xfrm>
        </p:grpSpPr>
        <p:grpSp>
          <p:nvGrpSpPr>
            <p:cNvPr id="13347" name="Group 35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13348" name="Group 36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3349" name="Freeform 37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0" name="Freeform 38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51" name="Group 39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3352" name="Freeform 40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3" name="Freeform 41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54" name="Text Box 42"/>
            <p:cNvSpPr txBox="1">
              <a:spLocks noChangeArrowheads="1"/>
            </p:cNvSpPr>
            <p:nvPr/>
          </p:nvSpPr>
          <p:spPr bwMode="gray">
            <a:xfrm rot="3925970">
              <a:off x="3109" y="2834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FFFFFF"/>
                  </a:solidFill>
                  <a:ea typeface="宋体" charset="-122"/>
                </a:rPr>
                <a:t>Your Text</a:t>
              </a:r>
            </a:p>
          </p:txBody>
        </p:sp>
        <p:sp>
          <p:nvSpPr>
            <p:cNvPr id="13355" name="Text Box 43"/>
            <p:cNvSpPr txBox="1">
              <a:spLocks noChangeArrowheads="1"/>
            </p:cNvSpPr>
            <p:nvPr/>
          </p:nvSpPr>
          <p:spPr bwMode="gray">
            <a:xfrm rot="3925970">
              <a:off x="3428" y="26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FFFFFF"/>
                  </a:solidFill>
                  <a:ea typeface="宋体" charset="-122"/>
                </a:rPr>
                <a:t>Your Text</a:t>
              </a:r>
            </a:p>
          </p:txBody>
        </p:sp>
        <p:sp>
          <p:nvSpPr>
            <p:cNvPr id="13356" name="Oval 44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7" name="Oval 45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61" name="Group 49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3362" name="Oval 5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63" name="Oval 5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64" name="Oval 5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65" name="Oval 5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66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grpSp>
        <p:nvGrpSpPr>
          <p:cNvPr id="13367" name="Group 55"/>
          <p:cNvGrpSpPr>
            <a:grpSpLocks/>
          </p:cNvGrpSpPr>
          <p:nvPr/>
        </p:nvGrpSpPr>
        <p:grpSpPr bwMode="auto">
          <a:xfrm>
            <a:off x="2438400" y="2632075"/>
            <a:ext cx="1905000" cy="3417888"/>
            <a:chOff x="2832" y="1665"/>
            <a:chExt cx="1200" cy="2153"/>
          </a:xfrm>
        </p:grpSpPr>
        <p:grpSp>
          <p:nvGrpSpPr>
            <p:cNvPr id="13368" name="Group 56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13369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3370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1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72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3373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4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75" name="Text Box 63"/>
            <p:cNvSpPr txBox="1">
              <a:spLocks noChangeArrowheads="1"/>
            </p:cNvSpPr>
            <p:nvPr/>
          </p:nvSpPr>
          <p:spPr bwMode="gray">
            <a:xfrm rot="3925970">
              <a:off x="3109" y="2834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FFFFFF"/>
                  </a:solidFill>
                  <a:ea typeface="宋体" charset="-122"/>
                </a:rPr>
                <a:t>Your Text</a:t>
              </a:r>
            </a:p>
          </p:txBody>
        </p:sp>
        <p:sp>
          <p:nvSpPr>
            <p:cNvPr id="13376" name="Text Box 64"/>
            <p:cNvSpPr txBox="1">
              <a:spLocks noChangeArrowheads="1"/>
            </p:cNvSpPr>
            <p:nvPr/>
          </p:nvSpPr>
          <p:spPr bwMode="gray">
            <a:xfrm rot="3925970">
              <a:off x="3428" y="26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FFFFFF"/>
                  </a:solidFill>
                  <a:ea typeface="宋体" charset="-122"/>
                </a:rPr>
                <a:t>Your Text</a:t>
              </a:r>
            </a:p>
          </p:txBody>
        </p:sp>
        <p:sp>
          <p:nvSpPr>
            <p:cNvPr id="13377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78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79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0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1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82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3383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84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85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386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387" name="Group 75"/>
          <p:cNvGrpSpPr>
            <a:grpSpLocks/>
          </p:cNvGrpSpPr>
          <p:nvPr/>
        </p:nvGrpSpPr>
        <p:grpSpPr bwMode="auto">
          <a:xfrm>
            <a:off x="457200" y="2632075"/>
            <a:ext cx="1905000" cy="3417888"/>
            <a:chOff x="2832" y="1665"/>
            <a:chExt cx="1200" cy="2153"/>
          </a:xfrm>
        </p:grpSpPr>
        <p:grpSp>
          <p:nvGrpSpPr>
            <p:cNvPr id="13388" name="Group 76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13389" name="Group 7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3390" name="Freeform 7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1" name="Freeform 7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92" name="Group 8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3393" name="Freeform 8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4" name="Freeform 8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95" name="Text Box 83"/>
            <p:cNvSpPr txBox="1">
              <a:spLocks noChangeArrowheads="1"/>
            </p:cNvSpPr>
            <p:nvPr/>
          </p:nvSpPr>
          <p:spPr bwMode="gray">
            <a:xfrm rot="3925970">
              <a:off x="3109" y="2834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FFFFFF"/>
                  </a:solidFill>
                  <a:ea typeface="宋体" charset="-122"/>
                </a:rPr>
                <a:t>Your Text</a:t>
              </a:r>
            </a:p>
          </p:txBody>
        </p:sp>
        <p:sp>
          <p:nvSpPr>
            <p:cNvPr id="13396" name="Text Box 84"/>
            <p:cNvSpPr txBox="1">
              <a:spLocks noChangeArrowheads="1"/>
            </p:cNvSpPr>
            <p:nvPr/>
          </p:nvSpPr>
          <p:spPr bwMode="gray">
            <a:xfrm rot="3925970">
              <a:off x="3428" y="26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FFFFFF"/>
                  </a:solidFill>
                  <a:ea typeface="宋体" charset="-122"/>
                </a:rPr>
                <a:t>Your Text</a:t>
              </a:r>
            </a:p>
          </p:txBody>
        </p:sp>
        <p:sp>
          <p:nvSpPr>
            <p:cNvPr id="13397" name="Oval 8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8" name="Oval 8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9" name="Oval 8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0" name="Oval 8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1" name="Oval 8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402" name="Group 9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3403" name="Oval 9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404" name="Oval 9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405" name="Oval 9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406" name="Oval 9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811213" y="315436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80808"/>
                </a:solidFill>
                <a:ea typeface="宋体" charset="-122"/>
              </a:rPr>
              <a:t>2005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2784475" y="31638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80808"/>
                </a:solidFill>
                <a:ea typeface="宋体" charset="-122"/>
              </a:rPr>
              <a:t>2006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865688" y="31638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80808"/>
                </a:solidFill>
                <a:ea typeface="宋体" charset="-122"/>
              </a:rPr>
              <a:t>2007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6908800" y="31242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80808"/>
                </a:solidFill>
                <a:ea typeface="宋体" charset="-122"/>
              </a:rPr>
              <a:t>2008</a:t>
            </a:r>
          </a:p>
        </p:txBody>
      </p:sp>
      <p:sp>
        <p:nvSpPr>
          <p:cNvPr id="13407" name="Rectangle 95"/>
          <p:cNvSpPr>
            <a:spLocks noChangeArrowheads="1"/>
          </p:cNvSpPr>
          <p:nvPr/>
        </p:nvSpPr>
        <p:spPr bwMode="auto">
          <a:xfrm>
            <a:off x="762000" y="1600200"/>
            <a:ext cx="64770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ThemeGallery  is a Design Digital Content &amp; Contents mall developed by Guild Design Inc.</a:t>
            </a:r>
            <a:endParaRPr lang="en-US" altLang="zh-CN" sz="200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gray">
          <a:xfrm>
            <a:off x="457200" y="4191000"/>
            <a:ext cx="2543175" cy="1600200"/>
          </a:xfrm>
          <a:prstGeom prst="roundRect">
            <a:avLst>
              <a:gd name="adj" fmla="val 1269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black">
          <a:xfrm>
            <a:off x="3584575" y="3562350"/>
            <a:ext cx="19050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gray">
          <a:xfrm>
            <a:off x="511175" y="46196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18"/>
          <p:cNvSpPr txBox="1">
            <a:spLocks noChangeArrowheads="1"/>
          </p:cNvSpPr>
          <p:nvPr/>
        </p:nvSpPr>
        <p:spPr bwMode="white">
          <a:xfrm>
            <a:off x="912813" y="4214813"/>
            <a:ext cx="1651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gray">
          <a:xfrm>
            <a:off x="552450" y="4697413"/>
            <a:ext cx="23161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gray">
          <a:xfrm>
            <a:off x="457200" y="1828800"/>
            <a:ext cx="2543175" cy="1600200"/>
          </a:xfrm>
          <a:prstGeom prst="roundRect">
            <a:avLst>
              <a:gd name="adj" fmla="val 12699"/>
            </a:avLst>
          </a:pr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gray">
          <a:xfrm>
            <a:off x="511175" y="22574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white">
          <a:xfrm>
            <a:off x="912813" y="1852613"/>
            <a:ext cx="1651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gray">
          <a:xfrm>
            <a:off x="552450" y="2335213"/>
            <a:ext cx="23161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gray">
          <a:xfrm>
            <a:off x="6067425" y="4191000"/>
            <a:ext cx="2543175" cy="1600200"/>
          </a:xfrm>
          <a:prstGeom prst="roundRect">
            <a:avLst>
              <a:gd name="adj" fmla="val 12699"/>
            </a:avLst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gray">
          <a:xfrm>
            <a:off x="6121400" y="46196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18"/>
          <p:cNvSpPr txBox="1">
            <a:spLocks noChangeArrowheads="1"/>
          </p:cNvSpPr>
          <p:nvPr/>
        </p:nvSpPr>
        <p:spPr bwMode="white">
          <a:xfrm>
            <a:off x="6523038" y="4214813"/>
            <a:ext cx="1651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14351" name="Text Box 9"/>
          <p:cNvSpPr txBox="1">
            <a:spLocks noChangeArrowheads="1"/>
          </p:cNvSpPr>
          <p:nvPr/>
        </p:nvSpPr>
        <p:spPr bwMode="gray">
          <a:xfrm>
            <a:off x="6162675" y="4697413"/>
            <a:ext cx="23161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4352" name="AutoShape 16"/>
          <p:cNvSpPr>
            <a:spLocks noChangeArrowheads="1"/>
          </p:cNvSpPr>
          <p:nvPr/>
        </p:nvSpPr>
        <p:spPr bwMode="gray">
          <a:xfrm>
            <a:off x="6067425" y="1828800"/>
            <a:ext cx="2543175" cy="1600200"/>
          </a:xfrm>
          <a:prstGeom prst="roundRect">
            <a:avLst>
              <a:gd name="adj" fmla="val 12699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gray">
          <a:xfrm>
            <a:off x="6121400" y="22574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white">
          <a:xfrm>
            <a:off x="6523038" y="1852613"/>
            <a:ext cx="1651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14355" name="Text Box 9"/>
          <p:cNvSpPr txBox="1">
            <a:spLocks noChangeArrowheads="1"/>
          </p:cNvSpPr>
          <p:nvPr/>
        </p:nvSpPr>
        <p:spPr bwMode="gray">
          <a:xfrm>
            <a:off x="6162675" y="2335213"/>
            <a:ext cx="23161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14356" name="Group 20"/>
          <p:cNvGrpSpPr>
            <a:grpSpLocks/>
          </p:cNvGrpSpPr>
          <p:nvPr/>
        </p:nvGrpSpPr>
        <p:grpSpPr bwMode="auto">
          <a:xfrm>
            <a:off x="3095625" y="2438400"/>
            <a:ext cx="2819400" cy="2803525"/>
            <a:chOff x="1968" y="1488"/>
            <a:chExt cx="1776" cy="1766"/>
          </a:xfrm>
        </p:grpSpPr>
        <p:sp>
          <p:nvSpPr>
            <p:cNvPr id="14357" name="AutoShape 21"/>
            <p:cNvSpPr>
              <a:spLocks noChangeArrowheads="1"/>
            </p:cNvSpPr>
            <p:nvPr/>
          </p:nvSpPr>
          <p:spPr bwMode="gray">
            <a:xfrm rot="6774404">
              <a:off x="2004" y="1578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358" name="AutoShape 22"/>
            <p:cNvSpPr>
              <a:spLocks noChangeArrowheads="1"/>
            </p:cNvSpPr>
            <p:nvPr/>
          </p:nvSpPr>
          <p:spPr bwMode="gray">
            <a:xfrm rot="12174404">
              <a:off x="1968" y="1567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359" name="AutoShape 23"/>
            <p:cNvSpPr>
              <a:spLocks noChangeArrowheads="1"/>
            </p:cNvSpPr>
            <p:nvPr/>
          </p:nvSpPr>
          <p:spPr bwMode="gray">
            <a:xfrm rot="17574404">
              <a:off x="2029" y="1500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360" name="AutoShape 24"/>
            <p:cNvSpPr>
              <a:spLocks noChangeArrowheads="1"/>
            </p:cNvSpPr>
            <p:nvPr/>
          </p:nvSpPr>
          <p:spPr bwMode="gray">
            <a:xfrm rot="22974404">
              <a:off x="2056" y="1536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2317750" y="2463800"/>
          <a:ext cx="5692775" cy="3206750"/>
        </p:xfrm>
        <a:graphic>
          <a:graphicData uri="http://schemas.openxmlformats.org/drawingml/2006/table">
            <a:tbl>
              <a:tblPr/>
              <a:tblGrid>
                <a:gridCol w="1138238"/>
                <a:gridCol w="1139825"/>
                <a:gridCol w="1136650"/>
                <a:gridCol w="1139825"/>
                <a:gridCol w="1138237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792163" y="2538413"/>
            <a:ext cx="1517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Contents01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792163" y="309562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Contents02</a:t>
            </a: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92163" y="361950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Contents03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792163" y="41338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Contents04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792163" y="46672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Contents05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792163" y="521017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Contents06</a:t>
            </a: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gray">
          <a:xfrm>
            <a:off x="2319338" y="2578100"/>
            <a:ext cx="968375" cy="2746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1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gray">
          <a:xfrm>
            <a:off x="2319338" y="3138488"/>
            <a:ext cx="849312" cy="27463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gray">
          <a:xfrm>
            <a:off x="2319338" y="3681413"/>
            <a:ext cx="419100" cy="2746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gray">
          <a:xfrm>
            <a:off x="2319338" y="4184650"/>
            <a:ext cx="1316037" cy="2746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gray">
          <a:xfrm>
            <a:off x="2319338" y="4738688"/>
            <a:ext cx="3573462" cy="27463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6666FF">
                  <a:gamma/>
                  <a:tint val="6000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66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gray">
          <a:xfrm>
            <a:off x="2319338" y="5272088"/>
            <a:ext cx="4725987" cy="274637"/>
          </a:xfrm>
          <a:prstGeom prst="rect">
            <a:avLst/>
          </a:prstGeom>
          <a:gradFill rotWithShape="1">
            <a:gsLst>
              <a:gs pos="0">
                <a:srgbClr val="AD67AA"/>
              </a:gs>
              <a:gs pos="100000">
                <a:srgbClr val="AD67AA">
                  <a:gamma/>
                  <a:tint val="6000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AD67AA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2217738" y="5715000"/>
            <a:ext cx="6164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0%               20%                40%                60%                80%              100%    </a:t>
            </a:r>
          </a:p>
        </p:txBody>
      </p:sp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3432175" y="25685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18.5%</a:t>
            </a:r>
          </a:p>
        </p:txBody>
      </p:sp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3432175" y="31305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17.5%</a:t>
            </a:r>
          </a:p>
        </p:txBody>
      </p: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2859088" y="36639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8.7%</a:t>
            </a:r>
          </a:p>
        </p:txBody>
      </p:sp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3765550" y="41783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23.6%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6003925" y="47244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63.6%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7145338" y="52609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84.3%</a:t>
            </a:r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2286000" y="1676400"/>
            <a:ext cx="5867400" cy="661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is a </a:t>
            </a: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Design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16387" name="Freeform 3"/>
          <p:cNvSpPr>
            <a:spLocks/>
          </p:cNvSpPr>
          <p:nvPr/>
        </p:nvSpPr>
        <p:spPr bwMode="gray">
          <a:xfrm>
            <a:off x="2603500" y="2843213"/>
            <a:ext cx="1900238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Freeform 4"/>
          <p:cNvSpPr>
            <a:spLocks/>
          </p:cNvSpPr>
          <p:nvPr/>
        </p:nvSpPr>
        <p:spPr bwMode="gray">
          <a:xfrm>
            <a:off x="4522788" y="2778125"/>
            <a:ext cx="366712" cy="1562100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Freeform 5"/>
          <p:cNvSpPr>
            <a:spLocks/>
          </p:cNvSpPr>
          <p:nvPr/>
        </p:nvSpPr>
        <p:spPr bwMode="gray">
          <a:xfrm flipH="1">
            <a:off x="4922838" y="2843213"/>
            <a:ext cx="1900237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2241550" y="1644650"/>
            <a:ext cx="1362075" cy="1322388"/>
            <a:chOff x="4320" y="1152"/>
            <a:chExt cx="414" cy="402"/>
          </a:xfrm>
        </p:grpSpPr>
        <p:sp>
          <p:nvSpPr>
            <p:cNvPr id="16391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3" name="Rectangle 9"/>
          <p:cNvSpPr>
            <a:spLocks noChangeArrowheads="1"/>
          </p:cNvSpPr>
          <p:nvPr/>
        </p:nvSpPr>
        <p:spPr bwMode="gray">
          <a:xfrm>
            <a:off x="2455863" y="1992313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Text in </a:t>
            </a:r>
          </a:p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here</a:t>
            </a:r>
          </a:p>
        </p:txBody>
      </p: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4021138" y="1644650"/>
            <a:ext cx="1362075" cy="1322388"/>
            <a:chOff x="4320" y="1152"/>
            <a:chExt cx="414" cy="402"/>
          </a:xfrm>
        </p:grpSpPr>
        <p:sp>
          <p:nvSpPr>
            <p:cNvPr id="16395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5808663" y="1654175"/>
            <a:ext cx="1362075" cy="1322388"/>
            <a:chOff x="4320" y="1152"/>
            <a:chExt cx="414" cy="402"/>
          </a:xfrm>
        </p:grpSpPr>
        <p:sp>
          <p:nvSpPr>
            <p:cNvPr id="16398" name="AutoShape 14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0" name="Rectangle 16"/>
          <p:cNvSpPr>
            <a:spLocks noChangeArrowheads="1"/>
          </p:cNvSpPr>
          <p:nvPr/>
        </p:nvSpPr>
        <p:spPr bwMode="gray">
          <a:xfrm>
            <a:off x="4191000" y="1992313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Text in </a:t>
            </a:r>
          </a:p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here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gray">
          <a:xfrm>
            <a:off x="6008688" y="2001838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Text in </a:t>
            </a:r>
          </a:p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here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ltGray">
          <a:xfrm>
            <a:off x="2376488" y="4397375"/>
            <a:ext cx="5548312" cy="12414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2895600" y="4538663"/>
            <a:ext cx="4700588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pic>
        <p:nvPicPr>
          <p:cNvPr id="16405" name="Picture 21" descr="YG_circl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288" y="4083050"/>
            <a:ext cx="1936750" cy="1936750"/>
          </a:xfrm>
          <a:prstGeom prst="rect">
            <a:avLst/>
          </a:prstGeom>
          <a:noFill/>
        </p:spPr>
      </p:pic>
      <p:sp>
        <p:nvSpPr>
          <p:cNvPr id="16406" name="Text Box 22"/>
          <p:cNvSpPr txBox="1">
            <a:spLocks noChangeArrowheads="1"/>
          </p:cNvSpPr>
          <p:nvPr/>
        </p:nvSpPr>
        <p:spPr bwMode="gray">
          <a:xfrm>
            <a:off x="1211263" y="4732338"/>
            <a:ext cx="12890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charset="-122"/>
                <a:cs typeface="Arial" charset="0"/>
              </a:rPr>
              <a:t>Click to add 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num-1_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894013"/>
            <a:ext cx="2747963" cy="3097212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Click to edit title style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gray">
          <a:xfrm>
            <a:off x="4373563" y="2932113"/>
            <a:ext cx="2713037" cy="2574925"/>
          </a:xfrm>
          <a:prstGeom prst="homePlate">
            <a:avLst>
              <a:gd name="adj" fmla="val 26341"/>
            </a:avLst>
          </a:prstGeom>
          <a:gradFill rotWithShape="1">
            <a:gsLst>
              <a:gs pos="0">
                <a:srgbClr val="C0C0C0">
                  <a:gamma/>
                  <a:tint val="14118"/>
                  <a:invGamma/>
                </a:srgbClr>
              </a:gs>
              <a:gs pos="100000">
                <a:srgbClr val="C0C0C0"/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2336800" y="2933700"/>
            <a:ext cx="2809875" cy="2574925"/>
          </a:xfrm>
          <a:prstGeom prst="homePlate">
            <a:avLst>
              <a:gd name="adj" fmla="val 27281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Freeform 6"/>
          <p:cNvSpPr>
            <a:spLocks/>
          </p:cNvSpPr>
          <p:nvPr/>
        </p:nvSpPr>
        <p:spPr bwMode="gray">
          <a:xfrm>
            <a:off x="2127250" y="2633663"/>
            <a:ext cx="4425950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" y="267"/>
              </a:cxn>
              <a:cxn ang="0">
                <a:pos x="3454" y="267"/>
              </a:cxn>
              <a:cxn ang="0">
                <a:pos x="3292" y="8"/>
              </a:cxn>
              <a:cxn ang="0">
                <a:pos x="0" y="0"/>
              </a:cxn>
            </a:cxnLst>
            <a:rect l="0" t="0" r="r" b="b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flat" cmpd="sng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ltGray">
          <a:xfrm>
            <a:off x="876300" y="2632075"/>
            <a:ext cx="2400300" cy="28956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black">
          <a:xfrm>
            <a:off x="1025525" y="3295650"/>
            <a:ext cx="1824038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rgbClr val="FFFFFF"/>
                </a:solidFill>
                <a:ea typeface="宋体" charset="-122"/>
                <a:cs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white">
          <a:xfrm>
            <a:off x="2814638" y="2679700"/>
            <a:ext cx="34972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129213" y="3516313"/>
            <a:ext cx="167005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111111"/>
                </a:solidFill>
                <a:ea typeface="宋体" charset="-122"/>
                <a:cs typeface="Arial" charset="0"/>
              </a:rPr>
              <a:t>2.</a:t>
            </a:r>
          </a:p>
          <a:p>
            <a:pPr algn="ctr"/>
            <a:r>
              <a:rPr lang="en-US" altLang="zh-CN" sz="1600">
                <a:solidFill>
                  <a:srgbClr val="111111"/>
                </a:solidFill>
                <a:ea typeface="宋体" charset="-122"/>
                <a:cs typeface="Arial" charset="0"/>
              </a:rPr>
              <a:t>Description of the company’s sub contents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62000" y="1751013"/>
            <a:ext cx="64770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ThemeGallery  is a Design Digital Content &amp; Contents mall developed by Guild Design Inc.</a:t>
            </a:r>
            <a:endParaRPr lang="en-US" altLang="zh-CN" sz="200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206750" y="3513138"/>
            <a:ext cx="167005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111111"/>
                </a:solidFill>
                <a:ea typeface="宋体" charset="-122"/>
                <a:cs typeface="Arial" charset="0"/>
              </a:rPr>
              <a:t>1.</a:t>
            </a:r>
          </a:p>
          <a:p>
            <a:pPr algn="ctr"/>
            <a:r>
              <a:rPr lang="en-US" altLang="zh-CN" sz="1600">
                <a:solidFill>
                  <a:srgbClr val="111111"/>
                </a:solidFill>
                <a:ea typeface="宋体" charset="-122"/>
                <a:cs typeface="Arial" charset="0"/>
              </a:rPr>
              <a:t>Description of the company’s sub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外精美动态PPT模板之绿芽(白色背景) - 副本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国外精美动态PPT模板之绿芽(白色背景) - 副本</Template>
  <TotalTime>0</TotalTime>
  <Words>1494</Words>
  <Application>Microsoft Office PowerPoint</Application>
  <PresentationFormat>全屏显示(4:3)</PresentationFormat>
  <Paragraphs>366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Times New Roman</vt:lpstr>
      <vt:lpstr>Arial Black</vt:lpstr>
      <vt:lpstr>Wingdings</vt:lpstr>
      <vt:lpstr>Calibri</vt:lpstr>
      <vt:lpstr>Verdana</vt:lpstr>
      <vt:lpstr>Wingdings 2</vt:lpstr>
      <vt:lpstr>国外精美动态PPT模板之绿芽(白色背景) - 副本</vt:lpstr>
      <vt:lpstr>Microsoft Graph Chart</vt:lpstr>
      <vt:lpstr>ThemeGallery PowerTemplate</vt:lpstr>
      <vt:lpstr>Contents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Administrator</dc:creator>
  <cp:lastModifiedBy>Administrator</cp:lastModifiedBy>
  <cp:revision>1</cp:revision>
  <dcterms:created xsi:type="dcterms:W3CDTF">2011-03-28T01:46:20Z</dcterms:created>
  <dcterms:modified xsi:type="dcterms:W3CDTF">2011-03-28T01:46:51Z</dcterms:modified>
</cp:coreProperties>
</file>