
<file path=[Content_Types].xml><?xml version="1.0" encoding="utf-8"?>
<Types xmlns="http://schemas.openxmlformats.org/package/2006/content-types">
  <Default Extension="png" ContentType="image/png"/>
  <Default Extension="wma" ContentType="audio/unknown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5715000" type="screen16x10"/>
  <p:notesSz cx="6858000" cy="9144000"/>
  <p:embeddedFontLst>
    <p:embeddedFont>
      <p:font typeface="华文新魏" pitchFamily="2" charset="-122"/>
      <p:regular r:id="rId14"/>
    </p:embeddedFont>
    <p:embeddedFont>
      <p:font typeface="Franklin Gothic Medium" charset="0"/>
      <p:regular r:id="rId15"/>
      <p: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微软雅黑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0" autoAdjust="0"/>
  </p:normalViewPr>
  <p:slideViewPr>
    <p:cSldViewPr>
      <p:cViewPr>
        <p:scale>
          <a:sx n="50" d="100"/>
          <a:sy n="50" d="100"/>
        </p:scale>
        <p:origin x="-1860" y="-5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0FB9-F296-43A5-AB88-3ACD7D0DC9A3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114F8-DFB8-4288-9C9A-F0B3A3E7F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9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114F8-DFB8-4288-9C9A-F0B3A3E7F3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6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114F8-DFB8-4288-9C9A-F0B3A3E7F3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02632" y="1273324"/>
            <a:ext cx="731341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7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2012</a:t>
            </a:r>
            <a:r>
              <a:rPr lang="zh-CN" altLang="en-US" sz="1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年</a:t>
            </a:r>
            <a:endParaRPr lang="zh-CN" altLang="en-US" sz="1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7240" y="3793604"/>
            <a:ext cx="33009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年终总结报告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2" name="Picture 7" descr="E:\2010\2011元旦\未标题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4419748" y="4529579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Halo Remember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30836" y="-814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5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3.21865E-6 C 0.00937 -0.00805 0.04514 -0.09629 0.05677 -0.09629 C 0.1302 -0.09629 0.18715 -0.03469 0.18715 0.09017 C 0.18715 0.02719 0.23316 -0.1035 0.26892 -0.1035 C 0.30659 -0.1035 0.3493 -0.01055 0.3493 0.05161 C 0.3493 0.02053 0.43038 -0.15178 0.4493 -0.15178 C 0.46823 -0.15178 0.56284 0.0147 0.56284 0.04661 " pathEditMode="relative" rAng="0" ptsTypes="fff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42" y="-3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11">
                <p:cTn id="4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712984"/>
            <a:ext cx="5544616" cy="480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 descr="C:\Documents and Settings\Administrator\桌面\龙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6" y="1345332"/>
            <a:ext cx="2714626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E:\2010\2011元旦\未标题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-2700808" y="1307172"/>
            <a:ext cx="2710190" cy="36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70811" y="121196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展望未来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8306" y="841276"/>
            <a:ext cx="20697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5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在新的一年里</a:t>
            </a:r>
            <a:endParaRPr lang="zh-CN" altLang="en-US" sz="2400" b="1" cap="none" spc="5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563888" y="4441676"/>
            <a:ext cx="482453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3888" y="4865862"/>
            <a:ext cx="482453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63888" y="5290048"/>
            <a:ext cx="482453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44691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绅士猫作品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48932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绅士猫作品</a:t>
            </a:r>
          </a:p>
        </p:txBody>
      </p:sp>
      <p:pic>
        <p:nvPicPr>
          <p:cNvPr id="34" name="Picture 2" descr="D:\PPT\PPT\PPT专用图片上半部分\商务活动PPT背景图\PPT商务活动图片01\PPT商务活动图片 (1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9348"/>
            <a:ext cx="4824536" cy="270583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755576" y="2099260"/>
            <a:ext cx="2710190" cy="36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1170764" y="3793604"/>
            <a:ext cx="11160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龙</a:t>
            </a:r>
            <a:endParaRPr lang="zh-CN" alt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333 L 0.37778 0.138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9" y="6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20755E-6 L 0.0816 -0.15289 C 0.10417 -0.16205 0.16875 -0.27886 0.204 -0.27886 C 0.24393 -0.27886 0.31337 -0.14512 0.33611 -0.13596 L 0.41893 0.00943 L 0.52587 -0.16981 L 0.66858 -0.28607 L 0.85782 -0.20145 L 1.00278 -0.04162 " pathEditMode="relative" rAng="0" ptsTypes="FffFFAFAF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9" y="-138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04655" y="1489348"/>
            <a:ext cx="61093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18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115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  <a:endParaRPr lang="zh-CN" altLang="en-US" sz="115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3" descr="C:\Documents and Settings\Administrator\桌面\龙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47" y="3433564"/>
            <a:ext cx="180958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8" presetClass="entr" presetSubtype="0" accel="5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-1104371" y="3784288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196" y="19320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目录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07704" y="1685171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7704" y="2435987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07704" y="3186803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07704" y="3937620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082009" y="2353444"/>
            <a:ext cx="504056" cy="646331"/>
            <a:chOff x="3491880" y="2453162"/>
            <a:chExt cx="504056" cy="646331"/>
          </a:xfrm>
        </p:grpSpPr>
        <p:sp>
          <p:nvSpPr>
            <p:cNvPr id="15" name="椭圆 14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92280" y="3131642"/>
            <a:ext cx="504056" cy="646331"/>
            <a:chOff x="3491880" y="2453162"/>
            <a:chExt cx="504056" cy="646331"/>
          </a:xfrm>
        </p:grpSpPr>
        <p:sp>
          <p:nvSpPr>
            <p:cNvPr id="18" name="椭圆 17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92280" y="3865612"/>
            <a:ext cx="504056" cy="646331"/>
            <a:chOff x="3491880" y="2453162"/>
            <a:chExt cx="504056" cy="646331"/>
          </a:xfrm>
        </p:grpSpPr>
        <p:sp>
          <p:nvSpPr>
            <p:cNvPr id="21" name="椭圆 20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989182" y="1705372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92280" y="1607395"/>
            <a:ext cx="504056" cy="646331"/>
            <a:chOff x="3491880" y="2453162"/>
            <a:chExt cx="504056" cy="646331"/>
          </a:xfrm>
        </p:grpSpPr>
        <p:sp>
          <p:nvSpPr>
            <p:cNvPr id="11" name="椭圆 10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12916" y="2453162"/>
              <a:ext cx="4619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pic>
        <p:nvPicPr>
          <p:cNvPr id="24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323528" y="4433341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4211960" y="654869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7352895" y="5233764"/>
            <a:ext cx="17556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绅士猫</a:t>
            </a:r>
            <a:r>
              <a:rPr lang="zh-CN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作品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6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96E-6 L 0.15573 0.11432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57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8" presetClass="entr" presetSubtype="0" accel="50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accel="16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43200000">
                                      <p:cBhvr>
                                        <p:cTn id="2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5" presetClass="path" presetSubtype="0" accel="2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5E-6 -2.88568E-6 L -0.55504 -2.88568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0035 0.00083 L 0.42482 -0.62847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3146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4544" y="913284"/>
            <a:ext cx="10153128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811" y="121196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129308"/>
            <a:ext cx="5976664" cy="370821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6" name="Picture 4" descr="D:\PPT\PPT\PPT专用图片上半部分\商务活动PPT背景图\PPT商务活动图片01\PPT商务活动图片 (24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30127"/>
            <a:ext cx="1828800" cy="13684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08464" y="1254160"/>
            <a:ext cx="1127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5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上半年</a:t>
            </a:r>
            <a:endParaRPr lang="zh-CN" altLang="en-US" sz="2400" b="1" cap="none" spc="5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55576" y="2184592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55576" y="2608778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5576" y="3032964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5576" y="3457150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5576" y="3881336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5576" y="4305522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55576" y="4729708"/>
            <a:ext cx="54006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4234020" y="4585692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576" y="1787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2212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2636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3060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3484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3908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43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绅士猫作品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" fill="hold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" fill="hold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PT\PPT\PPT专用图片上半部分\商务活动PPT背景图\PPT商务活动图片02\PPT商务活动景图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901" y="1879176"/>
            <a:ext cx="2662792" cy="188614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0811" y="121196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-598884"/>
            <a:ext cx="5760640" cy="7344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899592" y="4585692"/>
            <a:ext cx="87233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987824" y="1129308"/>
            <a:ext cx="5400600" cy="370821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6736" y="1254160"/>
            <a:ext cx="13186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50" dirty="0" smtClean="0">
                <a:ln w="1143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下半年</a:t>
            </a:r>
            <a:endParaRPr lang="zh-CN" altLang="en-US" sz="2400" b="1" cap="none" spc="50" dirty="0">
              <a:ln w="1143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203848" y="2184592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03848" y="2608778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03848" y="3032964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03848" y="3457150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03848" y="3881336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03848" y="4305522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03848" y="4729708"/>
            <a:ext cx="488006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17878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22120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263620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30603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848" y="34845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3848" y="39087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433294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绅士猫作品</a:t>
            </a:r>
          </a:p>
        </p:txBody>
      </p:sp>
    </p:spTree>
    <p:extLst>
      <p:ext uri="{BB962C8B-B14F-4D97-AF65-F5344CB8AC3E}">
        <p14:creationId xmlns:p14="http://schemas.microsoft.com/office/powerpoint/2010/main" val="272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" fill="hold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" fill="hold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196" y="19320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目录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07704" y="1685171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07704" y="2435987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7704" y="3186803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07704" y="3937620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082009" y="2353444"/>
            <a:ext cx="504056" cy="646331"/>
            <a:chOff x="3491880" y="2453162"/>
            <a:chExt cx="504056" cy="646331"/>
          </a:xfrm>
        </p:grpSpPr>
        <p:sp>
          <p:nvSpPr>
            <p:cNvPr id="11" name="椭圆 10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92280" y="3131642"/>
            <a:ext cx="504056" cy="646331"/>
            <a:chOff x="3491880" y="2453162"/>
            <a:chExt cx="504056" cy="646331"/>
          </a:xfrm>
        </p:grpSpPr>
        <p:sp>
          <p:nvSpPr>
            <p:cNvPr id="14" name="椭圆 13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92280" y="3865612"/>
            <a:ext cx="504056" cy="646331"/>
            <a:chOff x="3491880" y="2453162"/>
            <a:chExt cx="504056" cy="646331"/>
          </a:xfrm>
        </p:grpSpPr>
        <p:sp>
          <p:nvSpPr>
            <p:cNvPr id="17" name="椭圆 16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995936" y="247829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团队成果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3567" y="1602921"/>
            <a:ext cx="504056" cy="646331"/>
            <a:chOff x="3491880" y="2453162"/>
            <a:chExt cx="504056" cy="646331"/>
          </a:xfrm>
        </p:grpSpPr>
        <p:sp>
          <p:nvSpPr>
            <p:cNvPr id="26" name="椭圆 25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12916" y="2453162"/>
              <a:ext cx="4619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989182" y="1705372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9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 flipH="1">
            <a:off x="7791431" y="4554537"/>
            <a:ext cx="84306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7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1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accel="2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2.88568E-6 L -0.55504 -2.88568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372755" y="1201316"/>
            <a:ext cx="1079565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331640" y="3937620"/>
            <a:ext cx="619213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318340" y="3073524"/>
            <a:ext cx="619213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260187" y="2234689"/>
            <a:ext cx="619213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195736" y="3505572"/>
            <a:ext cx="360040" cy="1368152"/>
          </a:xfrm>
          <a:prstGeom prst="rect">
            <a:avLst/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7891" y="2497460"/>
            <a:ext cx="360040" cy="2376264"/>
          </a:xfrm>
          <a:prstGeom prst="rect">
            <a:avLst/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0046" y="3221732"/>
            <a:ext cx="360040" cy="1646626"/>
          </a:xfrm>
          <a:prstGeom prst="rect">
            <a:avLst/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00" y="3685592"/>
            <a:ext cx="360040" cy="1188132"/>
          </a:xfrm>
          <a:prstGeom prst="rect">
            <a:avLst/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929508"/>
            <a:ext cx="360040" cy="1944216"/>
          </a:xfrm>
          <a:prstGeom prst="rect">
            <a:avLst/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7851" y="2137420"/>
            <a:ext cx="360040" cy="2736304"/>
          </a:xfrm>
          <a:prstGeom prst="rect">
            <a:avLst/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006" y="2785492"/>
            <a:ext cx="360040" cy="2088232"/>
          </a:xfrm>
          <a:prstGeom prst="rect">
            <a:avLst/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2160" y="2929508"/>
            <a:ext cx="360040" cy="1944216"/>
          </a:xfrm>
          <a:prstGeom prst="rect">
            <a:avLst/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0811" y="121196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团队成果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15616" y="4873724"/>
            <a:ext cx="6789126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268016" y="1417340"/>
            <a:ext cx="0" cy="3608784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 flipH="1">
            <a:off x="7791431" y="4554537"/>
            <a:ext cx="84306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44649" y="494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第一季度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0806" y="494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第二季度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76963" y="494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第三季度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93121" y="494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第四季度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002" y="2924862"/>
            <a:ext cx="86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95000"/>
                  </a:schemeClr>
                </a:solidFill>
              </a:rPr>
              <a:t>1000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万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207" y="3784312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00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万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881" y="2065412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1500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万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6493543" y="1489348"/>
            <a:ext cx="162018" cy="144016"/>
          </a:xfrm>
          <a:prstGeom prst="rect">
            <a:avLst/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flipV="1">
            <a:off x="6493543" y="1273324"/>
            <a:ext cx="162018" cy="144016"/>
          </a:xfrm>
          <a:prstGeom prst="rect">
            <a:avLst/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7569" y="120131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>
                    <a:lumMod val="95000"/>
                  </a:schemeClr>
                </a:solidFill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7569" y="14173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>
                    <a:lumMod val="95000"/>
                  </a:schemeClr>
                </a:solidFill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196" y="19320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目录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7704" y="1685171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07704" y="2435987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07704" y="3186803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7704" y="3937620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092280" y="3131642"/>
            <a:ext cx="504056" cy="646331"/>
            <a:chOff x="3491880" y="2453162"/>
            <a:chExt cx="504056" cy="646331"/>
          </a:xfrm>
        </p:grpSpPr>
        <p:sp>
          <p:nvSpPr>
            <p:cNvPr id="13" name="椭圆 12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92280" y="3865612"/>
            <a:ext cx="504056" cy="646331"/>
            <a:chOff x="3491880" y="2453162"/>
            <a:chExt cx="504056" cy="646331"/>
          </a:xfrm>
        </p:grpSpPr>
        <p:sp>
          <p:nvSpPr>
            <p:cNvPr id="16" name="椭圆 15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95936" y="247829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团队成果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93567" y="1602921"/>
            <a:ext cx="504056" cy="646331"/>
            <a:chOff x="3491880" y="2453162"/>
            <a:chExt cx="504056" cy="646331"/>
          </a:xfrm>
        </p:grpSpPr>
        <p:sp>
          <p:nvSpPr>
            <p:cNvPr id="20" name="椭圆 19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12916" y="2453162"/>
              <a:ext cx="4619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989182" y="1705372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3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 flipH="1">
            <a:off x="7791431" y="4554537"/>
            <a:ext cx="84306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995940" y="319837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团队活动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3567" y="2355185"/>
            <a:ext cx="504056" cy="646331"/>
            <a:chOff x="3491880" y="2453162"/>
            <a:chExt cx="504056" cy="646331"/>
          </a:xfrm>
        </p:grpSpPr>
        <p:sp>
          <p:nvSpPr>
            <p:cNvPr id="26" name="椭圆 25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1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accel="2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2.88568E-6 L -0.55504 -2.88568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PT\PPT\PPT专用图片上半部分\商务活动PPT背景图\PPT商务活动图片02\PPT商务活动景图 (1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1289">
            <a:off x="860333" y="1273324"/>
            <a:ext cx="2987300" cy="248443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PT\PPT\PPT专用图片上半部分\商务活动PPT背景图\PPT商务活动图片01\PPT商务活动图片 (6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3898">
            <a:off x="5073240" y="1125283"/>
            <a:ext cx="3121025" cy="199707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PT\PPT\PPT专用图片上半部分\商务活动PPT背景图\PPT商务活动图片01\PPT商务活动图片 (5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1312">
            <a:off x="3790930" y="2730946"/>
            <a:ext cx="3121025" cy="2341563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E:\2010\2011元旦\未标题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251520" y="3289548"/>
            <a:ext cx="1821236" cy="259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D:\PPT\PPT\PPT专用图片上半部分\商务活动PPT背景图\PPT商务活动图片01\PPT商务活动图片 (4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50" y="1223820"/>
            <a:ext cx="1800000" cy="180000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52337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此页可插入各种照片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811" y="121196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团队活动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3.20755E-6 L 0.0816 -0.15289 C 0.10417 -0.16205 0.16875 -0.27886 0.204 -0.27886 C 0.24393 -0.27886 0.31337 -0.14512 0.33611 -0.13596 L 0.41893 0.00943 L 0.52587 -0.16981 L 0.66858 -0.28607 L 0.85782 -0.20145 L 1.00278 -0.04162 " pathEditMode="relative" rAng="0" ptsTypes="FffFFAFAF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9" y="-138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196" y="19320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900000" rev="0"/>
              </a:camera>
              <a:lightRig rig="soft" dir="tl">
                <a:rot lat="0" lon="0" rev="0"/>
              </a:lightRig>
            </a:scene3d>
            <a:sp3d extrusionH="1651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目录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7704" y="1685171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07704" y="2435987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07704" y="3186803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7704" y="3937620"/>
            <a:ext cx="583264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93567" y="3131642"/>
            <a:ext cx="504056" cy="646331"/>
            <a:chOff x="3491880" y="2453162"/>
            <a:chExt cx="504056" cy="646331"/>
          </a:xfrm>
        </p:grpSpPr>
        <p:sp>
          <p:nvSpPr>
            <p:cNvPr id="13" name="椭圆 12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95936" y="247829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团队成果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93567" y="1602921"/>
            <a:ext cx="504056" cy="646331"/>
            <a:chOff x="3491880" y="2453162"/>
            <a:chExt cx="504056" cy="646331"/>
          </a:xfrm>
        </p:grpSpPr>
        <p:sp>
          <p:nvSpPr>
            <p:cNvPr id="20" name="椭圆 19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12916" y="2453162"/>
              <a:ext cx="4619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1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989182" y="1705372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个人总结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3" name="Picture 7" descr="E:\2010\2011元旦\未标题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2" t="12308" r="40462" b="47076"/>
          <a:stretch>
            <a:fillRect/>
          </a:stretch>
        </p:blipFill>
        <p:spPr bwMode="auto">
          <a:xfrm>
            <a:off x="301380" y="3937620"/>
            <a:ext cx="1422942" cy="191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995940" y="319837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团队活动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3567" y="2355185"/>
            <a:ext cx="504056" cy="646331"/>
            <a:chOff x="3491880" y="2453162"/>
            <a:chExt cx="504056" cy="646331"/>
          </a:xfrm>
        </p:grpSpPr>
        <p:sp>
          <p:nvSpPr>
            <p:cNvPr id="26" name="椭圆 25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005514" y="3918456"/>
            <a:ext cx="1646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展望未来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92280" y="3865612"/>
            <a:ext cx="504056" cy="646331"/>
            <a:chOff x="3491880" y="2453162"/>
            <a:chExt cx="504056" cy="646331"/>
          </a:xfrm>
        </p:grpSpPr>
        <p:sp>
          <p:nvSpPr>
            <p:cNvPr id="16" name="椭圆 15"/>
            <p:cNvSpPr/>
            <p:nvPr/>
          </p:nvSpPr>
          <p:spPr>
            <a:xfrm>
              <a:off x="3491880" y="2559305"/>
              <a:ext cx="504056" cy="504056"/>
            </a:xfrm>
            <a:prstGeom prst="ellipse">
              <a:avLst/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12916" y="2453162"/>
              <a:ext cx="4619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4</a:t>
              </a:r>
              <a:endPara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4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3.20755E-6 L 0.0816 -0.15289 C 0.10417 -0.16205 0.16875 -0.27886 0.204 -0.27886 C 0.24393 -0.27886 0.31337 -0.14512 0.33611 -0.13596 L 0.41893 0.00943 L 0.52587 -0.16981 L 0.66858 -0.28607 L 0.85782 -0.20145 L 1.00278 -0.04162 " pathEditMode="relative" rAng="0" ptsTypes="FffFFAFAF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9" y="-138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accel="16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-43200000">
                                      <p:cBhvr>
                                        <p:cTn id="18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5" presetClass="path" presetSubtype="0" accel="2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-2.88568E-6 L -0.55504 -2.88568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126</Words>
  <Application>Microsoft Office PowerPoint</Application>
  <PresentationFormat>全屏显示(16:10)</PresentationFormat>
  <Paragraphs>71</Paragraphs>
  <Slides>11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华文新魏</vt:lpstr>
      <vt:lpstr>Franklin Gothic Medium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Sky123.Org</cp:lastModifiedBy>
  <cp:revision>21</cp:revision>
  <dcterms:modified xsi:type="dcterms:W3CDTF">2012-06-16T01:31:32Z</dcterms:modified>
</cp:coreProperties>
</file>