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6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5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3E94C681-1C7E-7E93-2E11-D3F85A05B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9" r="8721" b="-9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2387600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90613" y="3602038"/>
            <a:ext cx="3541909" cy="2387600"/>
          </a:xfrm>
        </p:spPr>
        <p:txBody>
          <a:bodyPr>
            <a:normAutofit/>
          </a:bodyPr>
          <a:lstStyle/>
          <a:p>
            <a:r>
              <a:rPr lang="pt-BR"/>
              <a:t>Projeto  Processos de negócios 
</a:t>
            </a:r>
          </a:p>
        </p:txBody>
      </p:sp>
    </p:spTree>
    <p:extLst>
      <p:ext uri="{BB962C8B-B14F-4D97-AF65-F5344CB8AC3E}">
        <p14:creationId xmlns:p14="http://schemas.microsoft.com/office/powerpoint/2010/main" val="132672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BR" sz="1100" dirty="0"/>
              <a:t>Processo de Negócio é o conjunto de atividades ou tarefas que são estruturadas e giram em torno da produção de um resultado de valor para o cliente, por meio da entrega de um serviço ou produto. Ele mostra O QUE deve ser realizado, COMO deve ser realizado e QUEM é o responsável.</a:t>
            </a:r>
          </a:p>
          <a:p>
            <a:pPr lvl="0">
              <a:lnSpc>
                <a:spcPct val="100000"/>
              </a:lnSpc>
            </a:pPr>
            <a:r>
              <a:rPr lang="pt-BR" sz="1100" dirty="0"/>
              <a:t> 3 tipo de processos judiciais são divididos em três tipos diferentes:Processo de conhecimento;Processo cautelar;Processo de execução.</a:t>
            </a:r>
          </a:p>
          <a:p>
            <a:pPr lvl="0">
              <a:lnSpc>
                <a:spcPct val="100000"/>
              </a:lnSpc>
            </a:pPr>
            <a:r>
              <a:rPr lang="pt-BR" sz="1100" dirty="0"/>
              <a:t> Gestão de processos A gestão de processos é uma abordagem sistemática que trata de processos de negócios como ativos, que potencializam diretamente o desempenho organizacional. Processo de negocios Processo Organizacional é a forma como uma empresa se organiza internamente para atingir seus objetivos e conseguir oferecer um produto ou serviço de qualidade</a:t>
            </a:r>
          </a:p>
          <a:p>
            <a:pPr lvl="0">
              <a:lnSpc>
                <a:spcPct val="100000"/>
              </a:lnSpc>
            </a:pPr>
            <a:r>
              <a:rPr lang="pt-BR" sz="1100" dirty="0"/>
              <a:t>Principais tipo de processos Macroprocessos. O macroprocesso diz respeito a uma visão ampla da atividade, que abrange mais de um setor, departamento, função. ...Processos. ...Subprocessos. ...Atividades. ...Tarefas. ...</a:t>
            </a:r>
          </a:p>
        </p:txBody>
      </p:sp>
      <p:pic>
        <p:nvPicPr>
          <p:cNvPr id="6" name="Picture 5" descr="Muitos pontos de interrogação num fundo preto">
            <a:extLst>
              <a:ext uri="{FF2B5EF4-FFF2-40B4-BE49-F238E27FC236}">
                <a16:creationId xmlns:a16="http://schemas.microsoft.com/office/drawing/2014/main" id="{94E9F097-B727-D30E-D291-1B90E0FBB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56" r="7" b="7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671173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1D2333"/>
      </a:dk2>
      <a:lt2>
        <a:srgbClr val="E8E4E2"/>
      </a:lt2>
      <a:accent1>
        <a:srgbClr val="22ADE6"/>
      </a:accent1>
      <a:accent2>
        <a:srgbClr val="174ED5"/>
      </a:accent2>
      <a:accent3>
        <a:srgbClr val="4129E7"/>
      </a:accent3>
      <a:accent4>
        <a:srgbClr val="7E17D5"/>
      </a:accent4>
      <a:accent5>
        <a:srgbClr val="DF29E7"/>
      </a:accent5>
      <a:accent6>
        <a:srgbClr val="D5178E"/>
      </a:accent6>
      <a:hlink>
        <a:srgbClr val="BF643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SplashVTI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Willian Cesario da Costa</dc:creator>
  <cp:lastModifiedBy>Willian Cesario da Costa</cp:lastModifiedBy>
  <cp:revision>3</cp:revision>
  <dcterms:created xsi:type="dcterms:W3CDTF">2024-04-23T02:00:01Z</dcterms:created>
  <dcterms:modified xsi:type="dcterms:W3CDTF">2024-04-25T19:04:32Z</dcterms:modified>
</cp:coreProperties>
</file>