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42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475A2-0ADB-4368-B2CC-B0020E2A7471}" type="datetimeFigureOut">
              <a:rPr lang="pt-BR" smtClean="0"/>
              <a:t>16/05/2020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0B286-C30A-44BD-9419-2E6D655E7A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9243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475A2-0ADB-4368-B2CC-B0020E2A7471}" type="datetimeFigureOut">
              <a:rPr lang="pt-BR" smtClean="0"/>
              <a:t>16/05/2020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0B286-C30A-44BD-9419-2E6D655E7A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5708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475A2-0ADB-4368-B2CC-B0020E2A7471}" type="datetimeFigureOut">
              <a:rPr lang="pt-BR" smtClean="0"/>
              <a:t>16/05/2020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0B286-C30A-44BD-9419-2E6D655E7A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8236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475A2-0ADB-4368-B2CC-B0020E2A7471}" type="datetimeFigureOut">
              <a:rPr lang="pt-BR" smtClean="0"/>
              <a:t>16/05/2020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0B286-C30A-44BD-9419-2E6D655E7A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7616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475A2-0ADB-4368-B2CC-B0020E2A7471}" type="datetimeFigureOut">
              <a:rPr lang="pt-BR" smtClean="0"/>
              <a:t>16/05/2020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0B286-C30A-44BD-9419-2E6D655E7A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2133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475A2-0ADB-4368-B2CC-B0020E2A7471}" type="datetimeFigureOut">
              <a:rPr lang="pt-BR" smtClean="0"/>
              <a:t>16/05/2020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0B286-C30A-44BD-9419-2E6D655E7A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9816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475A2-0ADB-4368-B2CC-B0020E2A7471}" type="datetimeFigureOut">
              <a:rPr lang="pt-BR" smtClean="0"/>
              <a:t>16/05/2020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0B286-C30A-44BD-9419-2E6D655E7A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9452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475A2-0ADB-4368-B2CC-B0020E2A7471}" type="datetimeFigureOut">
              <a:rPr lang="pt-BR" smtClean="0"/>
              <a:t>16/05/2020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0B286-C30A-44BD-9419-2E6D655E7A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7729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475A2-0ADB-4368-B2CC-B0020E2A7471}" type="datetimeFigureOut">
              <a:rPr lang="pt-BR" smtClean="0"/>
              <a:t>16/05/2020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0B286-C30A-44BD-9419-2E6D655E7A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137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475A2-0ADB-4368-B2CC-B0020E2A7471}" type="datetimeFigureOut">
              <a:rPr lang="pt-BR" smtClean="0"/>
              <a:t>16/05/2020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0B286-C30A-44BD-9419-2E6D655E7A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2308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475A2-0ADB-4368-B2CC-B0020E2A7471}" type="datetimeFigureOut">
              <a:rPr lang="pt-BR" smtClean="0"/>
              <a:t>16/05/2020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0B286-C30A-44BD-9419-2E6D655E7A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4849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7475A2-0ADB-4368-B2CC-B0020E2A7471}" type="datetimeFigureOut">
              <a:rPr lang="pt-BR" smtClean="0"/>
              <a:t>16/05/2020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90B286-C30A-44BD-9419-2E6D655E7A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5746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578069" y="441434"/>
            <a:ext cx="5044965" cy="60854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6600496" y="441434"/>
            <a:ext cx="5044965" cy="60854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 rot="10800000" flipV="1">
            <a:off x="7790792" y="39835"/>
            <a:ext cx="2664372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r>
              <a:rPr lang="pt-BR" sz="1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ª Pagina – Passagens Busca</a:t>
            </a:r>
            <a:endParaRPr lang="pt-BR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tângulo 6"/>
          <p:cNvSpPr/>
          <p:nvPr/>
        </p:nvSpPr>
        <p:spPr>
          <a:xfrm rot="10800000" flipV="1">
            <a:off x="1768366" y="39834"/>
            <a:ext cx="2664372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1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1ª Pagina – </a:t>
            </a:r>
            <a:r>
              <a:rPr lang="pt-BR" sz="12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Passagens Aéreas</a:t>
            </a:r>
            <a:endParaRPr lang="pt-BR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743607" y="538765"/>
            <a:ext cx="4792718" cy="23805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Imagem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6726619" y="567559"/>
            <a:ext cx="4792718" cy="23805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Imagem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0" name="Retângulo de cantos arredondados 9"/>
          <p:cNvSpPr/>
          <p:nvPr/>
        </p:nvSpPr>
        <p:spPr>
          <a:xfrm>
            <a:off x="1768366" y="3072752"/>
            <a:ext cx="2743200" cy="94593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Pesquisa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1" name="Retângulo de cantos arredondados 10"/>
          <p:cNvSpPr/>
          <p:nvPr/>
        </p:nvSpPr>
        <p:spPr>
          <a:xfrm>
            <a:off x="709448" y="4130566"/>
            <a:ext cx="4792718" cy="148195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/>
          <p:cNvSpPr/>
          <p:nvPr/>
        </p:nvSpPr>
        <p:spPr>
          <a:xfrm>
            <a:off x="578069" y="5724407"/>
            <a:ext cx="5050221" cy="3453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>
                <a:solidFill>
                  <a:schemeClr val="tx1"/>
                </a:solidFill>
              </a:rPr>
              <a:t>Email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578069" y="6195848"/>
            <a:ext cx="5044965" cy="3310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Rodapé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6600496" y="6195848"/>
            <a:ext cx="5044965" cy="3310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mtClean="0">
                <a:solidFill>
                  <a:schemeClr val="tx1"/>
                </a:solidFill>
              </a:rPr>
              <a:t>Rodapé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5" name="Retângulo de cantos arredondados 14"/>
          <p:cNvSpPr/>
          <p:nvPr/>
        </p:nvSpPr>
        <p:spPr>
          <a:xfrm>
            <a:off x="881449" y="4226011"/>
            <a:ext cx="963827" cy="126862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6" name="Retângulo de cantos arredondados 15"/>
          <p:cNvSpPr/>
          <p:nvPr/>
        </p:nvSpPr>
        <p:spPr>
          <a:xfrm>
            <a:off x="2042345" y="4237230"/>
            <a:ext cx="963827" cy="126862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7" name="Retângulo de cantos arredondados 16"/>
          <p:cNvSpPr/>
          <p:nvPr/>
        </p:nvSpPr>
        <p:spPr>
          <a:xfrm>
            <a:off x="3222414" y="4226009"/>
            <a:ext cx="963827" cy="126862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8" name="Retângulo de cantos arredondados 17"/>
          <p:cNvSpPr/>
          <p:nvPr/>
        </p:nvSpPr>
        <p:spPr>
          <a:xfrm>
            <a:off x="4339068" y="4237231"/>
            <a:ext cx="963827" cy="126862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9" name="Retângulo de cantos arredondados 18"/>
          <p:cNvSpPr/>
          <p:nvPr/>
        </p:nvSpPr>
        <p:spPr>
          <a:xfrm>
            <a:off x="6726619" y="3011214"/>
            <a:ext cx="4792717" cy="38277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de cantos arredondados 19"/>
          <p:cNvSpPr/>
          <p:nvPr/>
        </p:nvSpPr>
        <p:spPr>
          <a:xfrm>
            <a:off x="7374214" y="3464579"/>
            <a:ext cx="3722154" cy="83656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Resultado (Busca)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1" name="Retângulo de cantos arredondados 20"/>
          <p:cNvSpPr/>
          <p:nvPr/>
        </p:nvSpPr>
        <p:spPr>
          <a:xfrm>
            <a:off x="7374214" y="4374291"/>
            <a:ext cx="3722154" cy="81554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mtClean="0">
                <a:solidFill>
                  <a:schemeClr val="tx1"/>
                </a:solidFill>
              </a:rPr>
              <a:t>Resultado (Busca)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2" name="Retângulo de cantos arredondados 21"/>
          <p:cNvSpPr/>
          <p:nvPr/>
        </p:nvSpPr>
        <p:spPr>
          <a:xfrm>
            <a:off x="7391577" y="5270438"/>
            <a:ext cx="3722154" cy="79928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mtClean="0">
                <a:solidFill>
                  <a:schemeClr val="tx1"/>
                </a:solidFill>
              </a:rPr>
              <a:t>Resultado (Busca)</a:t>
            </a: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24" name="Conector reto 23"/>
          <p:cNvCxnSpPr/>
          <p:nvPr/>
        </p:nvCxnSpPr>
        <p:spPr>
          <a:xfrm>
            <a:off x="10363200" y="3545717"/>
            <a:ext cx="0" cy="6802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/>
          <p:cNvCxnSpPr/>
          <p:nvPr/>
        </p:nvCxnSpPr>
        <p:spPr>
          <a:xfrm>
            <a:off x="10363200" y="4441918"/>
            <a:ext cx="0" cy="6802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to 25"/>
          <p:cNvCxnSpPr/>
          <p:nvPr/>
        </p:nvCxnSpPr>
        <p:spPr>
          <a:xfrm>
            <a:off x="10363200" y="5329934"/>
            <a:ext cx="0" cy="6802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to 26"/>
          <p:cNvCxnSpPr/>
          <p:nvPr/>
        </p:nvCxnSpPr>
        <p:spPr>
          <a:xfrm flipH="1">
            <a:off x="10416744" y="3904735"/>
            <a:ext cx="598131" cy="41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to 28"/>
          <p:cNvCxnSpPr/>
          <p:nvPr/>
        </p:nvCxnSpPr>
        <p:spPr>
          <a:xfrm flipH="1">
            <a:off x="10416743" y="4814946"/>
            <a:ext cx="598131" cy="41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to 29"/>
          <p:cNvCxnSpPr/>
          <p:nvPr/>
        </p:nvCxnSpPr>
        <p:spPr>
          <a:xfrm flipH="1">
            <a:off x="10455164" y="5662982"/>
            <a:ext cx="598131" cy="41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tângulo de cantos arredondados 30"/>
          <p:cNvSpPr/>
          <p:nvPr/>
        </p:nvSpPr>
        <p:spPr>
          <a:xfrm>
            <a:off x="1136469" y="5280507"/>
            <a:ext cx="374146" cy="9885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600" dirty="0" smtClean="0">
                <a:solidFill>
                  <a:schemeClr val="tx1"/>
                </a:solidFill>
              </a:rPr>
              <a:t>botão</a:t>
            </a:r>
            <a:endParaRPr lang="pt-BR" sz="600" dirty="0">
              <a:solidFill>
                <a:schemeClr val="tx1"/>
              </a:solidFill>
            </a:endParaRPr>
          </a:p>
        </p:txBody>
      </p:sp>
      <p:sp>
        <p:nvSpPr>
          <p:cNvPr id="34" name="Retângulo de cantos arredondados 33"/>
          <p:cNvSpPr/>
          <p:nvPr/>
        </p:nvSpPr>
        <p:spPr>
          <a:xfrm>
            <a:off x="2364135" y="5280507"/>
            <a:ext cx="374146" cy="9885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600" dirty="0" smtClean="0">
                <a:solidFill>
                  <a:schemeClr val="tx1"/>
                </a:solidFill>
              </a:rPr>
              <a:t>botão</a:t>
            </a:r>
            <a:endParaRPr lang="pt-BR" sz="600" dirty="0">
              <a:solidFill>
                <a:schemeClr val="tx1"/>
              </a:solidFill>
            </a:endParaRPr>
          </a:p>
        </p:txBody>
      </p:sp>
      <p:sp>
        <p:nvSpPr>
          <p:cNvPr id="35" name="Retângulo de cantos arredondados 34"/>
          <p:cNvSpPr/>
          <p:nvPr/>
        </p:nvSpPr>
        <p:spPr>
          <a:xfrm>
            <a:off x="3482103" y="5299985"/>
            <a:ext cx="374146" cy="9885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600" dirty="0" smtClean="0">
                <a:solidFill>
                  <a:schemeClr val="tx1"/>
                </a:solidFill>
              </a:rPr>
              <a:t>botão</a:t>
            </a:r>
            <a:endParaRPr lang="pt-BR" sz="600" dirty="0">
              <a:solidFill>
                <a:schemeClr val="tx1"/>
              </a:solidFill>
            </a:endParaRPr>
          </a:p>
        </p:txBody>
      </p:sp>
      <p:sp>
        <p:nvSpPr>
          <p:cNvPr id="36" name="Retângulo de cantos arredondados 35"/>
          <p:cNvSpPr/>
          <p:nvPr/>
        </p:nvSpPr>
        <p:spPr>
          <a:xfrm>
            <a:off x="4629826" y="5299985"/>
            <a:ext cx="374146" cy="9885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600" dirty="0" smtClean="0">
                <a:solidFill>
                  <a:schemeClr val="tx1"/>
                </a:solidFill>
              </a:rPr>
              <a:t>botão</a:t>
            </a:r>
            <a:endParaRPr lang="pt-BR" sz="600" dirty="0">
              <a:solidFill>
                <a:schemeClr val="tx1"/>
              </a:solidFill>
            </a:endParaRPr>
          </a:p>
        </p:txBody>
      </p:sp>
      <p:sp>
        <p:nvSpPr>
          <p:cNvPr id="37" name="Retângulo de cantos arredondados 36"/>
          <p:cNvSpPr/>
          <p:nvPr/>
        </p:nvSpPr>
        <p:spPr>
          <a:xfrm>
            <a:off x="8066999" y="3128935"/>
            <a:ext cx="374146" cy="9885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600" dirty="0" smtClean="0">
                <a:solidFill>
                  <a:schemeClr val="tx1"/>
                </a:solidFill>
              </a:rPr>
              <a:t>botão</a:t>
            </a:r>
            <a:endParaRPr lang="pt-BR" sz="600" dirty="0">
              <a:solidFill>
                <a:schemeClr val="tx1"/>
              </a:solidFill>
            </a:endParaRPr>
          </a:p>
        </p:txBody>
      </p:sp>
      <p:sp>
        <p:nvSpPr>
          <p:cNvPr id="38" name="Retângulo de cantos arredondados 37"/>
          <p:cNvSpPr/>
          <p:nvPr/>
        </p:nvSpPr>
        <p:spPr>
          <a:xfrm>
            <a:off x="10528735" y="4092837"/>
            <a:ext cx="374146" cy="9885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600" dirty="0" smtClean="0">
                <a:solidFill>
                  <a:schemeClr val="tx1"/>
                </a:solidFill>
              </a:rPr>
              <a:t>botão</a:t>
            </a:r>
            <a:endParaRPr lang="pt-BR" sz="600" dirty="0">
              <a:solidFill>
                <a:schemeClr val="tx1"/>
              </a:solidFill>
            </a:endParaRPr>
          </a:p>
        </p:txBody>
      </p:sp>
      <p:sp>
        <p:nvSpPr>
          <p:cNvPr id="39" name="Retângulo de cantos arredondados 38"/>
          <p:cNvSpPr/>
          <p:nvPr/>
        </p:nvSpPr>
        <p:spPr>
          <a:xfrm>
            <a:off x="10542711" y="4967503"/>
            <a:ext cx="374146" cy="9885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600" dirty="0" smtClean="0">
                <a:solidFill>
                  <a:schemeClr val="tx1"/>
                </a:solidFill>
              </a:rPr>
              <a:t>botão</a:t>
            </a:r>
            <a:endParaRPr lang="pt-BR" sz="600" dirty="0">
              <a:solidFill>
                <a:schemeClr val="tx1"/>
              </a:solidFill>
            </a:endParaRPr>
          </a:p>
        </p:txBody>
      </p:sp>
      <p:sp>
        <p:nvSpPr>
          <p:cNvPr id="40" name="Retângulo de cantos arredondados 39"/>
          <p:cNvSpPr/>
          <p:nvPr/>
        </p:nvSpPr>
        <p:spPr>
          <a:xfrm>
            <a:off x="10551393" y="5815539"/>
            <a:ext cx="374146" cy="9885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600" dirty="0" smtClean="0">
                <a:solidFill>
                  <a:schemeClr val="tx1"/>
                </a:solidFill>
              </a:rPr>
              <a:t>botão</a:t>
            </a:r>
            <a:endParaRPr lang="pt-BR" sz="600" dirty="0">
              <a:solidFill>
                <a:schemeClr val="tx1"/>
              </a:solidFill>
            </a:endParaRPr>
          </a:p>
        </p:txBody>
      </p:sp>
      <p:sp>
        <p:nvSpPr>
          <p:cNvPr id="42" name="Retângulo de cantos arredondados 41"/>
          <p:cNvSpPr/>
          <p:nvPr/>
        </p:nvSpPr>
        <p:spPr>
          <a:xfrm>
            <a:off x="866342" y="675505"/>
            <a:ext cx="457200" cy="9885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600" dirty="0" smtClean="0">
                <a:solidFill>
                  <a:schemeClr val="tx1"/>
                </a:solidFill>
              </a:rPr>
              <a:t>Menu</a:t>
            </a:r>
            <a:endParaRPr lang="pt-BR" sz="600" dirty="0">
              <a:solidFill>
                <a:schemeClr val="tx1"/>
              </a:solidFill>
            </a:endParaRPr>
          </a:p>
        </p:txBody>
      </p:sp>
      <p:sp>
        <p:nvSpPr>
          <p:cNvPr id="43" name="Retângulo de cantos arredondados 42"/>
          <p:cNvSpPr/>
          <p:nvPr/>
        </p:nvSpPr>
        <p:spPr>
          <a:xfrm>
            <a:off x="11070446" y="3120026"/>
            <a:ext cx="374146" cy="9885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600" dirty="0" smtClean="0">
                <a:solidFill>
                  <a:schemeClr val="tx1"/>
                </a:solidFill>
              </a:rPr>
              <a:t>botão</a:t>
            </a:r>
            <a:endParaRPr lang="pt-BR" sz="600" dirty="0">
              <a:solidFill>
                <a:schemeClr val="tx1"/>
              </a:solidFill>
            </a:endParaRPr>
          </a:p>
        </p:txBody>
      </p:sp>
      <p:sp>
        <p:nvSpPr>
          <p:cNvPr id="44" name="Retângulo de cantos arredondados 43"/>
          <p:cNvSpPr/>
          <p:nvPr/>
        </p:nvSpPr>
        <p:spPr>
          <a:xfrm>
            <a:off x="10305129" y="3128935"/>
            <a:ext cx="374146" cy="9885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600" dirty="0" smtClean="0">
                <a:solidFill>
                  <a:schemeClr val="tx1"/>
                </a:solidFill>
              </a:rPr>
              <a:t>botão</a:t>
            </a:r>
            <a:endParaRPr lang="pt-BR" sz="600" dirty="0">
              <a:solidFill>
                <a:schemeClr val="tx1"/>
              </a:solidFill>
            </a:endParaRPr>
          </a:p>
        </p:txBody>
      </p:sp>
      <p:sp>
        <p:nvSpPr>
          <p:cNvPr id="45" name="Retângulo de cantos arredondados 44"/>
          <p:cNvSpPr/>
          <p:nvPr/>
        </p:nvSpPr>
        <p:spPr>
          <a:xfrm>
            <a:off x="9597652" y="3128935"/>
            <a:ext cx="374146" cy="9885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600" dirty="0" smtClean="0">
                <a:solidFill>
                  <a:schemeClr val="tx1"/>
                </a:solidFill>
              </a:rPr>
              <a:t>botão</a:t>
            </a:r>
            <a:endParaRPr lang="pt-BR" sz="600" dirty="0">
              <a:solidFill>
                <a:schemeClr val="tx1"/>
              </a:solidFill>
            </a:endParaRPr>
          </a:p>
        </p:txBody>
      </p:sp>
      <p:sp>
        <p:nvSpPr>
          <p:cNvPr id="46" name="Retângulo de cantos arredondados 45"/>
          <p:cNvSpPr/>
          <p:nvPr/>
        </p:nvSpPr>
        <p:spPr>
          <a:xfrm>
            <a:off x="8757591" y="3128935"/>
            <a:ext cx="374146" cy="9885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600" dirty="0" smtClean="0">
                <a:solidFill>
                  <a:schemeClr val="tx1"/>
                </a:solidFill>
              </a:rPr>
              <a:t>botão</a:t>
            </a:r>
            <a:endParaRPr lang="pt-BR" sz="600" dirty="0">
              <a:solidFill>
                <a:schemeClr val="tx1"/>
              </a:solidFill>
            </a:endParaRPr>
          </a:p>
        </p:txBody>
      </p:sp>
      <p:sp>
        <p:nvSpPr>
          <p:cNvPr id="47" name="Retângulo de cantos arredondados 46"/>
          <p:cNvSpPr/>
          <p:nvPr/>
        </p:nvSpPr>
        <p:spPr>
          <a:xfrm>
            <a:off x="6896419" y="675505"/>
            <a:ext cx="457200" cy="9885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600" dirty="0" smtClean="0">
                <a:solidFill>
                  <a:schemeClr val="tx1"/>
                </a:solidFill>
              </a:rPr>
              <a:t>Menu</a:t>
            </a:r>
            <a:endParaRPr lang="pt-BR" sz="600" dirty="0">
              <a:solidFill>
                <a:schemeClr val="tx1"/>
              </a:solidFill>
            </a:endParaRPr>
          </a:p>
        </p:txBody>
      </p:sp>
      <p:sp>
        <p:nvSpPr>
          <p:cNvPr id="48" name="Retângulo de cantos arredondados 47"/>
          <p:cNvSpPr/>
          <p:nvPr/>
        </p:nvSpPr>
        <p:spPr>
          <a:xfrm>
            <a:off x="7301682" y="3128935"/>
            <a:ext cx="374146" cy="9885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600" dirty="0" smtClean="0">
                <a:solidFill>
                  <a:schemeClr val="tx1"/>
                </a:solidFill>
              </a:rPr>
              <a:t>botão</a:t>
            </a:r>
            <a:endParaRPr lang="pt-BR" sz="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0097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43</Words>
  <Application>Microsoft Office PowerPoint</Application>
  <PresentationFormat>Widescreen</PresentationFormat>
  <Paragraphs>26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Jefferson</dc:creator>
  <cp:lastModifiedBy>Jefferson</cp:lastModifiedBy>
  <cp:revision>3</cp:revision>
  <dcterms:created xsi:type="dcterms:W3CDTF">2020-05-17T02:01:16Z</dcterms:created>
  <dcterms:modified xsi:type="dcterms:W3CDTF">2020-05-17T02:15:35Z</dcterms:modified>
</cp:coreProperties>
</file>