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3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3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4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AD7F-AEA0-4149-8BF1-FAF92C20864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A05B-52EB-4C9C-9316-BDF2CCA8B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F06C08-2C19-4DD6-8957-8424AC651B4D}"/>
              </a:ext>
            </a:extLst>
          </p:cNvPr>
          <p:cNvSpPr/>
          <p:nvPr/>
        </p:nvSpPr>
        <p:spPr>
          <a:xfrm>
            <a:off x="6911876" y="2806716"/>
            <a:ext cx="1871708" cy="654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用户建立物模型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CB8BAA-61FD-4977-A35B-928B08FE89B1}"/>
              </a:ext>
            </a:extLst>
          </p:cNvPr>
          <p:cNvSpPr/>
          <p:nvPr/>
        </p:nvSpPr>
        <p:spPr>
          <a:xfrm>
            <a:off x="7057617" y="3838469"/>
            <a:ext cx="1580224" cy="654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Json Schema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FC518A-6D9F-44D8-86B0-24D7CFB578DD}"/>
              </a:ext>
            </a:extLst>
          </p:cNvPr>
          <p:cNvSpPr/>
          <p:nvPr/>
        </p:nvSpPr>
        <p:spPr>
          <a:xfrm>
            <a:off x="5018746" y="5177337"/>
            <a:ext cx="1414450" cy="654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31D3FC-F955-4D39-962A-ED695B54BC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47729" y="3461444"/>
            <a:ext cx="1" cy="3770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F5B98B-745A-43D5-84D6-16DF5290C4D6}"/>
              </a:ext>
            </a:extLst>
          </p:cNvPr>
          <p:cNvSpPr txBox="1"/>
          <p:nvPr/>
        </p:nvSpPr>
        <p:spPr>
          <a:xfrm>
            <a:off x="8267436" y="345441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6A0BDD3-792D-4E87-A79F-6F13161AC8D4}"/>
              </a:ext>
            </a:extLst>
          </p:cNvPr>
          <p:cNvSpPr/>
          <p:nvPr/>
        </p:nvSpPr>
        <p:spPr>
          <a:xfrm>
            <a:off x="8515263" y="5175865"/>
            <a:ext cx="1210323" cy="654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数据处理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BA995B-C190-4116-B1FA-094CA51A917A}"/>
              </a:ext>
            </a:extLst>
          </p:cNvPr>
          <p:cNvSpPr txBox="1"/>
          <p:nvPr/>
        </p:nvSpPr>
        <p:spPr>
          <a:xfrm>
            <a:off x="2174757" y="3713383"/>
            <a:ext cx="87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endParaRPr lang="en-US" altLang="zh-CN" dirty="0"/>
          </a:p>
          <a:p>
            <a:r>
              <a:rPr lang="zh-CN" altLang="en-US" dirty="0"/>
              <a:t>物模型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A0F433-D5A8-4BF6-A02E-AA8071B0EEE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433196" y="5503229"/>
            <a:ext cx="2082067" cy="147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EB2D384-933D-4822-9FEB-24C75283B3FA}"/>
              </a:ext>
            </a:extLst>
          </p:cNvPr>
          <p:cNvCxnSpPr>
            <a:cxnSpLocks/>
          </p:cNvCxnSpPr>
          <p:nvPr/>
        </p:nvCxnSpPr>
        <p:spPr>
          <a:xfrm flipH="1">
            <a:off x="7840783" y="4493195"/>
            <a:ext cx="7159" cy="103867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6091408-5A15-41B8-951B-DC46656D9061}"/>
              </a:ext>
            </a:extLst>
          </p:cNvPr>
          <p:cNvSpPr txBox="1"/>
          <p:nvPr/>
        </p:nvSpPr>
        <p:spPr>
          <a:xfrm>
            <a:off x="7825200" y="4582564"/>
            <a:ext cx="110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验证数据合法性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C93C45-3678-4916-97F3-1589D2D58D8C}"/>
              </a:ext>
            </a:extLst>
          </p:cNvPr>
          <p:cNvSpPr txBox="1"/>
          <p:nvPr/>
        </p:nvSpPr>
        <p:spPr>
          <a:xfrm>
            <a:off x="3266461" y="5106810"/>
            <a:ext cx="190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协议</a:t>
            </a:r>
            <a:r>
              <a:rPr lang="en-US" altLang="zh-CN" dirty="0"/>
              <a:t>/</a:t>
            </a:r>
            <a:r>
              <a:rPr lang="zh-CN" altLang="en-US" dirty="0"/>
              <a:t>鉴权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01BA5F2-CD73-41B4-937C-9B58C8420E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25586" y="5503229"/>
            <a:ext cx="1312902" cy="0"/>
          </a:xfrm>
          <a:prstGeom prst="line">
            <a:avLst/>
          </a:prstGeom>
          <a:ln w="2857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9D1650F-DCFE-496E-9555-58F185C57ED1}"/>
              </a:ext>
            </a:extLst>
          </p:cNvPr>
          <p:cNvCxnSpPr>
            <a:cxnSpLocks/>
          </p:cNvCxnSpPr>
          <p:nvPr/>
        </p:nvCxnSpPr>
        <p:spPr>
          <a:xfrm>
            <a:off x="11011568" y="4540292"/>
            <a:ext cx="0" cy="1974754"/>
          </a:xfrm>
          <a:prstGeom prst="line">
            <a:avLst/>
          </a:prstGeom>
          <a:ln w="28575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B88FBA0-E845-4BAB-A24C-DAE1317E21D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1011568" y="4540292"/>
            <a:ext cx="98372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6616130-CAE6-4140-958F-F541AF112A6D}"/>
              </a:ext>
            </a:extLst>
          </p:cNvPr>
          <p:cNvSpPr/>
          <p:nvPr/>
        </p:nvSpPr>
        <p:spPr>
          <a:xfrm>
            <a:off x="11924993" y="6180227"/>
            <a:ext cx="1503335" cy="6521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规则引擎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5EA339-1878-4EDE-8D2E-2250AA812EEE}"/>
              </a:ext>
            </a:extLst>
          </p:cNvPr>
          <p:cNvCxnSpPr/>
          <p:nvPr/>
        </p:nvCxnSpPr>
        <p:spPr>
          <a:xfrm>
            <a:off x="11024840" y="6515046"/>
            <a:ext cx="876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922B6C1-CA8E-4BB8-B608-7A6EF62D9943}"/>
              </a:ext>
            </a:extLst>
          </p:cNvPr>
          <p:cNvSpPr/>
          <p:nvPr/>
        </p:nvSpPr>
        <p:spPr>
          <a:xfrm>
            <a:off x="12083264" y="5183084"/>
            <a:ext cx="1198494" cy="6496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4D82F30-7A25-4F36-AA03-4466F8DA09C9}"/>
              </a:ext>
            </a:extLst>
          </p:cNvPr>
          <p:cNvSpPr/>
          <p:nvPr/>
        </p:nvSpPr>
        <p:spPr>
          <a:xfrm>
            <a:off x="6859927" y="1837927"/>
            <a:ext cx="1975604" cy="6521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定义设备功能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2D085B8-E9B6-4CB1-90F2-D86B331894CC}"/>
              </a:ext>
            </a:extLst>
          </p:cNvPr>
          <p:cNvSpPr/>
          <p:nvPr/>
        </p:nvSpPr>
        <p:spPr>
          <a:xfrm>
            <a:off x="6859927" y="937914"/>
            <a:ext cx="1975604" cy="6521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创建产品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F0EB18A-4F61-4CCB-9A45-6DDB4D8D44E7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7847729" y="1590081"/>
            <a:ext cx="0" cy="2478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26DDC3A-7F0F-4139-BE76-CB38086CF99C}"/>
              </a:ext>
            </a:extLst>
          </p:cNvPr>
          <p:cNvCxnSpPr>
            <a:stCxn id="47" idx="2"/>
            <a:endCxn id="6" idx="0"/>
          </p:cNvCxnSpPr>
          <p:nvPr/>
        </p:nvCxnSpPr>
        <p:spPr>
          <a:xfrm>
            <a:off x="7847729" y="2490094"/>
            <a:ext cx="1" cy="3166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977F039-40C9-4052-9E59-952C5D81F337}"/>
              </a:ext>
            </a:extLst>
          </p:cNvPr>
          <p:cNvCxnSpPr>
            <a:cxnSpLocks/>
          </p:cNvCxnSpPr>
          <p:nvPr/>
        </p:nvCxnSpPr>
        <p:spPr>
          <a:xfrm>
            <a:off x="11029643" y="5502204"/>
            <a:ext cx="101015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101638F-9E79-4EE1-BBB2-47D5054717F5}"/>
              </a:ext>
            </a:extLst>
          </p:cNvPr>
          <p:cNvSpPr/>
          <p:nvPr/>
        </p:nvSpPr>
        <p:spPr>
          <a:xfrm>
            <a:off x="11995290" y="4215458"/>
            <a:ext cx="1390645" cy="6496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84D0292-5193-4805-89AF-8AC18864A098}"/>
              </a:ext>
            </a:extLst>
          </p:cNvPr>
          <p:cNvSpPr txBox="1"/>
          <p:nvPr/>
        </p:nvSpPr>
        <p:spPr>
          <a:xfrm>
            <a:off x="9930492" y="570383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数据流转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34025BF-263D-47D2-82D3-4494D67F3A6F}"/>
              </a:ext>
            </a:extLst>
          </p:cNvPr>
          <p:cNvCxnSpPr>
            <a:cxnSpLocks/>
            <a:stCxn id="44" idx="0"/>
            <a:endCxn id="46" idx="2"/>
          </p:cNvCxnSpPr>
          <p:nvPr/>
        </p:nvCxnSpPr>
        <p:spPr>
          <a:xfrm flipV="1">
            <a:off x="12676661" y="5832751"/>
            <a:ext cx="5850" cy="3474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B2CB8DD-AA74-4FB4-B0D1-21CAE8217AE1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3385935" y="4540292"/>
            <a:ext cx="1486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E4869768-7884-4809-B898-0C87E4988BB7}"/>
              </a:ext>
            </a:extLst>
          </p:cNvPr>
          <p:cNvSpPr/>
          <p:nvPr/>
        </p:nvSpPr>
        <p:spPr>
          <a:xfrm>
            <a:off x="14932303" y="3461444"/>
            <a:ext cx="1894583" cy="20948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DB3121A-0C30-43CD-9E8E-3151CFFF2630}"/>
              </a:ext>
            </a:extLst>
          </p:cNvPr>
          <p:cNvSpPr/>
          <p:nvPr/>
        </p:nvSpPr>
        <p:spPr>
          <a:xfrm>
            <a:off x="1066142" y="5175865"/>
            <a:ext cx="2079501" cy="654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设备采集</a:t>
            </a:r>
            <a:r>
              <a:rPr lang="en-US" altLang="zh-CN" dirty="0">
                <a:solidFill>
                  <a:schemeClr val="tx1"/>
                </a:solidFill>
              </a:rPr>
              <a:t>Json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5134AD5A-696A-406E-90F5-3BAC2C27ED1E}"/>
              </a:ext>
            </a:extLst>
          </p:cNvPr>
          <p:cNvCxnSpPr>
            <a:stCxn id="6" idx="1"/>
            <a:endCxn id="81" idx="0"/>
          </p:cNvCxnSpPr>
          <p:nvPr/>
        </p:nvCxnSpPr>
        <p:spPr>
          <a:xfrm rot="10800000" flipV="1">
            <a:off x="2105894" y="3134079"/>
            <a:ext cx="4805983" cy="2041785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BD44544-9344-4C32-A4EE-064CB08EF9AA}"/>
              </a:ext>
            </a:extLst>
          </p:cNvPr>
          <p:cNvCxnSpPr>
            <a:stCxn id="81" idx="3"/>
            <a:endCxn id="8" idx="1"/>
          </p:cNvCxnSpPr>
          <p:nvPr/>
        </p:nvCxnSpPr>
        <p:spPr>
          <a:xfrm>
            <a:off x="3145643" y="5503229"/>
            <a:ext cx="1873103" cy="147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8949AD17-6752-461F-B63A-4AE2D33EC680}"/>
              </a:ext>
            </a:extLst>
          </p:cNvPr>
          <p:cNvSpPr/>
          <p:nvPr/>
        </p:nvSpPr>
        <p:spPr>
          <a:xfrm>
            <a:off x="3702726" y="256609"/>
            <a:ext cx="10387372" cy="7058592"/>
          </a:xfrm>
          <a:prstGeom prst="roundRect">
            <a:avLst>
              <a:gd name="adj" fmla="val 703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41E70AE-AB13-4029-B69E-69E936E807B8}"/>
              </a:ext>
            </a:extLst>
          </p:cNvPr>
          <p:cNvSpPr txBox="1"/>
          <p:nvPr/>
        </p:nvSpPr>
        <p:spPr>
          <a:xfrm>
            <a:off x="12545412" y="602133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IOT</a:t>
            </a:r>
            <a:r>
              <a:rPr lang="zh-CN" altLang="en-US" sz="2000" dirty="0"/>
              <a:t>平台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CA14C01-F319-40B3-A958-1C0413DF3F5D}"/>
              </a:ext>
            </a:extLst>
          </p:cNvPr>
          <p:cNvSpPr/>
          <p:nvPr/>
        </p:nvSpPr>
        <p:spPr>
          <a:xfrm>
            <a:off x="868001" y="1590081"/>
            <a:ext cx="2388844" cy="492496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DD93FC-5BF5-4C8C-A53A-59B90F7A388E}"/>
              </a:ext>
            </a:extLst>
          </p:cNvPr>
          <p:cNvSpPr txBox="1"/>
          <p:nvPr/>
        </p:nvSpPr>
        <p:spPr>
          <a:xfrm>
            <a:off x="2058665" y="2060404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设备</a:t>
            </a:r>
            <a:r>
              <a:rPr lang="en-US" altLang="zh-CN" sz="2000" dirty="0"/>
              <a:t>SDK</a:t>
            </a:r>
            <a:endParaRPr lang="zh-CN" altLang="en-US" sz="2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E9C78A3-69F9-4BD9-9A76-02135EE3DB18}"/>
              </a:ext>
            </a:extLst>
          </p:cNvPr>
          <p:cNvSpPr txBox="1"/>
          <p:nvPr/>
        </p:nvSpPr>
        <p:spPr>
          <a:xfrm>
            <a:off x="15136686" y="4340236"/>
            <a:ext cx="146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服务端</a:t>
            </a:r>
            <a:r>
              <a:rPr lang="en-US" altLang="zh-CN" sz="2000" dirty="0"/>
              <a:t>SDK</a:t>
            </a:r>
            <a:endParaRPr lang="zh-CN" altLang="en-US" sz="200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9CF61C9-F236-45CF-B1A7-0F4E325FC1AC}"/>
              </a:ext>
            </a:extLst>
          </p:cNvPr>
          <p:cNvCxnSpPr>
            <a:cxnSpLocks/>
            <a:stCxn id="46" idx="0"/>
            <a:endCxn id="65" idx="2"/>
          </p:cNvCxnSpPr>
          <p:nvPr/>
        </p:nvCxnSpPr>
        <p:spPr>
          <a:xfrm flipV="1">
            <a:off x="12682511" y="4865125"/>
            <a:ext cx="8102" cy="3179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16FF1B5-3F1C-4A4D-8309-B0F62F6B3ADB}"/>
              </a:ext>
            </a:extLst>
          </p:cNvPr>
          <p:cNvSpPr txBox="1"/>
          <p:nvPr/>
        </p:nvSpPr>
        <p:spPr>
          <a:xfrm>
            <a:off x="14150243" y="4143484"/>
            <a:ext cx="70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02CE06C-3262-44A2-ADDC-1B9FD695E48F}"/>
              </a:ext>
            </a:extLst>
          </p:cNvPr>
          <p:cNvSpPr txBox="1"/>
          <p:nvPr/>
        </p:nvSpPr>
        <p:spPr>
          <a:xfrm>
            <a:off x="8183880" y="4359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E3655F0-ED64-49BA-94D8-E72052E39826}"/>
              </a:ext>
            </a:extLst>
          </p:cNvPr>
          <p:cNvSpPr txBox="1"/>
          <p:nvPr/>
        </p:nvSpPr>
        <p:spPr>
          <a:xfrm>
            <a:off x="7782487" y="6604413"/>
            <a:ext cx="330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数据处理服务，数据流转服务，上传数据逻辑</a:t>
            </a: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70826A7-5A33-4762-B942-E335E621C505}"/>
              </a:ext>
            </a:extLst>
          </p:cNvPr>
          <p:cNvSpPr/>
          <p:nvPr/>
        </p:nvSpPr>
        <p:spPr>
          <a:xfrm>
            <a:off x="5014727" y="6243395"/>
            <a:ext cx="1414450" cy="6547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设备生命周期管理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5562824-733E-4D8E-BE3D-149095E0E905}"/>
              </a:ext>
            </a:extLst>
          </p:cNvPr>
          <p:cNvCxnSpPr>
            <a:cxnSpLocks/>
            <a:stCxn id="8" idx="2"/>
            <a:endCxn id="170" idx="0"/>
          </p:cNvCxnSpPr>
          <p:nvPr/>
        </p:nvCxnSpPr>
        <p:spPr>
          <a:xfrm flipH="1">
            <a:off x="5721952" y="5832065"/>
            <a:ext cx="4019" cy="4113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4105DFD-4369-4B80-A483-36E54FC41691}"/>
              </a:ext>
            </a:extLst>
          </p:cNvPr>
          <p:cNvSpPr txBox="1"/>
          <p:nvPr/>
        </p:nvSpPr>
        <p:spPr>
          <a:xfrm>
            <a:off x="5806975" y="5855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通知</a:t>
            </a: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220B657A-15F0-4759-89FF-7FB573CBF122}"/>
              </a:ext>
            </a:extLst>
          </p:cNvPr>
          <p:cNvSpPr/>
          <p:nvPr/>
        </p:nvSpPr>
        <p:spPr>
          <a:xfrm>
            <a:off x="4899308" y="2276247"/>
            <a:ext cx="1474900" cy="6521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权限管理</a:t>
            </a:r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DCAA372E-CFC8-4486-9B5F-A7328C791882}"/>
              </a:ext>
            </a:extLst>
          </p:cNvPr>
          <p:cNvCxnSpPr>
            <a:stCxn id="6" idx="1"/>
            <a:endCxn id="180" idx="3"/>
          </p:cNvCxnSpPr>
          <p:nvPr/>
        </p:nvCxnSpPr>
        <p:spPr>
          <a:xfrm rot="10800000">
            <a:off x="6374208" y="2602332"/>
            <a:ext cx="537668" cy="531749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A01155BB-0891-4BAA-8607-EE13460E6008}"/>
              </a:ext>
            </a:extLst>
          </p:cNvPr>
          <p:cNvCxnSpPr>
            <a:stCxn id="47" idx="1"/>
            <a:endCxn id="180" idx="3"/>
          </p:cNvCxnSpPr>
          <p:nvPr/>
        </p:nvCxnSpPr>
        <p:spPr>
          <a:xfrm rot="10800000" flipV="1">
            <a:off x="6374209" y="2164011"/>
            <a:ext cx="485719" cy="438320"/>
          </a:xfrm>
          <a:prstGeom prst="bentConnector3">
            <a:avLst>
              <a:gd name="adj1" fmla="val 44310"/>
            </a:avLst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4DEE794-F853-4255-A860-E58E25AF3972}"/>
              </a:ext>
            </a:extLst>
          </p:cNvPr>
          <p:cNvSpPr txBox="1"/>
          <p:nvPr/>
        </p:nvSpPr>
        <p:spPr>
          <a:xfrm>
            <a:off x="6653802" y="24390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决定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66D208E-13B5-4E87-8A18-9659EF1FF9C1}"/>
              </a:ext>
            </a:extLst>
          </p:cNvPr>
          <p:cNvCxnSpPr>
            <a:cxnSpLocks/>
            <a:stCxn id="180" idx="2"/>
          </p:cNvCxnSpPr>
          <p:nvPr/>
        </p:nvCxnSpPr>
        <p:spPr>
          <a:xfrm>
            <a:off x="5636758" y="2928414"/>
            <a:ext cx="0" cy="22474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9EB69EF-2C90-41A2-856C-FBC444268A59}"/>
              </a:ext>
            </a:extLst>
          </p:cNvPr>
          <p:cNvSpPr txBox="1"/>
          <p:nvPr/>
        </p:nvSpPr>
        <p:spPr>
          <a:xfrm>
            <a:off x="5629226" y="3774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0076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A31AE-2E75-4E68-A2E3-AF039309A157}"/>
              </a:ext>
            </a:extLst>
          </p:cNvPr>
          <p:cNvSpPr/>
          <p:nvPr/>
        </p:nvSpPr>
        <p:spPr>
          <a:xfrm>
            <a:off x="3702726" y="256609"/>
            <a:ext cx="10387372" cy="7058592"/>
          </a:xfrm>
          <a:prstGeom prst="roundRect">
            <a:avLst>
              <a:gd name="adj" fmla="val 703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35DF0-BD97-4350-8D3A-46FD8FA24B38}"/>
              </a:ext>
            </a:extLst>
          </p:cNvPr>
          <p:cNvSpPr txBox="1"/>
          <p:nvPr/>
        </p:nvSpPr>
        <p:spPr>
          <a:xfrm>
            <a:off x="12591928" y="445652"/>
            <a:ext cx="104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IOT</a:t>
            </a:r>
            <a:r>
              <a:rPr lang="zh-CN" altLang="en-US" sz="2000" dirty="0"/>
              <a:t>平台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DDB9F7-B536-43EE-98DF-CA3F337567F3}"/>
              </a:ext>
            </a:extLst>
          </p:cNvPr>
          <p:cNvGrpSpPr/>
          <p:nvPr/>
        </p:nvGrpSpPr>
        <p:grpSpPr>
          <a:xfrm>
            <a:off x="14601303" y="1489519"/>
            <a:ext cx="525149" cy="4158925"/>
            <a:chOff x="14932303" y="3461444"/>
            <a:chExt cx="1894583" cy="20948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7577E41-9255-4D0E-AC3D-EE434BA41D75}"/>
                </a:ext>
              </a:extLst>
            </p:cNvPr>
            <p:cNvSpPr/>
            <p:nvPr/>
          </p:nvSpPr>
          <p:spPr>
            <a:xfrm>
              <a:off x="14932303" y="3461444"/>
              <a:ext cx="1894583" cy="209481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049F63-1148-437A-8F5F-4476455102FF}"/>
                </a:ext>
              </a:extLst>
            </p:cNvPr>
            <p:cNvSpPr txBox="1"/>
            <p:nvPr/>
          </p:nvSpPr>
          <p:spPr>
            <a:xfrm>
              <a:off x="15146059" y="3958672"/>
              <a:ext cx="1467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服务端</a:t>
              </a:r>
              <a:r>
                <a:rPr lang="en-US" altLang="zh-CN" sz="2000" dirty="0"/>
                <a:t>SDK</a:t>
              </a:r>
              <a:endParaRPr lang="zh-CN" altLang="en-US" sz="2000" dirty="0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2481021-0E43-42B9-81E1-7F14CAA3FA63}"/>
              </a:ext>
            </a:extLst>
          </p:cNvPr>
          <p:cNvSpPr/>
          <p:nvPr/>
        </p:nvSpPr>
        <p:spPr>
          <a:xfrm>
            <a:off x="5398285" y="1002243"/>
            <a:ext cx="2381395" cy="10722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设备管理服务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8D3683-56D3-4680-B580-E86964F0F340}"/>
              </a:ext>
            </a:extLst>
          </p:cNvPr>
          <p:cNvSpPr/>
          <p:nvPr/>
        </p:nvSpPr>
        <p:spPr>
          <a:xfrm>
            <a:off x="4099050" y="1034804"/>
            <a:ext cx="920727" cy="5321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EMQ</a:t>
            </a:r>
            <a:r>
              <a:rPr lang="zh-CN" altLang="en-US" dirty="0">
                <a:solidFill>
                  <a:schemeClr val="tx1"/>
                </a:solidFill>
              </a:rPr>
              <a:t>网关服务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C671ADC-FFA0-492D-B8AE-ABCB091AFFE0}"/>
              </a:ext>
            </a:extLst>
          </p:cNvPr>
          <p:cNvSpPr/>
          <p:nvPr/>
        </p:nvSpPr>
        <p:spPr>
          <a:xfrm>
            <a:off x="5416101" y="2324654"/>
            <a:ext cx="2381396" cy="10500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物模型管理服务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930D308-71F3-4D05-B814-FDA2ACAB6A14}"/>
              </a:ext>
            </a:extLst>
          </p:cNvPr>
          <p:cNvSpPr/>
          <p:nvPr/>
        </p:nvSpPr>
        <p:spPr>
          <a:xfrm>
            <a:off x="5344531" y="5305782"/>
            <a:ext cx="2524535" cy="10500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权限管理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80F5C2-EB7F-4C4C-AE0E-1B2DE3BC3EF1}"/>
              </a:ext>
            </a:extLst>
          </p:cNvPr>
          <p:cNvGrpSpPr/>
          <p:nvPr/>
        </p:nvGrpSpPr>
        <p:grpSpPr>
          <a:xfrm>
            <a:off x="1269729" y="1795883"/>
            <a:ext cx="1605479" cy="557166"/>
            <a:chOff x="747685" y="1480658"/>
            <a:chExt cx="2621960" cy="133599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79F1275-F933-4F31-80A2-EC2F3541703B}"/>
                </a:ext>
              </a:extLst>
            </p:cNvPr>
            <p:cNvSpPr/>
            <p:nvPr/>
          </p:nvSpPr>
          <p:spPr>
            <a:xfrm>
              <a:off x="747685" y="1480658"/>
              <a:ext cx="2621960" cy="13359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41A1BA6-0171-4386-84F0-C0CD1E8F6DBF}"/>
                </a:ext>
              </a:extLst>
            </p:cNvPr>
            <p:cNvSpPr txBox="1"/>
            <p:nvPr/>
          </p:nvSpPr>
          <p:spPr>
            <a:xfrm>
              <a:off x="1562760" y="1855484"/>
              <a:ext cx="1806885" cy="54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设备</a:t>
              </a:r>
              <a:r>
                <a:rPr lang="en-US" altLang="zh-CN" dirty="0"/>
                <a:t>SDK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A5404F-65BA-48DB-8A03-9E9F7EDD9A26}"/>
              </a:ext>
            </a:extLst>
          </p:cNvPr>
          <p:cNvGrpSpPr/>
          <p:nvPr/>
        </p:nvGrpSpPr>
        <p:grpSpPr>
          <a:xfrm>
            <a:off x="1269730" y="2817524"/>
            <a:ext cx="1605479" cy="557166"/>
            <a:chOff x="747685" y="1480658"/>
            <a:chExt cx="2621960" cy="133599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70EA5BF-6AFC-4104-8F8E-FF82CB75F614}"/>
                </a:ext>
              </a:extLst>
            </p:cNvPr>
            <p:cNvSpPr/>
            <p:nvPr/>
          </p:nvSpPr>
          <p:spPr>
            <a:xfrm>
              <a:off x="747685" y="1480658"/>
              <a:ext cx="2621960" cy="13359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1EB535-56DE-4500-92BF-88FCEC8C47F9}"/>
                </a:ext>
              </a:extLst>
            </p:cNvPr>
            <p:cNvSpPr txBox="1"/>
            <p:nvPr/>
          </p:nvSpPr>
          <p:spPr>
            <a:xfrm>
              <a:off x="1562760" y="1855484"/>
              <a:ext cx="1806885" cy="54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设备</a:t>
              </a:r>
              <a:r>
                <a:rPr lang="en-US" altLang="zh-CN" dirty="0"/>
                <a:t>SDK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F6F3E66-53A3-4D84-A465-D4869F0417B8}"/>
              </a:ext>
            </a:extLst>
          </p:cNvPr>
          <p:cNvGrpSpPr/>
          <p:nvPr/>
        </p:nvGrpSpPr>
        <p:grpSpPr>
          <a:xfrm>
            <a:off x="1269729" y="3844434"/>
            <a:ext cx="1605479" cy="557166"/>
            <a:chOff x="747685" y="1480658"/>
            <a:chExt cx="2621960" cy="1335999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63F2583-639E-43B4-8108-8EC5DC446F46}"/>
                </a:ext>
              </a:extLst>
            </p:cNvPr>
            <p:cNvSpPr/>
            <p:nvPr/>
          </p:nvSpPr>
          <p:spPr>
            <a:xfrm>
              <a:off x="747685" y="1480658"/>
              <a:ext cx="2621960" cy="133599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F803FFD-4460-4BE2-82CD-CE7E3F9D2BD3}"/>
                </a:ext>
              </a:extLst>
            </p:cNvPr>
            <p:cNvSpPr txBox="1"/>
            <p:nvPr/>
          </p:nvSpPr>
          <p:spPr>
            <a:xfrm>
              <a:off x="1562760" y="1855484"/>
              <a:ext cx="1806885" cy="541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设备</a:t>
              </a:r>
              <a:r>
                <a:rPr lang="en-US" altLang="zh-CN" dirty="0"/>
                <a:t>SDK</a:t>
              </a:r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BAE1E96-5BC1-4B38-9220-AA87769A88E7}"/>
              </a:ext>
            </a:extLst>
          </p:cNvPr>
          <p:cNvCxnSpPr>
            <a:stCxn id="20" idx="3"/>
          </p:cNvCxnSpPr>
          <p:nvPr/>
        </p:nvCxnSpPr>
        <p:spPr>
          <a:xfrm flipV="1">
            <a:off x="2875208" y="2037144"/>
            <a:ext cx="122384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A10C723-245A-46B5-A080-33496FFF09B9}"/>
              </a:ext>
            </a:extLst>
          </p:cNvPr>
          <p:cNvCxnSpPr/>
          <p:nvPr/>
        </p:nvCxnSpPr>
        <p:spPr>
          <a:xfrm flipV="1">
            <a:off x="2875208" y="3152344"/>
            <a:ext cx="122384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2F4EB1-3C92-438E-A72F-F1418D892D3B}"/>
              </a:ext>
            </a:extLst>
          </p:cNvPr>
          <p:cNvCxnSpPr/>
          <p:nvPr/>
        </p:nvCxnSpPr>
        <p:spPr>
          <a:xfrm flipV="1">
            <a:off x="2875208" y="4140551"/>
            <a:ext cx="122384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4C51D78-8244-409C-8F78-D9DEE47A5FE2}"/>
              </a:ext>
            </a:extLst>
          </p:cNvPr>
          <p:cNvSpPr/>
          <p:nvPr/>
        </p:nvSpPr>
        <p:spPr>
          <a:xfrm>
            <a:off x="5398284" y="3815218"/>
            <a:ext cx="2381396" cy="10500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数据处理服务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982D326-095C-418B-885E-B285E9539630}"/>
              </a:ext>
            </a:extLst>
          </p:cNvPr>
          <p:cNvSpPr/>
          <p:nvPr/>
        </p:nvSpPr>
        <p:spPr>
          <a:xfrm>
            <a:off x="8309562" y="1002243"/>
            <a:ext cx="2381396" cy="1072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设备间行为模块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551A237-1A62-4904-BF80-5B4A20080CD2}"/>
              </a:ext>
            </a:extLst>
          </p:cNvPr>
          <p:cNvSpPr/>
          <p:nvPr/>
        </p:nvSpPr>
        <p:spPr>
          <a:xfrm>
            <a:off x="8291745" y="2311222"/>
            <a:ext cx="2381396" cy="1072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OTA</a:t>
            </a:r>
            <a:r>
              <a:rPr lang="zh-CN" altLang="en-US" dirty="0">
                <a:solidFill>
                  <a:schemeClr val="tx1"/>
                </a:solidFill>
              </a:rPr>
              <a:t>服务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2242AB4-B382-4661-9048-78E42E5ED2E1}"/>
              </a:ext>
            </a:extLst>
          </p:cNvPr>
          <p:cNvSpPr/>
          <p:nvPr/>
        </p:nvSpPr>
        <p:spPr>
          <a:xfrm>
            <a:off x="12656485" y="1034804"/>
            <a:ext cx="920727" cy="53210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后台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5FF5743-E4F8-48C2-9EAD-C460A3AE6769}"/>
              </a:ext>
            </a:extLst>
          </p:cNvPr>
          <p:cNvSpPr/>
          <p:nvPr/>
        </p:nvSpPr>
        <p:spPr>
          <a:xfrm>
            <a:off x="8283609" y="3815218"/>
            <a:ext cx="2381396" cy="1072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运维支持服务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B22CA12-2979-43F8-9EAC-69EF1B227283}"/>
              </a:ext>
            </a:extLst>
          </p:cNvPr>
          <p:cNvSpPr/>
          <p:nvPr/>
        </p:nvSpPr>
        <p:spPr>
          <a:xfrm>
            <a:off x="8291745" y="5283596"/>
            <a:ext cx="2381396" cy="107222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数据存储服务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E752BF6-DE77-44C6-9ADF-2573FA64A3BA}"/>
              </a:ext>
            </a:extLst>
          </p:cNvPr>
          <p:cNvSpPr/>
          <p:nvPr/>
        </p:nvSpPr>
        <p:spPr>
          <a:xfrm>
            <a:off x="11127746" y="1034804"/>
            <a:ext cx="1074134" cy="221240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数据流转服务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A862927-E5A4-46AA-A70D-5DF53752088C}"/>
              </a:ext>
            </a:extLst>
          </p:cNvPr>
          <p:cNvSpPr/>
          <p:nvPr/>
        </p:nvSpPr>
        <p:spPr>
          <a:xfrm>
            <a:off x="11176210" y="3844434"/>
            <a:ext cx="1074134" cy="239337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规则引擎服务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0D221B5-7890-4485-BEE3-36B4F2B84BBD}"/>
              </a:ext>
            </a:extLst>
          </p:cNvPr>
          <p:cNvSpPr/>
          <p:nvPr/>
        </p:nvSpPr>
        <p:spPr>
          <a:xfrm>
            <a:off x="14241824" y="358815"/>
            <a:ext cx="1962733" cy="69563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04826B7-3C09-4F0A-93AF-769460211EE6}"/>
              </a:ext>
            </a:extLst>
          </p:cNvPr>
          <p:cNvCxnSpPr/>
          <p:nvPr/>
        </p:nvCxnSpPr>
        <p:spPr>
          <a:xfrm>
            <a:off x="13571081" y="2696901"/>
            <a:ext cx="104889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C1A339A-76B6-487B-811A-8F04AE218A69}"/>
              </a:ext>
            </a:extLst>
          </p:cNvPr>
          <p:cNvCxnSpPr>
            <a:cxnSpLocks/>
          </p:cNvCxnSpPr>
          <p:nvPr/>
        </p:nvCxnSpPr>
        <p:spPr>
          <a:xfrm flipH="1">
            <a:off x="13577213" y="2873866"/>
            <a:ext cx="102409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1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</TotalTime>
  <Words>107</Words>
  <Application>Microsoft Office PowerPoint</Application>
  <PresentationFormat>自定义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羿</dc:creator>
  <cp:lastModifiedBy>王 羿</cp:lastModifiedBy>
  <cp:revision>21</cp:revision>
  <dcterms:created xsi:type="dcterms:W3CDTF">2019-08-13T01:50:52Z</dcterms:created>
  <dcterms:modified xsi:type="dcterms:W3CDTF">2019-08-14T09:33:39Z</dcterms:modified>
</cp:coreProperties>
</file>