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46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74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20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55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52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27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500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76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5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72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35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7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358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23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CA5D-024C-453E-AB22-D42ECA6DC51B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1690-D2AB-43AF-A3F0-77B1D7192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530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719935"/>
            <a:ext cx="9448800" cy="1825096"/>
          </a:xfrm>
        </p:spPr>
        <p:txBody>
          <a:bodyPr/>
          <a:lstStyle/>
          <a:p>
            <a:pPr algn="ctr"/>
            <a:r>
              <a:rPr lang="pt-BR" dirty="0"/>
              <a:t>Lógica de Predicados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78EA75-202E-464D-9BB8-A8B5F2BA1C41}"/>
              </a:ext>
            </a:extLst>
          </p:cNvPr>
          <p:cNvSpPr txBox="1"/>
          <p:nvPr/>
        </p:nvSpPr>
        <p:spPr>
          <a:xfrm>
            <a:off x="3817143" y="2545031"/>
            <a:ext cx="4557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/>
              <a:t>HOMEM DE FERRO (FILMES)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04CE12-485E-6144-8FE3-ECB7CD28A521}"/>
              </a:ext>
            </a:extLst>
          </p:cNvPr>
          <p:cNvSpPr txBox="1"/>
          <p:nvPr/>
        </p:nvSpPr>
        <p:spPr>
          <a:xfrm>
            <a:off x="8586788" y="1437035"/>
            <a:ext cx="2233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66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9771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Lógica Proposicional x Lógica de Predicados;</a:t>
            </a:r>
          </a:p>
          <a:p>
            <a:r>
              <a:rPr lang="pt-BR" sz="2800" dirty="0"/>
              <a:t>Predicado x Função;</a:t>
            </a:r>
          </a:p>
          <a:p>
            <a:r>
              <a:rPr lang="pt-BR" sz="2800" dirty="0"/>
              <a:t>O que é uma Assinatura;</a:t>
            </a:r>
          </a:p>
          <a:p>
            <a:r>
              <a:rPr lang="pt-BR" sz="2800" dirty="0"/>
              <a:t>O que é um Modelo;</a:t>
            </a:r>
          </a:p>
        </p:txBody>
      </p:sp>
    </p:spTree>
    <p:extLst>
      <p:ext uri="{BB962C8B-B14F-4D97-AF65-F5344CB8AC3E}">
        <p14:creationId xmlns:p14="http://schemas.microsoft.com/office/powerpoint/2010/main" val="3002621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Frase: Negação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1417" t="43129" r="28750" b="45315"/>
          <a:stretch/>
        </p:blipFill>
        <p:spPr>
          <a:xfrm>
            <a:off x="843289" y="2651760"/>
            <a:ext cx="10632431" cy="1661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0275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Frase: Generalização Universal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1583" t="39481" r="40833" b="45556"/>
          <a:stretch/>
        </p:blipFill>
        <p:spPr>
          <a:xfrm>
            <a:off x="1859280" y="2392680"/>
            <a:ext cx="835152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003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pela atenção!!!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2189380"/>
            <a:ext cx="8261408" cy="3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54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95</TotalTime>
  <Words>41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Trilha de Vapor</vt:lpstr>
      <vt:lpstr>Lógica de Predicados</vt:lpstr>
      <vt:lpstr>Apresentação do PowerPoint</vt:lpstr>
      <vt:lpstr>Exemplo de Frase: Negação</vt:lpstr>
      <vt:lpstr>Exemplo de Frase: Generalização Universal</vt:lpstr>
      <vt:lpstr>Obrigado pela atenção!!!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Predicados</dc:title>
  <dc:creator>Érika ...</dc:creator>
  <cp:lastModifiedBy>Willian becker de Souza</cp:lastModifiedBy>
  <cp:revision>8</cp:revision>
  <dcterms:created xsi:type="dcterms:W3CDTF">2019-12-02T20:48:30Z</dcterms:created>
  <dcterms:modified xsi:type="dcterms:W3CDTF">2019-12-03T03:46:36Z</dcterms:modified>
</cp:coreProperties>
</file>