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9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01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1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48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82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5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9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20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55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87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1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0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6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55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A103D8-4B0F-40C3-9DBF-38AFD8547E4F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60E04F-2DA3-4677-B44D-DB5385ED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2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7B9E-AAAE-D030-4874-075F47EC9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23" y="1258349"/>
            <a:ext cx="3835127" cy="2832069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Nosso time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Willian Prestes 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Pedro Sant Anna 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Daniel de Oliveira 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Carlos Mateus </a:t>
            </a:r>
            <a:b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6AA929C-4337-11AF-2E83-4914DE80EBF4}"/>
              </a:ext>
            </a:extLst>
          </p:cNvPr>
          <p:cNvSpPr txBox="1">
            <a:spLocks/>
          </p:cNvSpPr>
          <p:nvPr/>
        </p:nvSpPr>
        <p:spPr>
          <a:xfrm>
            <a:off x="4854071" y="330364"/>
            <a:ext cx="2775761" cy="6302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ERP GOV BB</a:t>
            </a:r>
          </a:p>
        </p:txBody>
      </p:sp>
    </p:spTree>
    <p:extLst>
      <p:ext uri="{BB962C8B-B14F-4D97-AF65-F5344CB8AC3E}">
        <p14:creationId xmlns:p14="http://schemas.microsoft.com/office/powerpoint/2010/main" val="27524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7B9E-AAAE-D030-4874-075F47EC9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36" y="1222640"/>
            <a:ext cx="9492175" cy="4251961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Qual é o problema/pra quem?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Cliente setor publico.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sistema erp.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Gestão financeiro.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Qual é a solução?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Pagamento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Transferência 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PIX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Cobrança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Folha de Pagamento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Arquivos CNAB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7AB679-9B88-80AF-4423-D16C3FDB145D}"/>
              </a:ext>
            </a:extLst>
          </p:cNvPr>
          <p:cNvSpPr txBox="1">
            <a:spLocks/>
          </p:cNvSpPr>
          <p:nvPr/>
        </p:nvSpPr>
        <p:spPr>
          <a:xfrm>
            <a:off x="4854071" y="330364"/>
            <a:ext cx="2775761" cy="6302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ERP GOV BB</a:t>
            </a:r>
          </a:p>
        </p:txBody>
      </p:sp>
    </p:spTree>
    <p:extLst>
      <p:ext uri="{BB962C8B-B14F-4D97-AF65-F5344CB8AC3E}">
        <p14:creationId xmlns:p14="http://schemas.microsoft.com/office/powerpoint/2010/main" val="30015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7B9E-AAAE-D030-4874-075F47EC9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36" y="980767"/>
            <a:ext cx="11436939" cy="4896465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Qual é o tamanho/impacto desse problema?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entidades governamentais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Quais são os diferenciais do projetos idealizado?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ferramenta personalizada para setor publico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sistema integrado com instituições financeiras.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exercito brasileiro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que vocês precisam para colocarem em prática o projeto?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clientes parceiros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gestor da área de negocio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desenvolvedor Frontend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desenvolvedor backend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scrum master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C5D2972-7736-EBDD-BCD5-255AFED77060}"/>
              </a:ext>
            </a:extLst>
          </p:cNvPr>
          <p:cNvSpPr txBox="1">
            <a:spLocks/>
          </p:cNvSpPr>
          <p:nvPr/>
        </p:nvSpPr>
        <p:spPr>
          <a:xfrm>
            <a:off x="4854071" y="330364"/>
            <a:ext cx="2775761" cy="6302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ERP GOV BB</a:t>
            </a:r>
          </a:p>
        </p:txBody>
      </p:sp>
    </p:spTree>
    <p:extLst>
      <p:ext uri="{BB962C8B-B14F-4D97-AF65-F5344CB8AC3E}">
        <p14:creationId xmlns:p14="http://schemas.microsoft.com/office/powerpoint/2010/main" val="136770030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187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Fatia</vt:lpstr>
      <vt:lpstr>Nosso time  - Willian Prestes   - Pedro Sant Anna   - Daniel de Oliveira   - Carlos Mateus   </vt:lpstr>
      <vt:lpstr>Qual é o problema/pra quem?  - Cliente setor publico.  - sistema erp.  - Gestão financeiro.  Qual é a solução?  - Pagamento  - Transferência   - PIX  - Cobrança  - Folha de Pagamento  - Arquivos CNAB </vt:lpstr>
      <vt:lpstr>Qual é o tamanho/impacto desse problema?  - entidades governamentais   Quais são os diferenciais do projetos idealizado?  - ferramenta personalizada para setor publico  - sistema integrado com instituições financeiras.  - exercito brasileiro  O que vocês precisam para colocarem em prática o projeto?  - clientes parceiros  - gestor da área de negocio  - desenvolvedor Frontend  - desenvolvedor backend  - scrum master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Nosso time  - Willian Prestes   - Pedro Sant Anna   - Daniel de Oliveira   - Carlos Mateus   </dc:title>
  <dc:creator>Willian Prestes Correia Cellos</dc:creator>
  <cp:lastModifiedBy>Willian Prestes Correia Cellos</cp:lastModifiedBy>
  <cp:revision>1</cp:revision>
  <dcterms:created xsi:type="dcterms:W3CDTF">2022-12-01T01:23:33Z</dcterms:created>
  <dcterms:modified xsi:type="dcterms:W3CDTF">2022-12-01T02:09:12Z</dcterms:modified>
</cp:coreProperties>
</file>