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92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8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06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5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4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7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BCDB-AA43-43E9-88A3-422AB2B08E69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F04CCE-B498-45A4-A14D-9E777228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687736" y="184558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PERSONAS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610321-9C1A-5E2A-201F-3039CCEB5C41}"/>
              </a:ext>
            </a:extLst>
          </p:cNvPr>
          <p:cNvSpPr/>
          <p:nvPr/>
        </p:nvSpPr>
        <p:spPr>
          <a:xfrm>
            <a:off x="5947794" y="1090568"/>
            <a:ext cx="1445705" cy="9227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Setor Publico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EF6269B-9746-4E37-0B4E-BFEB7161B38C}"/>
              </a:ext>
            </a:extLst>
          </p:cNvPr>
          <p:cNvSpPr/>
          <p:nvPr/>
        </p:nvSpPr>
        <p:spPr>
          <a:xfrm>
            <a:off x="3120705" y="2541864"/>
            <a:ext cx="1308683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FEDERAL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4B55AA4-D8C4-8098-1AF5-10DC894B676F}"/>
              </a:ext>
            </a:extLst>
          </p:cNvPr>
          <p:cNvSpPr/>
          <p:nvPr/>
        </p:nvSpPr>
        <p:spPr>
          <a:xfrm>
            <a:off x="5242421" y="2541864"/>
            <a:ext cx="1382786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ESTADUAL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73D8E6-DD7F-730C-36BA-3C7910D84B5A}"/>
              </a:ext>
            </a:extLst>
          </p:cNvPr>
          <p:cNvSpPr/>
          <p:nvPr/>
        </p:nvSpPr>
        <p:spPr>
          <a:xfrm>
            <a:off x="7438240" y="2541864"/>
            <a:ext cx="1475065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MUNICIPAL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BB0D2A-3D5E-C646-D103-45C0A38D814D}"/>
              </a:ext>
            </a:extLst>
          </p:cNvPr>
          <p:cNvSpPr/>
          <p:nvPr/>
        </p:nvSpPr>
        <p:spPr>
          <a:xfrm>
            <a:off x="9522903" y="2541864"/>
            <a:ext cx="1567343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JUDICIÁRIO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D6F6F34-E7B5-7E46-C844-70C41FCD7DB2}"/>
              </a:ext>
            </a:extLst>
          </p:cNvPr>
          <p:cNvSpPr/>
          <p:nvPr/>
        </p:nvSpPr>
        <p:spPr>
          <a:xfrm>
            <a:off x="5947794" y="3908999"/>
            <a:ext cx="1445705" cy="9227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MPE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949FC22-16E5-B7DB-E2D2-0C3393ACBB6B}"/>
              </a:ext>
            </a:extLst>
          </p:cNvPr>
          <p:cNvSpPr/>
          <p:nvPr/>
        </p:nvSpPr>
        <p:spPr>
          <a:xfrm>
            <a:off x="4832059" y="5320018"/>
            <a:ext cx="1382786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E3EA296-D1DA-BD40-9090-CB0A659F828B}"/>
              </a:ext>
            </a:extLst>
          </p:cNvPr>
          <p:cNvSpPr/>
          <p:nvPr/>
        </p:nvSpPr>
        <p:spPr>
          <a:xfrm>
            <a:off x="6978241" y="5320018"/>
            <a:ext cx="1445705" cy="578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PEQUENA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389716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687736" y="184558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PROBLEMAS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7BC29C6-7EAA-D1EF-5EB0-52A58255C87C}"/>
              </a:ext>
            </a:extLst>
          </p:cNvPr>
          <p:cNvSpPr/>
          <p:nvPr/>
        </p:nvSpPr>
        <p:spPr>
          <a:xfrm>
            <a:off x="1115736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687736" y="184558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SOLUÇÕES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E8BD905-6770-B136-40F7-0B1E23547923}"/>
              </a:ext>
            </a:extLst>
          </p:cNvPr>
          <p:cNvSpPr/>
          <p:nvPr/>
        </p:nvSpPr>
        <p:spPr>
          <a:xfrm>
            <a:off x="1115736" y="1057013"/>
            <a:ext cx="1939980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CONSILIAÇÃO BANCARIA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EACDAF1-3CDB-E5B9-2FF5-5F980B837B33}"/>
              </a:ext>
            </a:extLst>
          </p:cNvPr>
          <p:cNvSpPr/>
          <p:nvPr/>
        </p:nvSpPr>
        <p:spPr>
          <a:xfrm>
            <a:off x="3386303" y="1057013"/>
            <a:ext cx="1939980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PAGAMENTOS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39944B-200F-EDB6-BC05-4A3E6C73DB8A}"/>
              </a:ext>
            </a:extLst>
          </p:cNvPr>
          <p:cNvSpPr/>
          <p:nvPr/>
        </p:nvSpPr>
        <p:spPr>
          <a:xfrm>
            <a:off x="5895729" y="1057013"/>
            <a:ext cx="2148676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TRANSFERÊNCIAS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BD2586B-845F-F83C-81AF-96F988CD626C}"/>
              </a:ext>
            </a:extLst>
          </p:cNvPr>
          <p:cNvSpPr/>
          <p:nvPr/>
        </p:nvSpPr>
        <p:spPr>
          <a:xfrm>
            <a:off x="8828333" y="1057012"/>
            <a:ext cx="1939980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PIX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0EA0FA-70B6-AF82-F901-41448B350E04}"/>
              </a:ext>
            </a:extLst>
          </p:cNvPr>
          <p:cNvSpPr/>
          <p:nvPr/>
        </p:nvSpPr>
        <p:spPr>
          <a:xfrm>
            <a:off x="1115735" y="2355306"/>
            <a:ext cx="2055727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TRANSFERÊNCIA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ARQUIVOS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A758269-6B2E-5ABE-81ED-159235ED9877}"/>
              </a:ext>
            </a:extLst>
          </p:cNvPr>
          <p:cNvSpPr/>
          <p:nvPr/>
        </p:nvSpPr>
        <p:spPr>
          <a:xfrm>
            <a:off x="3386303" y="2355306"/>
            <a:ext cx="2055727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FOLHA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PAGAMENTO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6284E9-0569-F347-3FFD-0CB885FC3122}"/>
              </a:ext>
            </a:extLst>
          </p:cNvPr>
          <p:cNvSpPr/>
          <p:nvPr/>
        </p:nvSpPr>
        <p:spPr>
          <a:xfrm>
            <a:off x="5942203" y="2355306"/>
            <a:ext cx="2055727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RECEBIVEIS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B6C1BA6-56B4-D2E7-02F2-6A279F63F0F1}"/>
              </a:ext>
            </a:extLst>
          </p:cNvPr>
          <p:cNvSpPr/>
          <p:nvPr/>
        </p:nvSpPr>
        <p:spPr>
          <a:xfrm>
            <a:off x="8828333" y="2355306"/>
            <a:ext cx="2055727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FISCAL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21AC4F-EDC7-57A3-BA7F-DCFEBBB70863}"/>
              </a:ext>
            </a:extLst>
          </p:cNvPr>
          <p:cNvSpPr/>
          <p:nvPr/>
        </p:nvSpPr>
        <p:spPr>
          <a:xfrm>
            <a:off x="1115734" y="3590115"/>
            <a:ext cx="218305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CONTAS PAGAR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86BC11D-B7C7-D456-C8AD-982341D33A60}"/>
              </a:ext>
            </a:extLst>
          </p:cNvPr>
          <p:cNvSpPr/>
          <p:nvPr/>
        </p:nvSpPr>
        <p:spPr>
          <a:xfrm>
            <a:off x="3712678" y="3590115"/>
            <a:ext cx="2229525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CONTAS RECEBER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03847C-3B80-DB77-F83C-346207E99CE7}"/>
              </a:ext>
            </a:extLst>
          </p:cNvPr>
          <p:cNvSpPr/>
          <p:nvPr/>
        </p:nvSpPr>
        <p:spPr>
          <a:xfrm>
            <a:off x="6469382" y="3590114"/>
            <a:ext cx="2229525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EMISSÃO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BOLETOS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F86FC62-9DCE-AB22-54B2-441575D21018}"/>
              </a:ext>
            </a:extLst>
          </p:cNvPr>
          <p:cNvSpPr/>
          <p:nvPr/>
        </p:nvSpPr>
        <p:spPr>
          <a:xfrm>
            <a:off x="9112800" y="3590113"/>
            <a:ext cx="2229525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RELATÓRIO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GERENCIAL</a:t>
            </a:r>
          </a:p>
        </p:txBody>
      </p:sp>
    </p:spTree>
    <p:extLst>
      <p:ext uri="{BB962C8B-B14F-4D97-AF65-F5344CB8AC3E}">
        <p14:creationId xmlns:p14="http://schemas.microsoft.com/office/powerpoint/2010/main" val="25174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687735" y="184558"/>
            <a:ext cx="216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DIFERENCIAIS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C63381-3F86-06BE-D734-F737C80D8F3B}"/>
              </a:ext>
            </a:extLst>
          </p:cNvPr>
          <p:cNvSpPr/>
          <p:nvPr/>
        </p:nvSpPr>
        <p:spPr>
          <a:xfrm>
            <a:off x="1115736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SERVIÇOS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INTEGRADOS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E20844F-C093-999E-9797-925449A91782}"/>
              </a:ext>
            </a:extLst>
          </p:cNvPr>
          <p:cNvSpPr/>
          <p:nvPr/>
        </p:nvSpPr>
        <p:spPr>
          <a:xfrm>
            <a:off x="3490475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DORES DO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2409AE-828C-0538-885C-4855B2EB26B2}"/>
              </a:ext>
            </a:extLst>
          </p:cNvPr>
          <p:cNvSpPr/>
          <p:nvPr/>
        </p:nvSpPr>
        <p:spPr>
          <a:xfrm>
            <a:off x="6212455" y="1057013"/>
            <a:ext cx="2607454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FLUXOS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PERSONALIZADOS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4B61FC6-970B-CA02-2FE9-6C862F078E23}"/>
              </a:ext>
            </a:extLst>
          </p:cNvPr>
          <p:cNvSpPr/>
          <p:nvPr/>
        </p:nvSpPr>
        <p:spPr>
          <a:xfrm>
            <a:off x="1115736" y="232058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RETENÇÃO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CLIENTES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7C1C5F-B522-0116-F85B-D54937E76E34}"/>
              </a:ext>
            </a:extLst>
          </p:cNvPr>
          <p:cNvSpPr/>
          <p:nvPr/>
        </p:nvSpPr>
        <p:spPr>
          <a:xfrm>
            <a:off x="3490475" y="2320583"/>
            <a:ext cx="2366315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OUTROS BANCOS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VIA API</a:t>
            </a:r>
          </a:p>
        </p:txBody>
      </p:sp>
    </p:spTree>
    <p:extLst>
      <p:ext uri="{BB962C8B-B14F-4D97-AF65-F5344CB8AC3E}">
        <p14:creationId xmlns:p14="http://schemas.microsoft.com/office/powerpoint/2010/main" val="14790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511567" y="184558"/>
            <a:ext cx="234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879DA9-2D7F-A150-AEDD-549DC70E265B}"/>
              </a:ext>
            </a:extLst>
          </p:cNvPr>
          <p:cNvSpPr/>
          <p:nvPr/>
        </p:nvSpPr>
        <p:spPr>
          <a:xfrm>
            <a:off x="1115736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F91B5BC-0A41-39FD-5B19-004D990DBF00}"/>
              </a:ext>
            </a:extLst>
          </p:cNvPr>
          <p:cNvSpPr/>
          <p:nvPr/>
        </p:nvSpPr>
        <p:spPr>
          <a:xfrm>
            <a:off x="3386303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APW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55D1719-0D55-945C-6423-DD3EA571F0CB}"/>
              </a:ext>
            </a:extLst>
          </p:cNvPr>
          <p:cNvSpPr/>
          <p:nvPr/>
        </p:nvSpPr>
        <p:spPr>
          <a:xfrm>
            <a:off x="5813569" y="1057012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05CC823-A3A1-5DAF-EB3C-6ADCC1DE1967}"/>
              </a:ext>
            </a:extLst>
          </p:cNvPr>
          <p:cNvSpPr/>
          <p:nvPr/>
        </p:nvSpPr>
        <p:spPr>
          <a:xfrm>
            <a:off x="8361928" y="1057012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C80E29-8F0C-E738-F979-24EFDAE4D885}"/>
              </a:ext>
            </a:extLst>
          </p:cNvPr>
          <p:cNvSpPr/>
          <p:nvPr/>
        </p:nvSpPr>
        <p:spPr>
          <a:xfrm>
            <a:off x="1115735" y="2517352"/>
            <a:ext cx="2565014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EQUIPES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DESCENTRALIZADAS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E362FEF-D89B-6BD2-487F-06792A7AECE0}"/>
              </a:ext>
            </a:extLst>
          </p:cNvPr>
          <p:cNvSpPr/>
          <p:nvPr/>
        </p:nvSpPr>
        <p:spPr>
          <a:xfrm>
            <a:off x="4254563" y="251142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35680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1AB53B-4402-8132-EB81-A943CB10D958}"/>
              </a:ext>
            </a:extLst>
          </p:cNvPr>
          <p:cNvSpPr txBox="1"/>
          <p:nvPr/>
        </p:nvSpPr>
        <p:spPr>
          <a:xfrm>
            <a:off x="5197033" y="184558"/>
            <a:ext cx="318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PALAVRAS CHAVES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879DA9-2D7F-A150-AEDD-549DC70E265B}"/>
              </a:ext>
            </a:extLst>
          </p:cNvPr>
          <p:cNvSpPr/>
          <p:nvPr/>
        </p:nvSpPr>
        <p:spPr>
          <a:xfrm>
            <a:off x="1115736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Banking as Service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2B55B31-5CCC-1E98-5848-8923CBBB6CE6}"/>
              </a:ext>
            </a:extLst>
          </p:cNvPr>
          <p:cNvSpPr/>
          <p:nvPr/>
        </p:nvSpPr>
        <p:spPr>
          <a:xfrm>
            <a:off x="3282131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Fidelização de Clientes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A966D81-5825-29B8-A6EB-E550F827C9D0}"/>
              </a:ext>
            </a:extLst>
          </p:cNvPr>
          <p:cNvSpPr/>
          <p:nvPr/>
        </p:nvSpPr>
        <p:spPr>
          <a:xfrm>
            <a:off x="5488135" y="1057013"/>
            <a:ext cx="1736521" cy="822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Open Banking</a:t>
            </a:r>
          </a:p>
        </p:txBody>
      </p:sp>
    </p:spTree>
    <p:extLst>
      <p:ext uri="{BB962C8B-B14F-4D97-AF65-F5344CB8AC3E}">
        <p14:creationId xmlns:p14="http://schemas.microsoft.com/office/powerpoint/2010/main" val="186852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80AE21A-73C7-4637-3A62-68AEEE28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91" y="728662"/>
            <a:ext cx="61341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352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72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Prestes Correia Cellos</dc:creator>
  <cp:lastModifiedBy>Willian Prestes Correia Cellos</cp:lastModifiedBy>
  <cp:revision>1</cp:revision>
  <dcterms:created xsi:type="dcterms:W3CDTF">2022-12-02T19:44:19Z</dcterms:created>
  <dcterms:modified xsi:type="dcterms:W3CDTF">2022-12-03T01:07:06Z</dcterms:modified>
</cp:coreProperties>
</file>