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0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5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9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0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0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00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F986-671D-4854-AB15-3C401F1E500F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8D0E-28B6-4629-87BB-7A3AD3AC1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8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974" t="18539" r="5653" b="8384"/>
          <a:stretch/>
        </p:blipFill>
        <p:spPr>
          <a:xfrm>
            <a:off x="115909" y="0"/>
            <a:ext cx="11973059" cy="6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" y="0"/>
            <a:ext cx="11951548" cy="67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1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8" y="39405"/>
            <a:ext cx="11205354" cy="67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0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2" y="113865"/>
            <a:ext cx="11389486" cy="67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6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Bonani de Oliveira</dc:creator>
  <cp:lastModifiedBy>Charles Bonani de Oliveira</cp:lastModifiedBy>
  <cp:revision>1</cp:revision>
  <dcterms:created xsi:type="dcterms:W3CDTF">2019-02-12T18:27:40Z</dcterms:created>
  <dcterms:modified xsi:type="dcterms:W3CDTF">2019-02-12T18:27:59Z</dcterms:modified>
</cp:coreProperties>
</file>