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25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6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17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00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B2FC9-2AFD-4C94-9716-4652EA811442}" type="datetimeFigureOut">
              <a:rPr lang="pt-BR" smtClean="0"/>
              <a:t>26/05/2023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4B8E-58C3-4FFF-BB76-DCF3E0FAE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0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TIDYVERSE RSTUDIO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Baixando e trabalhando com </a:t>
            </a:r>
            <a:r>
              <a:rPr lang="pt-BR" dirty="0" err="1" smtClean="0"/>
              <a:t>microdados</a:t>
            </a:r>
            <a:r>
              <a:rPr lang="pt-BR" dirty="0" smtClean="0"/>
              <a:t> através do R para produzir estatística descritiva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5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638570"/>
            <a:ext cx="8120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Após ter uma tabela unificada e concisa de dados para trabalhar estatística descritiva será necessário decodificar os dados.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09" y="2744891"/>
            <a:ext cx="9326277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342239"/>
            <a:ext cx="765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parte da decodificação pode ser um tanto mais variável que a parte de ajustar os dados, isto por que pode seguir um procedimento menos padronizado para a realização deste processo. 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Contudo uma maneira eficiente de faze-la é através de produzir uma lista que aglomere todas as tabelas de correlação de código.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11" y="3279659"/>
            <a:ext cx="769727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365695" y="248314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58393" y="2042585"/>
            <a:ext cx="8301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É importante isolar em alguma parte do processo de decodificação apenas as variáveis que serão utilizadas na lista, neste caso demonstrado foi realizado na etapa anterior durante o processo de leitura das folhas do arquivo de Excel. Pois posteriormente após o processo de decodificação este aglutinado será usado para ser unido ao conjunto do arquivo original.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1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512" y="110002"/>
            <a:ext cx="10515600" cy="1325563"/>
          </a:xfrm>
        </p:spPr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16512" y="1106150"/>
            <a:ext cx="10045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Seguindo com a decodificação desta maneira será importante isolar as variáveis que iram sofrer a comparação no processo de loop pois é a partir desta que isolaremos criar apenas o conteúdo decodificado, para depois aglomerarmos em uma tabela única que por final será juntada a tabela original.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5" y="2331045"/>
            <a:ext cx="6258798" cy="37343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222" y="4087555"/>
            <a:ext cx="6439799" cy="2953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412610" y="4028928"/>
            <a:ext cx="202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Resultado =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6373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Decodificando 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21" y="2972465"/>
            <a:ext cx="6335009" cy="30103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7621" y="1500498"/>
            <a:ext cx="6585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É importante também, além de isolar apenas o conteúdo que será usado para decodificação, remover também as variáveis usadas no processo de correlação, para que estas não se repitam no arquivo final.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5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Decodificando os dados</a:t>
            </a:r>
          </a:p>
        </p:txBody>
      </p:sp>
    </p:spTree>
    <p:extLst>
      <p:ext uri="{BB962C8B-B14F-4D97-AF65-F5344CB8AC3E}">
        <p14:creationId xmlns:p14="http://schemas.microsoft.com/office/powerpoint/2010/main" val="275648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Unificando e escrevendo o arquivo criado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5" y="3690214"/>
            <a:ext cx="6554115" cy="222916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1506130"/>
            <a:ext cx="8929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Sobra então apenas unificar o arquivo que foi organizado propriamente </a:t>
            </a:r>
            <a:r>
              <a:rPr lang="pt-BR" dirty="0" smtClean="0"/>
              <a:t>inicialmente aglutinando </a:t>
            </a:r>
            <a:r>
              <a:rPr lang="pt-BR" dirty="0" smtClean="0"/>
              <a:t>junto com o arquivo que foi produzido da decodificação. E então </a:t>
            </a:r>
            <a:r>
              <a:rPr lang="pt-BR" dirty="0" smtClean="0"/>
              <a:t>arquivo final </a:t>
            </a:r>
            <a:r>
              <a:rPr lang="pt-BR" dirty="0" smtClean="0"/>
              <a:t>está pronto para ser escrito no formato .</a:t>
            </a:r>
            <a:r>
              <a:rPr lang="pt-BR" dirty="0" err="1" smtClean="0"/>
              <a:t>txt</a:t>
            </a:r>
            <a:r>
              <a:rPr lang="pt-BR" dirty="0" smtClean="0"/>
              <a:t> (flat </a:t>
            </a:r>
            <a:r>
              <a:rPr lang="pt-BR" dirty="0" err="1" smtClean="0"/>
              <a:t>text</a:t>
            </a:r>
            <a:r>
              <a:rPr lang="pt-BR" dirty="0" smtClean="0"/>
              <a:t> file).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 então a partir deste arquivo produzido poderá ser usado para produzir estatística descritiva.</a:t>
            </a:r>
          </a:p>
        </p:txBody>
      </p:sp>
    </p:spTree>
    <p:extLst>
      <p:ext uri="{BB962C8B-B14F-4D97-AF65-F5344CB8AC3E}">
        <p14:creationId xmlns:p14="http://schemas.microsoft.com/office/powerpoint/2010/main" val="17687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97572" cy="1325563"/>
          </a:xfrm>
        </p:spPr>
        <p:txBody>
          <a:bodyPr/>
          <a:lstStyle/>
          <a:p>
            <a:r>
              <a:rPr lang="pt-BR" dirty="0" smtClean="0"/>
              <a:t>TIDYVERSE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8173" y="1514448"/>
            <a:ext cx="7592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O </a:t>
            </a:r>
            <a:r>
              <a:rPr lang="pt-BR" dirty="0" err="1" smtClean="0"/>
              <a:t>Tidyverse</a:t>
            </a:r>
            <a:r>
              <a:rPr lang="pt-BR" dirty="0" smtClean="0"/>
              <a:t> dentro do R é um novo paradigma de como programar através da linguagem do R, o R por vez é uma linguagem voltada a trabalhar com objetos tabulares e produzir informações estatísticas e analise de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É interessante que se estude pelo menos os tipos dados e as estruturas que existem dentro da linguagem pois serão estás que estarão sendo manipulados durante o uso do programa, e a não observação delas podem por obstáculos formais a quem está manejando o programa.</a:t>
            </a:r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https://swcarpentry.github.io/r-novice-inflammation/13-supp-data-structures.html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043" y="972329"/>
            <a:ext cx="3678991" cy="42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feito?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pt-BR" dirty="0" smtClean="0"/>
              <a:t>Encontramos algum site que disponibiliza informações que sejam interessantes a ser trabalhadas de maneira personalizada.</a:t>
            </a:r>
          </a:p>
          <a:p>
            <a:pPr algn="just"/>
            <a:r>
              <a:rPr lang="pt-BR" dirty="0" smtClean="0"/>
              <a:t>Então através deste endereço fazemos o download e seguimos os processos necessários a serem realizados nestes dados para que consigamos produzir estatística</a:t>
            </a:r>
            <a:r>
              <a:rPr lang="pt-BR" dirty="0"/>
              <a:t> </a:t>
            </a:r>
            <a:r>
              <a:rPr lang="pt-BR" dirty="0" smtClean="0"/>
              <a:t>descritiva através dele.</a:t>
            </a:r>
          </a:p>
          <a:p>
            <a:pPr algn="just"/>
            <a:r>
              <a:rPr lang="pt-BR" dirty="0" smtClean="0"/>
              <a:t>O produto final antes de produzir gráficos é uma tabela decodificada.</a:t>
            </a:r>
          </a:p>
          <a:p>
            <a:pPr algn="just"/>
            <a:r>
              <a:rPr lang="pt-BR" dirty="0" smtClean="0"/>
              <a:t>E geralmente a informação é um .</a:t>
            </a:r>
            <a:r>
              <a:rPr lang="pt-BR" dirty="0" err="1" smtClean="0"/>
              <a:t>txt</a:t>
            </a:r>
            <a:r>
              <a:rPr lang="pt-BR" dirty="0" smtClean="0"/>
              <a:t> (</a:t>
            </a:r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File)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32388"/>
            <a:ext cx="6172200" cy="358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Plain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file (.</a:t>
            </a:r>
            <a:r>
              <a:rPr lang="pt-BR" dirty="0" err="1" smtClean="0"/>
              <a:t>txt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615187"/>
            <a:ext cx="8109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Geralmente as informações são compartilhadas através de uma arquivo de texto simples, isto significa um arquivo livre de especificações, formatação e codificação extra especificas de um programa. Isto permite que se compartilhe uma quantidade massiva de informação com um menos volume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4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547" y="308337"/>
            <a:ext cx="4832758" cy="1325563"/>
          </a:xfrm>
        </p:spPr>
        <p:txBody>
          <a:bodyPr/>
          <a:lstStyle/>
          <a:p>
            <a:r>
              <a:rPr lang="pt-BR" dirty="0" smtClean="0"/>
              <a:t>Baixando os Dados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235" y="123821"/>
            <a:ext cx="2934109" cy="180047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88859" y="2214694"/>
            <a:ext cx="7113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Para fazer os downloads geralmente é necessário usar um recurso da programação chamado loop, que consiste em um processo recursivo.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Para tal é necessário definir previamente duas coisas:</a:t>
            </a:r>
          </a:p>
          <a:p>
            <a:pPr algn="just"/>
            <a:endParaRPr lang="pt-BR" dirty="0" smtClean="0"/>
          </a:p>
          <a:p>
            <a:pPr marL="342900" indent="-342900" algn="just">
              <a:buAutoNum type="arabicPeriod"/>
            </a:pPr>
            <a:r>
              <a:rPr lang="pt-BR" dirty="0" smtClean="0"/>
              <a:t>O universo possível de combinações que a sua repetição irá possuir.</a:t>
            </a:r>
          </a:p>
          <a:p>
            <a:pPr marL="342900" indent="-342900" algn="just">
              <a:buAutoNum type="arabicPeriod"/>
            </a:pPr>
            <a:endParaRPr lang="pt-BR" dirty="0" smtClean="0"/>
          </a:p>
          <a:p>
            <a:pPr marL="342900" indent="-342900" algn="just">
              <a:buAutoNum type="arabicPeriod"/>
            </a:pPr>
            <a:r>
              <a:rPr lang="pt-BR" dirty="0" smtClean="0"/>
              <a:t>Um objeto capaz de receber estes múltiplos arquivos gerados pelo loop.</a:t>
            </a:r>
          </a:p>
        </p:txBody>
      </p:sp>
    </p:spTree>
    <p:extLst>
      <p:ext uri="{BB962C8B-B14F-4D97-AF65-F5344CB8AC3E}">
        <p14:creationId xmlns:p14="http://schemas.microsoft.com/office/powerpoint/2010/main" val="3592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82" y="1510018"/>
            <a:ext cx="8594422" cy="4160594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970714" y="412895"/>
            <a:ext cx="4832758" cy="90417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Baixando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Arrumando e Unificando os dados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718" y="2161952"/>
            <a:ext cx="2791215" cy="16099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204322" y="1548074"/>
            <a:ext cx="7222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Para produzir informações através dos dados será necessário unifica-los todos em uma tabela, pois a partir desta tabela serão realizadas operações para produzir cálculos e gráficos.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tabela deve obedecer um padrão de mapeamento onde: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/>
              <a:t>Cada coluna é uma variável.</a:t>
            </a:r>
          </a:p>
          <a:p>
            <a:pPr algn="just"/>
            <a:r>
              <a:rPr lang="pt-BR" dirty="0"/>
              <a:t>Cada linha é uma observação.</a:t>
            </a:r>
          </a:p>
          <a:p>
            <a:pPr algn="just"/>
            <a:r>
              <a:rPr lang="pt-BR" dirty="0"/>
              <a:t>Cada célula é um único valor.</a:t>
            </a:r>
          </a:p>
          <a:p>
            <a:pPr algn="just"/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081" y="554529"/>
            <a:ext cx="2448267" cy="1371791"/>
          </a:xfrm>
          <a:prstGeom prst="rect">
            <a:avLst/>
          </a:prstGeom>
        </p:spPr>
      </p:pic>
      <p:pic>
        <p:nvPicPr>
          <p:cNvPr id="1026" name="Picture 2" descr="Módulo 2 O pacote tidyr | Análise de Dados em R - nível intermediári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322" y="4211273"/>
            <a:ext cx="7247399" cy="22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64" y="2189527"/>
            <a:ext cx="8395026" cy="3579274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896923" y="58323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Arrumando e Unificando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2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89" y="2340529"/>
            <a:ext cx="8026711" cy="201970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896923" y="62518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Arrumando e Unificando 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6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663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TIDYVERSE RSTUDIO</vt:lpstr>
      <vt:lpstr>TIDYVERSE</vt:lpstr>
      <vt:lpstr>O que é feito?</vt:lpstr>
      <vt:lpstr>Plain text file (.txt)</vt:lpstr>
      <vt:lpstr>Baixando os Dados</vt:lpstr>
      <vt:lpstr>Apresentação do PowerPoint</vt:lpstr>
      <vt:lpstr>Arrumando e Unificando os dados</vt:lpstr>
      <vt:lpstr>Apresentação do PowerPoint</vt:lpstr>
      <vt:lpstr>Apresentação do PowerPoint</vt:lpstr>
      <vt:lpstr>Decodificando os dados</vt:lpstr>
      <vt:lpstr>Decodificando os dados</vt:lpstr>
      <vt:lpstr>Decodificando os dados</vt:lpstr>
      <vt:lpstr>Decodificando os dados</vt:lpstr>
      <vt:lpstr>Decodificando os dados</vt:lpstr>
      <vt:lpstr>Decodificando os dados</vt:lpstr>
      <vt:lpstr>Unificando e escrevendo o arquivo criado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RSTUDIO</dc:title>
  <dc:creator>Willian Dambros</dc:creator>
  <cp:lastModifiedBy>Willian Dambros</cp:lastModifiedBy>
  <cp:revision>47</cp:revision>
  <dcterms:created xsi:type="dcterms:W3CDTF">2023-05-25T13:17:08Z</dcterms:created>
  <dcterms:modified xsi:type="dcterms:W3CDTF">2023-05-26T19:14:01Z</dcterms:modified>
</cp:coreProperties>
</file>