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5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6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7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2FC9-2AFD-4C94-9716-4652EA811442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TIDYVERSE RSTUDIO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Baixando e trabalhando com </a:t>
            </a:r>
            <a:r>
              <a:rPr lang="pt-BR" dirty="0" err="1" smtClean="0"/>
              <a:t>microdados</a:t>
            </a:r>
            <a:r>
              <a:rPr lang="pt-BR" dirty="0" smtClean="0"/>
              <a:t> através do R para produzir estática descritiva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5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638570"/>
            <a:ext cx="812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Após ter uma tabela unificada e concisa de dados para trabalhar estatística descritiva será necessário decodificar os dados.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9" y="2879115"/>
            <a:ext cx="93262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459684"/>
            <a:ext cx="8087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parte da decodificação pode ser um tanto mais variável que a parte de ajustar os dados, isto por que pode seguir um procedimento menos padronizado para a realização deste processo. </a:t>
            </a:r>
          </a:p>
          <a:p>
            <a:endParaRPr lang="pt-BR" dirty="0" smtClean="0"/>
          </a:p>
          <a:p>
            <a:r>
              <a:rPr lang="pt-BR" dirty="0" smtClean="0"/>
              <a:t>Contudo uma maneira eficiente de faze-la é através de produzir uma lista que aglomere todas as tabelas de correlação de código.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1" y="3413883"/>
            <a:ext cx="769727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65695" y="24831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1717582"/>
            <a:ext cx="82717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importante isolar em alguma parte do processo de decodificação apenas as variáveis</a:t>
            </a:r>
          </a:p>
          <a:p>
            <a:r>
              <a:rPr lang="pt-BR" dirty="0" smtClean="0"/>
              <a:t>que serão utilizadas na lista, neste caso demonstrado foi realizado na etapa anterior</a:t>
            </a:r>
          </a:p>
          <a:p>
            <a:r>
              <a:rPr lang="pt-BR" dirty="0" smtClean="0"/>
              <a:t>durante o processo de leitura das folhas do arquivo de Excel. Pois posteriormente</a:t>
            </a:r>
          </a:p>
          <a:p>
            <a:r>
              <a:rPr lang="pt-BR" dirty="0" smtClean="0"/>
              <a:t>Após o processo de decodificação este aglutinado será usado para ser unido ao</a:t>
            </a:r>
          </a:p>
          <a:p>
            <a:r>
              <a:rPr lang="pt-BR" dirty="0" smtClean="0"/>
              <a:t>conjunto do arquivo original.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510018"/>
            <a:ext cx="8043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Seguindo com a decodificação desta maneira será importante isolar as variáveis que</a:t>
            </a:r>
          </a:p>
          <a:p>
            <a:r>
              <a:rPr lang="pt-BR" dirty="0" smtClean="0"/>
              <a:t> iram sofrer a comparação no processo de loop pois é a partir desta que isolaremos</a:t>
            </a:r>
          </a:p>
          <a:p>
            <a:r>
              <a:rPr lang="pt-BR" dirty="0" smtClean="0"/>
              <a:t>criar apenas o conteúdo decodificado, para depois aglomerarmos em uma tabela</a:t>
            </a:r>
          </a:p>
          <a:p>
            <a:r>
              <a:rPr lang="pt-BR" dirty="0"/>
              <a:t>ú</a:t>
            </a:r>
            <a:r>
              <a:rPr lang="pt-BR" dirty="0" smtClean="0"/>
              <a:t>nica que por final será juntada a tabela original.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96" y="2835581"/>
            <a:ext cx="625879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2972465"/>
            <a:ext cx="6335009" cy="30103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7621" y="1500498"/>
            <a:ext cx="658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importante também, além de isolar apenas o conteúdo que será usado para decodificação, remover também as variáveis usadas no</a:t>
            </a:r>
          </a:p>
          <a:p>
            <a:r>
              <a:rPr lang="pt-BR" dirty="0"/>
              <a:t>p</a:t>
            </a:r>
            <a:r>
              <a:rPr lang="pt-BR" dirty="0" smtClean="0"/>
              <a:t>rocesso de correlação, para que estas não se repitam no arquivo final.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5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Unificando e escrevendo o arquivo criado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5" y="3690214"/>
            <a:ext cx="6554115" cy="22291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1506130"/>
            <a:ext cx="9006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Sobra então apenas unificar o arquivo que foi organizado propriamente inicialmente</a:t>
            </a:r>
          </a:p>
          <a:p>
            <a:r>
              <a:rPr lang="pt-BR" dirty="0"/>
              <a:t>a</a:t>
            </a:r>
            <a:r>
              <a:rPr lang="pt-BR" dirty="0" smtClean="0"/>
              <a:t>glutinando junto com o arquivo que foi produzido da decodificação. E então arquivo</a:t>
            </a:r>
          </a:p>
          <a:p>
            <a:r>
              <a:rPr lang="pt-BR" dirty="0" smtClean="0"/>
              <a:t>final está pronto para ser escrito no formato .</a:t>
            </a:r>
            <a:r>
              <a:rPr lang="pt-BR" dirty="0" err="1" smtClean="0"/>
              <a:t>txt</a:t>
            </a:r>
            <a:r>
              <a:rPr lang="pt-BR" dirty="0" smtClean="0"/>
              <a:t> (flat </a:t>
            </a:r>
            <a:r>
              <a:rPr lang="pt-BR" dirty="0" err="1" smtClean="0"/>
              <a:t>text</a:t>
            </a:r>
            <a:r>
              <a:rPr lang="pt-BR" dirty="0" smtClean="0"/>
              <a:t> file).</a:t>
            </a:r>
          </a:p>
          <a:p>
            <a:endParaRPr lang="pt-BR" dirty="0"/>
          </a:p>
          <a:p>
            <a:r>
              <a:rPr lang="pt-BR" dirty="0" smtClean="0"/>
              <a:t>E então a partir deste arquivo produzido poderá ser usado para produzir estatística descritiva.</a:t>
            </a:r>
          </a:p>
        </p:txBody>
      </p:sp>
    </p:spTree>
    <p:extLst>
      <p:ext uri="{BB962C8B-B14F-4D97-AF65-F5344CB8AC3E}">
        <p14:creationId xmlns:p14="http://schemas.microsoft.com/office/powerpoint/2010/main" val="17687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97572" cy="1325563"/>
          </a:xfrm>
        </p:spPr>
        <p:txBody>
          <a:bodyPr/>
          <a:lstStyle/>
          <a:p>
            <a:r>
              <a:rPr lang="pt-BR" dirty="0" smtClean="0"/>
              <a:t>TIDYVERSE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173" y="1514448"/>
            <a:ext cx="7592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Tidyverse</a:t>
            </a:r>
            <a:r>
              <a:rPr lang="pt-BR" dirty="0" smtClean="0"/>
              <a:t> dentro do R é um novo paradigma de como programar através da linguagem do R, o R por vez é uma linguagem voltada a trabalhar com objetos tabulares e produzir informações estatísticas e analise de dados.</a:t>
            </a:r>
          </a:p>
          <a:p>
            <a:endParaRPr lang="pt-BR" dirty="0" smtClean="0"/>
          </a:p>
          <a:p>
            <a:r>
              <a:rPr lang="pt-BR" dirty="0" smtClean="0"/>
              <a:t>É interessante que se estude pelo menos os tipos dados e as estruturas que existem dentro da linguagem pois serão estás que estarão sendo manipulados durante o uso do programa, e a não observação delas podem por obstáculos formais a quem está manejando o programa.</a:t>
            </a:r>
          </a:p>
          <a:p>
            <a:endParaRPr lang="pt-BR" dirty="0"/>
          </a:p>
          <a:p>
            <a:r>
              <a:rPr lang="pt-BR" dirty="0" smtClean="0"/>
              <a:t>https://swcarpentry.github.io/r-novice-inflammation/13-supp-data-structures.html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96" y="847288"/>
            <a:ext cx="3678991" cy="42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feito?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Encontramos algum site que disponibiliza informações que sejam interessantes a ser trabalhadas de maneira personalizada.</a:t>
            </a:r>
          </a:p>
          <a:p>
            <a:r>
              <a:rPr lang="pt-BR" dirty="0" smtClean="0"/>
              <a:t>Então através deste endereço fazemos o download e seguimos os processos necessários a serem realizados nestes dados para que consigamos produzir estática descritiva através dele. </a:t>
            </a:r>
          </a:p>
          <a:p>
            <a:r>
              <a:rPr lang="pt-BR" dirty="0" smtClean="0"/>
              <a:t>O produto final antes de produzir gráficos é uma tabela decodificada.</a:t>
            </a:r>
          </a:p>
          <a:p>
            <a:r>
              <a:rPr lang="pt-BR" dirty="0" smtClean="0"/>
              <a:t>E geralmente a informação é um .</a:t>
            </a:r>
            <a:r>
              <a:rPr lang="pt-BR" dirty="0" err="1" smtClean="0"/>
              <a:t>txt</a:t>
            </a:r>
            <a:r>
              <a:rPr lang="pt-BR" dirty="0" smtClean="0"/>
              <a:t>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File)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32388"/>
            <a:ext cx="6172200" cy="35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file (.</a:t>
            </a:r>
            <a:r>
              <a:rPr lang="pt-BR" dirty="0" err="1" smtClean="0"/>
              <a:t>txt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610686"/>
            <a:ext cx="864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Geralmente as informações são compartilhadas através de uma arquivo de texto simples,</a:t>
            </a:r>
          </a:p>
          <a:p>
            <a:r>
              <a:rPr lang="pt-BR" dirty="0" smtClean="0"/>
              <a:t>isto significa um arquivo livre de especificações, formatação e codificação extra especificas</a:t>
            </a:r>
          </a:p>
          <a:p>
            <a:r>
              <a:rPr lang="pt-BR" dirty="0" smtClean="0"/>
              <a:t>de um programa. Isto permite que se compartilhe uma quantidade massiva de informação</a:t>
            </a:r>
          </a:p>
          <a:p>
            <a:r>
              <a:rPr lang="pt-BR" dirty="0" smtClean="0"/>
              <a:t>com um menos volume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4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547" y="308337"/>
            <a:ext cx="4832758" cy="1325563"/>
          </a:xfrm>
        </p:spPr>
        <p:txBody>
          <a:bodyPr/>
          <a:lstStyle/>
          <a:p>
            <a:r>
              <a:rPr lang="pt-BR" dirty="0" smtClean="0"/>
              <a:t>Baixando os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35" y="123821"/>
            <a:ext cx="2934109" cy="18004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88859" y="2214694"/>
            <a:ext cx="7113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fazer os downloads geralmente é necessário usar um recurso da programação chamado loop, que consiste em um processo recursivo.</a:t>
            </a:r>
          </a:p>
          <a:p>
            <a:endParaRPr lang="pt-BR" dirty="0" smtClean="0"/>
          </a:p>
          <a:p>
            <a:r>
              <a:rPr lang="pt-BR" dirty="0" smtClean="0"/>
              <a:t>Para tal é necessário definir previamente duas coisas:</a:t>
            </a:r>
          </a:p>
          <a:p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O universo possível de combinações que a sua repetição irá possuir.</a:t>
            </a:r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Um objeto capaz de receber estes múltiplos arquivos gerados pelo loop.</a:t>
            </a:r>
          </a:p>
        </p:txBody>
      </p:sp>
    </p:spTree>
    <p:extLst>
      <p:ext uri="{BB962C8B-B14F-4D97-AF65-F5344CB8AC3E}">
        <p14:creationId xmlns:p14="http://schemas.microsoft.com/office/powerpoint/2010/main" val="3592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82" y="1510018"/>
            <a:ext cx="8594422" cy="416059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0714" y="412895"/>
            <a:ext cx="4832758" cy="904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Arrumando e Unificando 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18" y="2161952"/>
            <a:ext cx="2791215" cy="16099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04322" y="1548074"/>
            <a:ext cx="7222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produzir informações através dos dados será necessário unifica-los todos em uma tabela, pois a partir desta tabela serão realizadas operações para produzir cálculos e gráficos.</a:t>
            </a:r>
          </a:p>
          <a:p>
            <a:endParaRPr lang="pt-BR" dirty="0" smtClean="0"/>
          </a:p>
          <a:p>
            <a:r>
              <a:rPr lang="pt-BR" dirty="0" smtClean="0"/>
              <a:t>A tabela deve obedecer um padrão de mapeamento onde:</a:t>
            </a:r>
          </a:p>
          <a:p>
            <a:endParaRPr lang="pt-BR" dirty="0" smtClean="0"/>
          </a:p>
          <a:p>
            <a:r>
              <a:rPr lang="pt-BR" dirty="0"/>
              <a:t>Cada coluna é uma variável.</a:t>
            </a:r>
          </a:p>
          <a:p>
            <a:r>
              <a:rPr lang="pt-BR" dirty="0"/>
              <a:t>Cada linha é uma observação.</a:t>
            </a:r>
          </a:p>
          <a:p>
            <a:r>
              <a:rPr lang="pt-BR" dirty="0"/>
              <a:t>Cada célula é um único valor.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081" y="554529"/>
            <a:ext cx="2448267" cy="1371791"/>
          </a:xfrm>
          <a:prstGeom prst="rect">
            <a:avLst/>
          </a:prstGeom>
        </p:spPr>
      </p:pic>
      <p:pic>
        <p:nvPicPr>
          <p:cNvPr id="1026" name="Picture 2" descr="Módulo 2 O pacote tidyr | Análise de Dados em R - nível intermediá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22" y="4211273"/>
            <a:ext cx="7247399" cy="22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4" y="2189527"/>
            <a:ext cx="8395026" cy="357927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96923" y="5832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Arrumando e Unificando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2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89" y="2340529"/>
            <a:ext cx="8026711" cy="201970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96923" y="6251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Arrumando e Unificando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659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TIDYVERSE RSTUDIO</vt:lpstr>
      <vt:lpstr>TIDYVERSE</vt:lpstr>
      <vt:lpstr>O que é feito?</vt:lpstr>
      <vt:lpstr>Plain text file (.txt)</vt:lpstr>
      <vt:lpstr>Baixando os Dados</vt:lpstr>
      <vt:lpstr>Apresentação do PowerPoint</vt:lpstr>
      <vt:lpstr>Arrumando e Unificando os dados</vt:lpstr>
      <vt:lpstr>Apresentação do PowerPoint</vt:lpstr>
      <vt:lpstr>Apresentação do PowerPoint</vt:lpstr>
      <vt:lpstr>Decodificando os dados</vt:lpstr>
      <vt:lpstr>Decodificando os dados</vt:lpstr>
      <vt:lpstr>Decodificando os dados</vt:lpstr>
      <vt:lpstr>Decodificando os dados</vt:lpstr>
      <vt:lpstr>Decodificando os dados</vt:lpstr>
      <vt:lpstr>Unificando e escrevendo o arquivo criado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RSTUDIO</dc:title>
  <dc:creator>Willian Dambros</dc:creator>
  <cp:lastModifiedBy>Willian Dambros</cp:lastModifiedBy>
  <cp:revision>35</cp:revision>
  <dcterms:created xsi:type="dcterms:W3CDTF">2023-05-25T13:17:08Z</dcterms:created>
  <dcterms:modified xsi:type="dcterms:W3CDTF">2023-05-25T17:07:53Z</dcterms:modified>
</cp:coreProperties>
</file>