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0EF0D-6DD5-4D1C-92EA-8310507F28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B2823B-8BF9-4513-9FFE-26E85A988A6C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Conv1</a:t>
          </a:r>
        </a:p>
      </dgm:t>
    </dgm:pt>
    <dgm:pt modelId="{96093A6A-D6B8-451D-9D7D-D5980EF0F2BC}" type="parTrans" cxnId="{20173FC5-D832-47C3-9F50-A6BC2631F87B}">
      <dgm:prSet/>
      <dgm:spPr/>
      <dgm:t>
        <a:bodyPr/>
        <a:lstStyle/>
        <a:p>
          <a:endParaRPr lang="pt-BR"/>
        </a:p>
      </dgm:t>
    </dgm:pt>
    <dgm:pt modelId="{47531F17-1C45-451E-9A6C-A8B8E3F4F3CC}" type="sibTrans" cxnId="{20173FC5-D832-47C3-9F50-A6BC2631F87B}">
      <dgm:prSet/>
      <dgm:spPr/>
      <dgm:t>
        <a:bodyPr/>
        <a:lstStyle/>
        <a:p>
          <a:endParaRPr lang="pt-BR"/>
        </a:p>
      </dgm:t>
    </dgm:pt>
    <dgm:pt modelId="{437E71D2-6E72-4998-83B6-D5A10D8C10A5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CONV3</a:t>
          </a:r>
        </a:p>
      </dgm:t>
    </dgm:pt>
    <dgm:pt modelId="{B09B9BE5-AC98-4024-BD39-C11F49E6DEBE}" type="parTrans" cxnId="{AA9AF5FC-16D3-4C11-92DE-B47471C7B034}">
      <dgm:prSet/>
      <dgm:spPr/>
      <dgm:t>
        <a:bodyPr/>
        <a:lstStyle/>
        <a:p>
          <a:endParaRPr lang="pt-BR"/>
        </a:p>
      </dgm:t>
    </dgm:pt>
    <dgm:pt modelId="{99F08F1B-4D3D-4DF6-AC47-3D9FFE5CAAA0}" type="sibTrans" cxnId="{AA9AF5FC-16D3-4C11-92DE-B47471C7B034}">
      <dgm:prSet/>
      <dgm:spPr/>
      <dgm:t>
        <a:bodyPr/>
        <a:lstStyle/>
        <a:p>
          <a:endParaRPr lang="pt-BR"/>
        </a:p>
      </dgm:t>
    </dgm:pt>
    <dgm:pt modelId="{9D52F544-0EDD-470C-9EAB-A0B76AECBEB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BN1</a:t>
          </a:r>
        </a:p>
      </dgm:t>
    </dgm:pt>
    <dgm:pt modelId="{752B58FA-D16B-4D36-A872-0E21AA6DFE04}" type="parTrans" cxnId="{1AE8FB56-CDA7-4FBF-90A7-7E2FBAA439A9}">
      <dgm:prSet/>
      <dgm:spPr/>
      <dgm:t>
        <a:bodyPr/>
        <a:lstStyle/>
        <a:p>
          <a:endParaRPr lang="pt-BR"/>
        </a:p>
      </dgm:t>
    </dgm:pt>
    <dgm:pt modelId="{6F458540-428F-4C2C-BCDC-B81E87172FD7}" type="sibTrans" cxnId="{1AE8FB56-CDA7-4FBF-90A7-7E2FBAA439A9}">
      <dgm:prSet/>
      <dgm:spPr/>
      <dgm:t>
        <a:bodyPr/>
        <a:lstStyle/>
        <a:p>
          <a:endParaRPr lang="pt-BR"/>
        </a:p>
      </dgm:t>
    </dgm:pt>
    <dgm:pt modelId="{5535913A-28E0-4954-9342-E81C27F3899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RELU1</a:t>
          </a:r>
        </a:p>
      </dgm:t>
    </dgm:pt>
    <dgm:pt modelId="{16B692AA-C5B4-45EC-B64F-948A3ACF8FB4}" type="parTrans" cxnId="{79FC1B99-7753-48B7-AD7B-D4D14F90B5FB}">
      <dgm:prSet/>
      <dgm:spPr/>
      <dgm:t>
        <a:bodyPr/>
        <a:lstStyle/>
        <a:p>
          <a:endParaRPr lang="pt-BR"/>
        </a:p>
      </dgm:t>
    </dgm:pt>
    <dgm:pt modelId="{588DA062-C6A5-49E3-B6D2-B8251293937C}" type="sibTrans" cxnId="{79FC1B99-7753-48B7-AD7B-D4D14F90B5FB}">
      <dgm:prSet/>
      <dgm:spPr/>
      <dgm:t>
        <a:bodyPr/>
        <a:lstStyle/>
        <a:p>
          <a:endParaRPr lang="pt-BR"/>
        </a:p>
      </dgm:t>
    </dgm:pt>
    <dgm:pt modelId="{40F43D9A-1273-4467-82C0-34CF5EA8F8FD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16740F0A-513A-4972-AB21-A9FD812B8C57}" type="parTrans" cxnId="{5A565920-9BAF-485D-8B00-411929C4EC9F}">
      <dgm:prSet/>
      <dgm:spPr/>
      <dgm:t>
        <a:bodyPr/>
        <a:lstStyle/>
        <a:p>
          <a:endParaRPr lang="pt-BR"/>
        </a:p>
      </dgm:t>
    </dgm:pt>
    <dgm:pt modelId="{20AAE8B0-14F6-4C4C-8D67-39A1F376F6CC}" type="sibTrans" cxnId="{5A565920-9BAF-485D-8B00-411929C4EC9F}">
      <dgm:prSet/>
      <dgm:spPr/>
      <dgm:t>
        <a:bodyPr/>
        <a:lstStyle/>
        <a:p>
          <a:endParaRPr lang="pt-BR"/>
        </a:p>
      </dgm:t>
    </dgm:pt>
    <dgm:pt modelId="{E9F22CD6-2E9D-4FFD-B1B1-45AA782A4D3C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Conv2</a:t>
          </a:r>
        </a:p>
      </dgm:t>
    </dgm:pt>
    <dgm:pt modelId="{BDA91104-94B7-4C93-850E-FD1936C8FB40}" type="parTrans" cxnId="{5B081569-22A4-467A-87F0-BA4BCD8833FF}">
      <dgm:prSet/>
      <dgm:spPr/>
      <dgm:t>
        <a:bodyPr/>
        <a:lstStyle/>
        <a:p>
          <a:endParaRPr lang="pt-BR"/>
        </a:p>
      </dgm:t>
    </dgm:pt>
    <dgm:pt modelId="{8BF6648E-5068-4A4F-9307-2BC2F77AAFF3}" type="sibTrans" cxnId="{5B081569-22A4-467A-87F0-BA4BCD8833FF}">
      <dgm:prSet/>
      <dgm:spPr/>
      <dgm:t>
        <a:bodyPr/>
        <a:lstStyle/>
        <a:p>
          <a:endParaRPr lang="pt-BR"/>
        </a:p>
      </dgm:t>
    </dgm:pt>
    <dgm:pt modelId="{0E04C25C-2D7C-4FC7-A241-349B9D142901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BN2</a:t>
          </a:r>
        </a:p>
      </dgm:t>
    </dgm:pt>
    <dgm:pt modelId="{ADA1767C-EDBD-443B-8B79-2BA422B09EC1}" type="parTrans" cxnId="{7A4AEDF6-1385-4BBE-B316-EF4FFB68F38D}">
      <dgm:prSet/>
      <dgm:spPr/>
      <dgm:t>
        <a:bodyPr/>
        <a:lstStyle/>
        <a:p>
          <a:endParaRPr lang="pt-BR"/>
        </a:p>
      </dgm:t>
    </dgm:pt>
    <dgm:pt modelId="{CDA0BB7D-6FB7-4BDC-A841-0BA278EBCE07}" type="sibTrans" cxnId="{7A4AEDF6-1385-4BBE-B316-EF4FFB68F38D}">
      <dgm:prSet/>
      <dgm:spPr/>
      <dgm:t>
        <a:bodyPr/>
        <a:lstStyle/>
        <a:p>
          <a:endParaRPr lang="pt-BR"/>
        </a:p>
      </dgm:t>
    </dgm:pt>
    <dgm:pt modelId="{45B94A0F-771D-423C-8DB5-B8281299183B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RELU2</a:t>
          </a:r>
        </a:p>
      </dgm:t>
    </dgm:pt>
    <dgm:pt modelId="{FD35734C-3E9D-43F6-A96A-6831A6CE46C0}" type="parTrans" cxnId="{2931B3F3-50E1-4C33-B508-048514C3BE7B}">
      <dgm:prSet/>
      <dgm:spPr/>
      <dgm:t>
        <a:bodyPr/>
        <a:lstStyle/>
        <a:p>
          <a:endParaRPr lang="pt-BR"/>
        </a:p>
      </dgm:t>
    </dgm:pt>
    <dgm:pt modelId="{3EA62585-ECDF-44CF-A9EC-11C0EE8C5A07}" type="sibTrans" cxnId="{2931B3F3-50E1-4C33-B508-048514C3BE7B}">
      <dgm:prSet/>
      <dgm:spPr/>
      <dgm:t>
        <a:bodyPr/>
        <a:lstStyle/>
        <a:p>
          <a:endParaRPr lang="pt-BR"/>
        </a:p>
      </dgm:t>
    </dgm:pt>
    <dgm:pt modelId="{6A5F9364-4D5F-4C10-928C-9FFF05ABB8C1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BA0EDAE9-3A63-4932-8A0C-5C40659088A0}" type="parTrans" cxnId="{E027E497-9A65-4450-9D2B-9E72E992C97F}">
      <dgm:prSet/>
      <dgm:spPr/>
      <dgm:t>
        <a:bodyPr/>
        <a:lstStyle/>
        <a:p>
          <a:endParaRPr lang="pt-BR"/>
        </a:p>
      </dgm:t>
    </dgm:pt>
    <dgm:pt modelId="{7227D3D2-A879-4B3E-8FFF-3A8940D6DDC4}" type="sibTrans" cxnId="{E027E497-9A65-4450-9D2B-9E72E992C97F}">
      <dgm:prSet/>
      <dgm:spPr/>
      <dgm:t>
        <a:bodyPr/>
        <a:lstStyle/>
        <a:p>
          <a:endParaRPr lang="pt-BR"/>
        </a:p>
      </dgm:t>
    </dgm:pt>
    <dgm:pt modelId="{217C78D5-8355-4CC5-AD1C-8A2DF821B19B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BN3</a:t>
          </a:r>
        </a:p>
      </dgm:t>
    </dgm:pt>
    <dgm:pt modelId="{4D059FBF-C58A-438A-93D3-7970A1090B89}" type="parTrans" cxnId="{8814009F-5E3B-48E6-996A-54A8653C58E3}">
      <dgm:prSet/>
      <dgm:spPr/>
      <dgm:t>
        <a:bodyPr/>
        <a:lstStyle/>
        <a:p>
          <a:endParaRPr lang="pt-BR"/>
        </a:p>
      </dgm:t>
    </dgm:pt>
    <dgm:pt modelId="{21280DA1-DDAE-4922-B3E9-EAD710740BCD}" type="sibTrans" cxnId="{8814009F-5E3B-48E6-996A-54A8653C58E3}">
      <dgm:prSet/>
      <dgm:spPr/>
      <dgm:t>
        <a:bodyPr/>
        <a:lstStyle/>
        <a:p>
          <a:endParaRPr lang="pt-BR"/>
        </a:p>
      </dgm:t>
    </dgm:pt>
    <dgm:pt modelId="{1855A165-B427-412F-98B0-53DF204039C7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4CEA645C-7729-4D11-A821-E02E5417CD7C}" type="parTrans" cxnId="{0677004E-20C5-4A82-8576-3DF1C38EFC86}">
      <dgm:prSet/>
      <dgm:spPr/>
      <dgm:t>
        <a:bodyPr/>
        <a:lstStyle/>
        <a:p>
          <a:endParaRPr lang="pt-BR"/>
        </a:p>
      </dgm:t>
    </dgm:pt>
    <dgm:pt modelId="{6A861361-EFA7-4191-9E92-51EE50D095A4}" type="sibTrans" cxnId="{0677004E-20C5-4A82-8576-3DF1C38EFC86}">
      <dgm:prSet/>
      <dgm:spPr/>
      <dgm:t>
        <a:bodyPr/>
        <a:lstStyle/>
        <a:p>
          <a:endParaRPr lang="pt-BR"/>
        </a:p>
      </dgm:t>
    </dgm:pt>
    <dgm:pt modelId="{F0800F75-A4EE-412F-AFE7-1D6632F18036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FC</a:t>
          </a:r>
        </a:p>
      </dgm:t>
    </dgm:pt>
    <dgm:pt modelId="{C69628AB-4C8F-4089-8FB7-7F60BED0354C}" type="parTrans" cxnId="{A165E5D4-80E7-4BBE-8650-96A8F38F76F1}">
      <dgm:prSet/>
      <dgm:spPr/>
      <dgm:t>
        <a:bodyPr/>
        <a:lstStyle/>
        <a:p>
          <a:endParaRPr lang="pt-BR"/>
        </a:p>
      </dgm:t>
    </dgm:pt>
    <dgm:pt modelId="{C16328E6-F8F6-4E7A-9960-6AD8A101DD4B}" type="sibTrans" cxnId="{A165E5D4-80E7-4BBE-8650-96A8F38F76F1}">
      <dgm:prSet/>
      <dgm:spPr/>
      <dgm:t>
        <a:bodyPr/>
        <a:lstStyle/>
        <a:p>
          <a:endParaRPr lang="pt-BR"/>
        </a:p>
      </dgm:t>
    </dgm:pt>
    <dgm:pt modelId="{1901D147-3FDC-44D7-9933-01B99100B52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SOFTMAX</a:t>
          </a:r>
        </a:p>
      </dgm:t>
    </dgm:pt>
    <dgm:pt modelId="{0E1DF978-BE57-445F-8B8A-095CC45AEF5E}" type="parTrans" cxnId="{FE332E10-D0A6-492D-8FB4-2ECE21BA5C19}">
      <dgm:prSet/>
      <dgm:spPr/>
      <dgm:t>
        <a:bodyPr/>
        <a:lstStyle/>
        <a:p>
          <a:endParaRPr lang="pt-BR"/>
        </a:p>
      </dgm:t>
    </dgm:pt>
    <dgm:pt modelId="{2E9FC6D9-A6C3-4D57-84C5-C0362B7AD08E}" type="sibTrans" cxnId="{FE332E10-D0A6-492D-8FB4-2ECE21BA5C19}">
      <dgm:prSet/>
      <dgm:spPr/>
      <dgm:t>
        <a:bodyPr/>
        <a:lstStyle/>
        <a:p>
          <a:endParaRPr lang="pt-BR"/>
        </a:p>
      </dgm:t>
    </dgm:pt>
    <dgm:pt modelId="{7E0A960A-16CF-423D-A7E0-7C4406F1EDE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Entrada</a:t>
          </a:r>
        </a:p>
      </dgm:t>
    </dgm:pt>
    <dgm:pt modelId="{824C3DB1-C69B-4933-94A2-52416C8DBDF7}" type="parTrans" cxnId="{8B4FBC1C-E6B5-4213-A5BA-5E9E9B4738B8}">
      <dgm:prSet/>
      <dgm:spPr/>
      <dgm:t>
        <a:bodyPr/>
        <a:lstStyle/>
        <a:p>
          <a:endParaRPr lang="pt-BR"/>
        </a:p>
      </dgm:t>
    </dgm:pt>
    <dgm:pt modelId="{E2234976-64B8-40FD-B98C-DFEB05D215D9}" type="sibTrans" cxnId="{8B4FBC1C-E6B5-4213-A5BA-5E9E9B4738B8}">
      <dgm:prSet/>
      <dgm:spPr/>
      <dgm:t>
        <a:bodyPr/>
        <a:lstStyle/>
        <a:p>
          <a:endParaRPr lang="pt-BR"/>
        </a:p>
      </dgm:t>
    </dgm:pt>
    <dgm:pt modelId="{E3ECE9B1-82D3-4B2C-B1CB-F77EBED335C5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RELU3</a:t>
          </a:r>
        </a:p>
      </dgm:t>
    </dgm:pt>
    <dgm:pt modelId="{27D1CA8F-BAFD-4963-A95E-09C1D151BD8D}" type="parTrans" cxnId="{032C413A-04F2-4C7A-B65D-E8CAF92BDBA5}">
      <dgm:prSet/>
      <dgm:spPr/>
      <dgm:t>
        <a:bodyPr/>
        <a:lstStyle/>
        <a:p>
          <a:endParaRPr lang="pt-BR"/>
        </a:p>
      </dgm:t>
    </dgm:pt>
    <dgm:pt modelId="{84E06919-01FA-41F7-AA86-A2EA642D2B47}" type="sibTrans" cxnId="{032C413A-04F2-4C7A-B65D-E8CAF92BDBA5}">
      <dgm:prSet/>
      <dgm:spPr/>
      <dgm:t>
        <a:bodyPr/>
        <a:lstStyle/>
        <a:p>
          <a:endParaRPr lang="pt-BR"/>
        </a:p>
      </dgm:t>
    </dgm:pt>
    <dgm:pt modelId="{7B4F7C4C-4F25-4F6F-91DD-7F7FEA0EE125}" type="pres">
      <dgm:prSet presAssocID="{DD70EF0D-6DD5-4D1C-92EA-8310507F28EA}" presName="linearFlow" presStyleCnt="0">
        <dgm:presLayoutVars>
          <dgm:resizeHandles val="exact"/>
        </dgm:presLayoutVars>
      </dgm:prSet>
      <dgm:spPr/>
    </dgm:pt>
    <dgm:pt modelId="{1A1708BD-1947-4A6C-943E-E30AF2FA7EB3}" type="pres">
      <dgm:prSet presAssocID="{7E0A960A-16CF-423D-A7E0-7C4406F1EDE4}" presName="node" presStyleLbl="node1" presStyleIdx="0" presStyleCnt="15">
        <dgm:presLayoutVars>
          <dgm:bulletEnabled val="1"/>
        </dgm:presLayoutVars>
      </dgm:prSet>
      <dgm:spPr/>
    </dgm:pt>
    <dgm:pt modelId="{8ED84EC8-E30A-41AA-AE90-BF652861FC90}" type="pres">
      <dgm:prSet presAssocID="{E2234976-64B8-40FD-B98C-DFEB05D215D9}" presName="sibTrans" presStyleLbl="sibTrans2D1" presStyleIdx="0" presStyleCnt="14"/>
      <dgm:spPr/>
    </dgm:pt>
    <dgm:pt modelId="{B72AE859-8F09-4956-A42D-1D8F7361AA68}" type="pres">
      <dgm:prSet presAssocID="{E2234976-64B8-40FD-B98C-DFEB05D215D9}" presName="connectorText" presStyleLbl="sibTrans2D1" presStyleIdx="0" presStyleCnt="14"/>
      <dgm:spPr/>
    </dgm:pt>
    <dgm:pt modelId="{53257CA2-0EA9-4459-A7B8-9C8E47B838D7}" type="pres">
      <dgm:prSet presAssocID="{26B2823B-8BF9-4513-9FFE-26E85A988A6C}" presName="node" presStyleLbl="node1" presStyleIdx="1" presStyleCnt="15">
        <dgm:presLayoutVars>
          <dgm:bulletEnabled val="1"/>
        </dgm:presLayoutVars>
      </dgm:prSet>
      <dgm:spPr/>
    </dgm:pt>
    <dgm:pt modelId="{D700D208-048D-47F6-94F3-8675BBF90D71}" type="pres">
      <dgm:prSet presAssocID="{47531F17-1C45-451E-9A6C-A8B8E3F4F3CC}" presName="sibTrans" presStyleLbl="sibTrans2D1" presStyleIdx="1" presStyleCnt="14"/>
      <dgm:spPr/>
    </dgm:pt>
    <dgm:pt modelId="{539B2CB9-9AB2-4216-AADD-8312BD99290E}" type="pres">
      <dgm:prSet presAssocID="{47531F17-1C45-451E-9A6C-A8B8E3F4F3CC}" presName="connectorText" presStyleLbl="sibTrans2D1" presStyleIdx="1" presStyleCnt="14"/>
      <dgm:spPr/>
    </dgm:pt>
    <dgm:pt modelId="{C9BBD8BF-57D7-42DC-8165-F89C23136E0B}" type="pres">
      <dgm:prSet presAssocID="{9D52F544-0EDD-470C-9EAB-A0B76AECBEB3}" presName="node" presStyleLbl="node1" presStyleIdx="2" presStyleCnt="15">
        <dgm:presLayoutVars>
          <dgm:bulletEnabled val="1"/>
        </dgm:presLayoutVars>
      </dgm:prSet>
      <dgm:spPr/>
    </dgm:pt>
    <dgm:pt modelId="{F013FBFC-166B-4682-AE17-36A5F5F7509A}" type="pres">
      <dgm:prSet presAssocID="{6F458540-428F-4C2C-BCDC-B81E87172FD7}" presName="sibTrans" presStyleLbl="sibTrans2D1" presStyleIdx="2" presStyleCnt="14"/>
      <dgm:spPr/>
    </dgm:pt>
    <dgm:pt modelId="{1DFD917B-C876-4148-A968-ECD57284B67D}" type="pres">
      <dgm:prSet presAssocID="{6F458540-428F-4C2C-BCDC-B81E87172FD7}" presName="connectorText" presStyleLbl="sibTrans2D1" presStyleIdx="2" presStyleCnt="14"/>
      <dgm:spPr/>
    </dgm:pt>
    <dgm:pt modelId="{05372B0E-3620-455F-965D-16232C3E2481}" type="pres">
      <dgm:prSet presAssocID="{5535913A-28E0-4954-9342-E81C27F38993}" presName="node" presStyleLbl="node1" presStyleIdx="3" presStyleCnt="15">
        <dgm:presLayoutVars>
          <dgm:bulletEnabled val="1"/>
        </dgm:presLayoutVars>
      </dgm:prSet>
      <dgm:spPr/>
    </dgm:pt>
    <dgm:pt modelId="{8606D68B-EB97-4930-A85F-46B72A9AC600}" type="pres">
      <dgm:prSet presAssocID="{588DA062-C6A5-49E3-B6D2-B8251293937C}" presName="sibTrans" presStyleLbl="sibTrans2D1" presStyleIdx="3" presStyleCnt="14"/>
      <dgm:spPr/>
    </dgm:pt>
    <dgm:pt modelId="{DEAB69C2-E6BA-4CF0-9727-53974A408429}" type="pres">
      <dgm:prSet presAssocID="{588DA062-C6A5-49E3-B6D2-B8251293937C}" presName="connectorText" presStyleLbl="sibTrans2D1" presStyleIdx="3" presStyleCnt="14"/>
      <dgm:spPr/>
    </dgm:pt>
    <dgm:pt modelId="{0BD0D3B1-680F-4D36-9F61-571CEE56F650}" type="pres">
      <dgm:prSet presAssocID="{40F43D9A-1273-4467-82C0-34CF5EA8F8FD}" presName="node" presStyleLbl="node1" presStyleIdx="4" presStyleCnt="15">
        <dgm:presLayoutVars>
          <dgm:bulletEnabled val="1"/>
        </dgm:presLayoutVars>
      </dgm:prSet>
      <dgm:spPr/>
    </dgm:pt>
    <dgm:pt modelId="{04F8B0AC-0A16-4D1F-8C4C-240946634872}" type="pres">
      <dgm:prSet presAssocID="{20AAE8B0-14F6-4C4C-8D67-39A1F376F6CC}" presName="sibTrans" presStyleLbl="sibTrans2D1" presStyleIdx="4" presStyleCnt="14"/>
      <dgm:spPr/>
    </dgm:pt>
    <dgm:pt modelId="{CC2D5858-D716-4C87-93A5-2A4309F5B930}" type="pres">
      <dgm:prSet presAssocID="{20AAE8B0-14F6-4C4C-8D67-39A1F376F6CC}" presName="connectorText" presStyleLbl="sibTrans2D1" presStyleIdx="4" presStyleCnt="14"/>
      <dgm:spPr/>
    </dgm:pt>
    <dgm:pt modelId="{E14A5BC4-F7A3-4101-A7C8-56E8EA60D727}" type="pres">
      <dgm:prSet presAssocID="{E9F22CD6-2E9D-4FFD-B1B1-45AA782A4D3C}" presName="node" presStyleLbl="node1" presStyleIdx="5" presStyleCnt="15">
        <dgm:presLayoutVars>
          <dgm:bulletEnabled val="1"/>
        </dgm:presLayoutVars>
      </dgm:prSet>
      <dgm:spPr/>
    </dgm:pt>
    <dgm:pt modelId="{36B05F5C-E305-4606-89C7-7EE3DCB25940}" type="pres">
      <dgm:prSet presAssocID="{8BF6648E-5068-4A4F-9307-2BC2F77AAFF3}" presName="sibTrans" presStyleLbl="sibTrans2D1" presStyleIdx="5" presStyleCnt="14"/>
      <dgm:spPr/>
    </dgm:pt>
    <dgm:pt modelId="{80938038-D3E0-439A-8C7E-43C711451289}" type="pres">
      <dgm:prSet presAssocID="{8BF6648E-5068-4A4F-9307-2BC2F77AAFF3}" presName="connectorText" presStyleLbl="sibTrans2D1" presStyleIdx="5" presStyleCnt="14"/>
      <dgm:spPr/>
    </dgm:pt>
    <dgm:pt modelId="{93A5BDB0-95E9-46B6-8FDA-E1DED4216A93}" type="pres">
      <dgm:prSet presAssocID="{0E04C25C-2D7C-4FC7-A241-349B9D142901}" presName="node" presStyleLbl="node1" presStyleIdx="6" presStyleCnt="15">
        <dgm:presLayoutVars>
          <dgm:bulletEnabled val="1"/>
        </dgm:presLayoutVars>
      </dgm:prSet>
      <dgm:spPr/>
    </dgm:pt>
    <dgm:pt modelId="{C6B88DBD-0AAA-4728-921D-8494ADD97B84}" type="pres">
      <dgm:prSet presAssocID="{CDA0BB7D-6FB7-4BDC-A841-0BA278EBCE07}" presName="sibTrans" presStyleLbl="sibTrans2D1" presStyleIdx="6" presStyleCnt="14"/>
      <dgm:spPr/>
    </dgm:pt>
    <dgm:pt modelId="{ECEE5F94-CD73-47D3-B04C-12659B5DEFA8}" type="pres">
      <dgm:prSet presAssocID="{CDA0BB7D-6FB7-4BDC-A841-0BA278EBCE07}" presName="connectorText" presStyleLbl="sibTrans2D1" presStyleIdx="6" presStyleCnt="14"/>
      <dgm:spPr/>
    </dgm:pt>
    <dgm:pt modelId="{6111F2C6-FAB9-4B20-B1FB-AF8FA2C885F3}" type="pres">
      <dgm:prSet presAssocID="{45B94A0F-771D-423C-8DB5-B8281299183B}" presName="node" presStyleLbl="node1" presStyleIdx="7" presStyleCnt="15">
        <dgm:presLayoutVars>
          <dgm:bulletEnabled val="1"/>
        </dgm:presLayoutVars>
      </dgm:prSet>
      <dgm:spPr/>
    </dgm:pt>
    <dgm:pt modelId="{EF5A834A-DC7E-4060-8F24-ADCDAAFF2F40}" type="pres">
      <dgm:prSet presAssocID="{3EA62585-ECDF-44CF-A9EC-11C0EE8C5A07}" presName="sibTrans" presStyleLbl="sibTrans2D1" presStyleIdx="7" presStyleCnt="14"/>
      <dgm:spPr/>
    </dgm:pt>
    <dgm:pt modelId="{9FA69DDF-141D-40AC-9515-AA7FBA09AFA8}" type="pres">
      <dgm:prSet presAssocID="{3EA62585-ECDF-44CF-A9EC-11C0EE8C5A07}" presName="connectorText" presStyleLbl="sibTrans2D1" presStyleIdx="7" presStyleCnt="14"/>
      <dgm:spPr/>
    </dgm:pt>
    <dgm:pt modelId="{5DFF3EF3-1DA1-453A-8A99-75D43921051D}" type="pres">
      <dgm:prSet presAssocID="{6A5F9364-4D5F-4C10-928C-9FFF05ABB8C1}" presName="node" presStyleLbl="node1" presStyleIdx="8" presStyleCnt="15">
        <dgm:presLayoutVars>
          <dgm:bulletEnabled val="1"/>
        </dgm:presLayoutVars>
      </dgm:prSet>
      <dgm:spPr/>
    </dgm:pt>
    <dgm:pt modelId="{346B90EB-A91C-48BD-ABAE-F0F5024AAF03}" type="pres">
      <dgm:prSet presAssocID="{7227D3D2-A879-4B3E-8FFF-3A8940D6DDC4}" presName="sibTrans" presStyleLbl="sibTrans2D1" presStyleIdx="8" presStyleCnt="14"/>
      <dgm:spPr/>
    </dgm:pt>
    <dgm:pt modelId="{D57675BA-EB3E-4AE2-9855-2E789A67EE31}" type="pres">
      <dgm:prSet presAssocID="{7227D3D2-A879-4B3E-8FFF-3A8940D6DDC4}" presName="connectorText" presStyleLbl="sibTrans2D1" presStyleIdx="8" presStyleCnt="14"/>
      <dgm:spPr/>
    </dgm:pt>
    <dgm:pt modelId="{05F6187E-9C6F-4EF8-938C-3514D00F0A02}" type="pres">
      <dgm:prSet presAssocID="{437E71D2-6E72-4998-83B6-D5A10D8C10A5}" presName="node" presStyleLbl="node1" presStyleIdx="9" presStyleCnt="15">
        <dgm:presLayoutVars>
          <dgm:bulletEnabled val="1"/>
        </dgm:presLayoutVars>
      </dgm:prSet>
      <dgm:spPr/>
    </dgm:pt>
    <dgm:pt modelId="{D02B3476-8A71-47D7-AA4E-6B43FEED4AAC}" type="pres">
      <dgm:prSet presAssocID="{99F08F1B-4D3D-4DF6-AC47-3D9FFE5CAAA0}" presName="sibTrans" presStyleLbl="sibTrans2D1" presStyleIdx="9" presStyleCnt="14"/>
      <dgm:spPr/>
    </dgm:pt>
    <dgm:pt modelId="{78EE6878-CB13-4756-873B-913A229CD3BB}" type="pres">
      <dgm:prSet presAssocID="{99F08F1B-4D3D-4DF6-AC47-3D9FFE5CAAA0}" presName="connectorText" presStyleLbl="sibTrans2D1" presStyleIdx="9" presStyleCnt="14"/>
      <dgm:spPr/>
    </dgm:pt>
    <dgm:pt modelId="{E799A59C-1234-43A6-824D-44EE2A62B82A}" type="pres">
      <dgm:prSet presAssocID="{217C78D5-8355-4CC5-AD1C-8A2DF821B19B}" presName="node" presStyleLbl="node1" presStyleIdx="10" presStyleCnt="15">
        <dgm:presLayoutVars>
          <dgm:bulletEnabled val="1"/>
        </dgm:presLayoutVars>
      </dgm:prSet>
      <dgm:spPr/>
    </dgm:pt>
    <dgm:pt modelId="{CEFFE932-AF45-4B60-A750-66529E1F3995}" type="pres">
      <dgm:prSet presAssocID="{21280DA1-DDAE-4922-B3E9-EAD710740BCD}" presName="sibTrans" presStyleLbl="sibTrans2D1" presStyleIdx="10" presStyleCnt="14"/>
      <dgm:spPr/>
    </dgm:pt>
    <dgm:pt modelId="{16025787-49A3-4001-AF86-D57891525582}" type="pres">
      <dgm:prSet presAssocID="{21280DA1-DDAE-4922-B3E9-EAD710740BCD}" presName="connectorText" presStyleLbl="sibTrans2D1" presStyleIdx="10" presStyleCnt="14"/>
      <dgm:spPr/>
    </dgm:pt>
    <dgm:pt modelId="{77F14784-8510-40BE-A256-F971B80154A1}" type="pres">
      <dgm:prSet presAssocID="{E3ECE9B1-82D3-4B2C-B1CB-F77EBED335C5}" presName="node" presStyleLbl="node1" presStyleIdx="11" presStyleCnt="15">
        <dgm:presLayoutVars>
          <dgm:bulletEnabled val="1"/>
        </dgm:presLayoutVars>
      </dgm:prSet>
      <dgm:spPr/>
    </dgm:pt>
    <dgm:pt modelId="{2B176036-DC82-4D54-B01D-BDDA80ED46DE}" type="pres">
      <dgm:prSet presAssocID="{84E06919-01FA-41F7-AA86-A2EA642D2B47}" presName="sibTrans" presStyleLbl="sibTrans2D1" presStyleIdx="11" presStyleCnt="14"/>
      <dgm:spPr/>
    </dgm:pt>
    <dgm:pt modelId="{498F6C08-8619-4F8F-8B38-61F8E012333D}" type="pres">
      <dgm:prSet presAssocID="{84E06919-01FA-41F7-AA86-A2EA642D2B47}" presName="connectorText" presStyleLbl="sibTrans2D1" presStyleIdx="11" presStyleCnt="14"/>
      <dgm:spPr/>
    </dgm:pt>
    <dgm:pt modelId="{E080753D-FB63-4D8D-A194-393A865D008C}" type="pres">
      <dgm:prSet presAssocID="{1855A165-B427-412F-98B0-53DF204039C7}" presName="node" presStyleLbl="node1" presStyleIdx="12" presStyleCnt="15">
        <dgm:presLayoutVars>
          <dgm:bulletEnabled val="1"/>
        </dgm:presLayoutVars>
      </dgm:prSet>
      <dgm:spPr/>
    </dgm:pt>
    <dgm:pt modelId="{F43719D5-4738-426D-B4E4-1B23F35CFB44}" type="pres">
      <dgm:prSet presAssocID="{6A861361-EFA7-4191-9E92-51EE50D095A4}" presName="sibTrans" presStyleLbl="sibTrans2D1" presStyleIdx="12" presStyleCnt="14"/>
      <dgm:spPr/>
    </dgm:pt>
    <dgm:pt modelId="{8FC9EE8A-6CB4-45ED-939F-2E750F01860B}" type="pres">
      <dgm:prSet presAssocID="{6A861361-EFA7-4191-9E92-51EE50D095A4}" presName="connectorText" presStyleLbl="sibTrans2D1" presStyleIdx="12" presStyleCnt="14"/>
      <dgm:spPr/>
    </dgm:pt>
    <dgm:pt modelId="{A01B5A3D-B48A-47DD-AAC8-8B6CD086BA80}" type="pres">
      <dgm:prSet presAssocID="{F0800F75-A4EE-412F-AFE7-1D6632F18036}" presName="node" presStyleLbl="node1" presStyleIdx="13" presStyleCnt="15">
        <dgm:presLayoutVars>
          <dgm:bulletEnabled val="1"/>
        </dgm:presLayoutVars>
      </dgm:prSet>
      <dgm:spPr/>
    </dgm:pt>
    <dgm:pt modelId="{C6BD37BD-8730-406D-AE0A-7B41DB92092F}" type="pres">
      <dgm:prSet presAssocID="{C16328E6-F8F6-4E7A-9960-6AD8A101DD4B}" presName="sibTrans" presStyleLbl="sibTrans2D1" presStyleIdx="13" presStyleCnt="14"/>
      <dgm:spPr/>
    </dgm:pt>
    <dgm:pt modelId="{B6A65A3D-06E9-4A57-93CC-6C2D6AD977CE}" type="pres">
      <dgm:prSet presAssocID="{C16328E6-F8F6-4E7A-9960-6AD8A101DD4B}" presName="connectorText" presStyleLbl="sibTrans2D1" presStyleIdx="13" presStyleCnt="14"/>
      <dgm:spPr/>
    </dgm:pt>
    <dgm:pt modelId="{210CC49B-34E6-40DA-B586-BA9E031C56A6}" type="pres">
      <dgm:prSet presAssocID="{1901D147-3FDC-44D7-9933-01B99100B524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0201205-C4AE-4599-86A4-3DAE9ADDA97B}" type="presOf" srcId="{F0800F75-A4EE-412F-AFE7-1D6632F18036}" destId="{A01B5A3D-B48A-47DD-AAC8-8B6CD086BA80}" srcOrd="0" destOrd="0" presId="urn:microsoft.com/office/officeart/2005/8/layout/process2"/>
    <dgm:cxn modelId="{C7515206-9C05-4568-9B44-9C2CB4F5BEC2}" type="presOf" srcId="{E9F22CD6-2E9D-4FFD-B1B1-45AA782A4D3C}" destId="{E14A5BC4-F7A3-4101-A7C8-56E8EA60D727}" srcOrd="0" destOrd="0" presId="urn:microsoft.com/office/officeart/2005/8/layout/process2"/>
    <dgm:cxn modelId="{96A0800B-8468-48FE-BDA2-7383F1050687}" type="presOf" srcId="{1855A165-B427-412F-98B0-53DF204039C7}" destId="{E080753D-FB63-4D8D-A194-393A865D008C}" srcOrd="0" destOrd="0" presId="urn:microsoft.com/office/officeart/2005/8/layout/process2"/>
    <dgm:cxn modelId="{652FD30E-E855-4E78-8088-9EE54ED53B72}" type="presOf" srcId="{C16328E6-F8F6-4E7A-9960-6AD8A101DD4B}" destId="{C6BD37BD-8730-406D-AE0A-7B41DB92092F}" srcOrd="0" destOrd="0" presId="urn:microsoft.com/office/officeart/2005/8/layout/process2"/>
    <dgm:cxn modelId="{7218960F-16C1-4515-8190-3C5232A42833}" type="presOf" srcId="{99F08F1B-4D3D-4DF6-AC47-3D9FFE5CAAA0}" destId="{D02B3476-8A71-47D7-AA4E-6B43FEED4AAC}" srcOrd="0" destOrd="0" presId="urn:microsoft.com/office/officeart/2005/8/layout/process2"/>
    <dgm:cxn modelId="{FE332E10-D0A6-492D-8FB4-2ECE21BA5C19}" srcId="{DD70EF0D-6DD5-4D1C-92EA-8310507F28EA}" destId="{1901D147-3FDC-44D7-9933-01B99100B524}" srcOrd="14" destOrd="0" parTransId="{0E1DF978-BE57-445F-8B8A-095CC45AEF5E}" sibTransId="{2E9FC6D9-A6C3-4D57-84C5-C0362B7AD08E}"/>
    <dgm:cxn modelId="{8B4FBC1C-E6B5-4213-A5BA-5E9E9B4738B8}" srcId="{DD70EF0D-6DD5-4D1C-92EA-8310507F28EA}" destId="{7E0A960A-16CF-423D-A7E0-7C4406F1EDE4}" srcOrd="0" destOrd="0" parTransId="{824C3DB1-C69B-4933-94A2-52416C8DBDF7}" sibTransId="{E2234976-64B8-40FD-B98C-DFEB05D215D9}"/>
    <dgm:cxn modelId="{78D8F61F-4187-467D-B835-C021C622607A}" type="presOf" srcId="{99F08F1B-4D3D-4DF6-AC47-3D9FFE5CAAA0}" destId="{78EE6878-CB13-4756-873B-913A229CD3BB}" srcOrd="1" destOrd="0" presId="urn:microsoft.com/office/officeart/2005/8/layout/process2"/>
    <dgm:cxn modelId="{5A565920-9BAF-485D-8B00-411929C4EC9F}" srcId="{DD70EF0D-6DD5-4D1C-92EA-8310507F28EA}" destId="{40F43D9A-1273-4467-82C0-34CF5EA8F8FD}" srcOrd="4" destOrd="0" parTransId="{16740F0A-513A-4972-AB21-A9FD812B8C57}" sibTransId="{20AAE8B0-14F6-4C4C-8D67-39A1F376F6CC}"/>
    <dgm:cxn modelId="{BE877B20-7E8C-471A-BE3E-5560EA624175}" type="presOf" srcId="{45B94A0F-771D-423C-8DB5-B8281299183B}" destId="{6111F2C6-FAB9-4B20-B1FB-AF8FA2C885F3}" srcOrd="0" destOrd="0" presId="urn:microsoft.com/office/officeart/2005/8/layout/process2"/>
    <dgm:cxn modelId="{85B7AE21-F662-495F-A756-435907713B0E}" type="presOf" srcId="{217C78D5-8355-4CC5-AD1C-8A2DF821B19B}" destId="{E799A59C-1234-43A6-824D-44EE2A62B82A}" srcOrd="0" destOrd="0" presId="urn:microsoft.com/office/officeart/2005/8/layout/process2"/>
    <dgm:cxn modelId="{778A8F24-454A-450D-86FB-BF8E39A4AE09}" type="presOf" srcId="{6A5F9364-4D5F-4C10-928C-9FFF05ABB8C1}" destId="{5DFF3EF3-1DA1-453A-8A99-75D43921051D}" srcOrd="0" destOrd="0" presId="urn:microsoft.com/office/officeart/2005/8/layout/process2"/>
    <dgm:cxn modelId="{82CE5130-91BE-457D-824A-4D85E428D566}" type="presOf" srcId="{CDA0BB7D-6FB7-4BDC-A841-0BA278EBCE07}" destId="{ECEE5F94-CD73-47D3-B04C-12659B5DEFA8}" srcOrd="1" destOrd="0" presId="urn:microsoft.com/office/officeart/2005/8/layout/process2"/>
    <dgm:cxn modelId="{1ED63F39-2712-46F2-B0E3-6604699069EC}" type="presOf" srcId="{6F458540-428F-4C2C-BCDC-B81E87172FD7}" destId="{1DFD917B-C876-4148-A968-ECD57284B67D}" srcOrd="1" destOrd="0" presId="urn:microsoft.com/office/officeart/2005/8/layout/process2"/>
    <dgm:cxn modelId="{032C413A-04F2-4C7A-B65D-E8CAF92BDBA5}" srcId="{DD70EF0D-6DD5-4D1C-92EA-8310507F28EA}" destId="{E3ECE9B1-82D3-4B2C-B1CB-F77EBED335C5}" srcOrd="11" destOrd="0" parTransId="{27D1CA8F-BAFD-4963-A95E-09C1D151BD8D}" sibTransId="{84E06919-01FA-41F7-AA86-A2EA642D2B47}"/>
    <dgm:cxn modelId="{4F53473C-995F-4FBA-8015-3DD9D6636F37}" type="presOf" srcId="{47531F17-1C45-451E-9A6C-A8B8E3F4F3CC}" destId="{539B2CB9-9AB2-4216-AADD-8312BD99290E}" srcOrd="1" destOrd="0" presId="urn:microsoft.com/office/officeart/2005/8/layout/process2"/>
    <dgm:cxn modelId="{91990D41-2182-4A1B-89A0-51D4309AE28E}" type="presOf" srcId="{20AAE8B0-14F6-4C4C-8D67-39A1F376F6CC}" destId="{CC2D5858-D716-4C87-93A5-2A4309F5B930}" srcOrd="1" destOrd="0" presId="urn:microsoft.com/office/officeart/2005/8/layout/process2"/>
    <dgm:cxn modelId="{7621AA62-4C97-4219-BE7C-540AAC1C1C3B}" type="presOf" srcId="{588DA062-C6A5-49E3-B6D2-B8251293937C}" destId="{DEAB69C2-E6BA-4CF0-9727-53974A408429}" srcOrd="1" destOrd="0" presId="urn:microsoft.com/office/officeart/2005/8/layout/process2"/>
    <dgm:cxn modelId="{0660DF65-A4E1-47A6-937C-ECB89794F5B1}" type="presOf" srcId="{C16328E6-F8F6-4E7A-9960-6AD8A101DD4B}" destId="{B6A65A3D-06E9-4A57-93CC-6C2D6AD977CE}" srcOrd="1" destOrd="0" presId="urn:microsoft.com/office/officeart/2005/8/layout/process2"/>
    <dgm:cxn modelId="{5B081569-22A4-467A-87F0-BA4BCD8833FF}" srcId="{DD70EF0D-6DD5-4D1C-92EA-8310507F28EA}" destId="{E9F22CD6-2E9D-4FFD-B1B1-45AA782A4D3C}" srcOrd="5" destOrd="0" parTransId="{BDA91104-94B7-4C93-850E-FD1936C8FB40}" sibTransId="{8BF6648E-5068-4A4F-9307-2BC2F77AAFF3}"/>
    <dgm:cxn modelId="{E2180A6A-72AC-487A-AE7D-66838938B9F8}" type="presOf" srcId="{26B2823B-8BF9-4513-9FFE-26E85A988A6C}" destId="{53257CA2-0EA9-4459-A7B8-9C8E47B838D7}" srcOrd="0" destOrd="0" presId="urn:microsoft.com/office/officeart/2005/8/layout/process2"/>
    <dgm:cxn modelId="{B03CFB6C-F152-4BB6-8F3F-8CB1E757B62A}" type="presOf" srcId="{6A861361-EFA7-4191-9E92-51EE50D095A4}" destId="{F43719D5-4738-426D-B4E4-1B23F35CFB44}" srcOrd="0" destOrd="0" presId="urn:microsoft.com/office/officeart/2005/8/layout/process2"/>
    <dgm:cxn modelId="{0677004E-20C5-4A82-8576-3DF1C38EFC86}" srcId="{DD70EF0D-6DD5-4D1C-92EA-8310507F28EA}" destId="{1855A165-B427-412F-98B0-53DF204039C7}" srcOrd="12" destOrd="0" parTransId="{4CEA645C-7729-4D11-A821-E02E5417CD7C}" sibTransId="{6A861361-EFA7-4191-9E92-51EE50D095A4}"/>
    <dgm:cxn modelId="{876E2A50-39B7-456D-AE2B-DC322B8C4057}" type="presOf" srcId="{0E04C25C-2D7C-4FC7-A241-349B9D142901}" destId="{93A5BDB0-95E9-46B6-8FDA-E1DED4216A93}" srcOrd="0" destOrd="0" presId="urn:microsoft.com/office/officeart/2005/8/layout/process2"/>
    <dgm:cxn modelId="{9A6C0351-522E-4BBB-A75F-899E35FE94CF}" type="presOf" srcId="{84E06919-01FA-41F7-AA86-A2EA642D2B47}" destId="{2B176036-DC82-4D54-B01D-BDDA80ED46DE}" srcOrd="0" destOrd="0" presId="urn:microsoft.com/office/officeart/2005/8/layout/process2"/>
    <dgm:cxn modelId="{C95BF253-7479-4B5D-A0B5-AF9870D6339C}" type="presOf" srcId="{6F458540-428F-4C2C-BCDC-B81E87172FD7}" destId="{F013FBFC-166B-4682-AE17-36A5F5F7509A}" srcOrd="0" destOrd="0" presId="urn:microsoft.com/office/officeart/2005/8/layout/process2"/>
    <dgm:cxn modelId="{51E0FE54-300A-43BE-84A6-205011FA1700}" type="presOf" srcId="{40F43D9A-1273-4467-82C0-34CF5EA8F8FD}" destId="{0BD0D3B1-680F-4D36-9F61-571CEE56F650}" srcOrd="0" destOrd="0" presId="urn:microsoft.com/office/officeart/2005/8/layout/process2"/>
    <dgm:cxn modelId="{6431B355-BB3F-43CE-BD2B-752A29C2AAD9}" type="presOf" srcId="{1901D147-3FDC-44D7-9933-01B99100B524}" destId="{210CC49B-34E6-40DA-B586-BA9E031C56A6}" srcOrd="0" destOrd="0" presId="urn:microsoft.com/office/officeart/2005/8/layout/process2"/>
    <dgm:cxn modelId="{1AE8FB56-CDA7-4FBF-90A7-7E2FBAA439A9}" srcId="{DD70EF0D-6DD5-4D1C-92EA-8310507F28EA}" destId="{9D52F544-0EDD-470C-9EAB-A0B76AECBEB3}" srcOrd="2" destOrd="0" parTransId="{752B58FA-D16B-4D36-A872-0E21AA6DFE04}" sibTransId="{6F458540-428F-4C2C-BCDC-B81E87172FD7}"/>
    <dgm:cxn modelId="{F2CFCC7A-1D63-4FB2-AFCC-88EE5B82C35C}" type="presOf" srcId="{5535913A-28E0-4954-9342-E81C27F38993}" destId="{05372B0E-3620-455F-965D-16232C3E2481}" srcOrd="0" destOrd="0" presId="urn:microsoft.com/office/officeart/2005/8/layout/process2"/>
    <dgm:cxn modelId="{89FCED80-5B11-4959-B772-7C6BCA389E4F}" type="presOf" srcId="{47531F17-1C45-451E-9A6C-A8B8E3F4F3CC}" destId="{D700D208-048D-47F6-94F3-8675BBF90D71}" srcOrd="0" destOrd="0" presId="urn:microsoft.com/office/officeart/2005/8/layout/process2"/>
    <dgm:cxn modelId="{D49DBD92-1DA2-4D45-8D7B-2CD82D3F27B4}" type="presOf" srcId="{6A861361-EFA7-4191-9E92-51EE50D095A4}" destId="{8FC9EE8A-6CB4-45ED-939F-2E750F01860B}" srcOrd="1" destOrd="0" presId="urn:microsoft.com/office/officeart/2005/8/layout/process2"/>
    <dgm:cxn modelId="{E027E497-9A65-4450-9D2B-9E72E992C97F}" srcId="{DD70EF0D-6DD5-4D1C-92EA-8310507F28EA}" destId="{6A5F9364-4D5F-4C10-928C-9FFF05ABB8C1}" srcOrd="8" destOrd="0" parTransId="{BA0EDAE9-3A63-4932-8A0C-5C40659088A0}" sibTransId="{7227D3D2-A879-4B3E-8FFF-3A8940D6DDC4}"/>
    <dgm:cxn modelId="{79FC1B99-7753-48B7-AD7B-D4D14F90B5FB}" srcId="{DD70EF0D-6DD5-4D1C-92EA-8310507F28EA}" destId="{5535913A-28E0-4954-9342-E81C27F38993}" srcOrd="3" destOrd="0" parTransId="{16B692AA-C5B4-45EC-B64F-948A3ACF8FB4}" sibTransId="{588DA062-C6A5-49E3-B6D2-B8251293937C}"/>
    <dgm:cxn modelId="{8814009F-5E3B-48E6-996A-54A8653C58E3}" srcId="{DD70EF0D-6DD5-4D1C-92EA-8310507F28EA}" destId="{217C78D5-8355-4CC5-AD1C-8A2DF821B19B}" srcOrd="10" destOrd="0" parTransId="{4D059FBF-C58A-438A-93D3-7970A1090B89}" sibTransId="{21280DA1-DDAE-4922-B3E9-EAD710740BCD}"/>
    <dgm:cxn modelId="{106F96A5-DAAB-420E-AF2E-8A1F97DB7AE7}" type="presOf" srcId="{3EA62585-ECDF-44CF-A9EC-11C0EE8C5A07}" destId="{EF5A834A-DC7E-4060-8F24-ADCDAAFF2F40}" srcOrd="0" destOrd="0" presId="urn:microsoft.com/office/officeart/2005/8/layout/process2"/>
    <dgm:cxn modelId="{3AA799A7-28CF-4C8F-9E69-A1B479345C44}" type="presOf" srcId="{588DA062-C6A5-49E3-B6D2-B8251293937C}" destId="{8606D68B-EB97-4930-A85F-46B72A9AC600}" srcOrd="0" destOrd="0" presId="urn:microsoft.com/office/officeart/2005/8/layout/process2"/>
    <dgm:cxn modelId="{3AF326AD-EBBC-4702-AB05-27E0B3058D9F}" type="presOf" srcId="{7227D3D2-A879-4B3E-8FFF-3A8940D6DDC4}" destId="{D57675BA-EB3E-4AE2-9855-2E789A67EE31}" srcOrd="1" destOrd="0" presId="urn:microsoft.com/office/officeart/2005/8/layout/process2"/>
    <dgm:cxn modelId="{58A41DB5-01DD-4BBB-A173-6A40AE264A83}" type="presOf" srcId="{7227D3D2-A879-4B3E-8FFF-3A8940D6DDC4}" destId="{346B90EB-A91C-48BD-ABAE-F0F5024AAF03}" srcOrd="0" destOrd="0" presId="urn:microsoft.com/office/officeart/2005/8/layout/process2"/>
    <dgm:cxn modelId="{7F032EC2-287A-4836-9CE1-041366A37DDD}" type="presOf" srcId="{CDA0BB7D-6FB7-4BDC-A841-0BA278EBCE07}" destId="{C6B88DBD-0AAA-4728-921D-8494ADD97B84}" srcOrd="0" destOrd="0" presId="urn:microsoft.com/office/officeart/2005/8/layout/process2"/>
    <dgm:cxn modelId="{20173FC5-D832-47C3-9F50-A6BC2631F87B}" srcId="{DD70EF0D-6DD5-4D1C-92EA-8310507F28EA}" destId="{26B2823B-8BF9-4513-9FFE-26E85A988A6C}" srcOrd="1" destOrd="0" parTransId="{96093A6A-D6B8-451D-9D7D-D5980EF0F2BC}" sibTransId="{47531F17-1C45-451E-9A6C-A8B8E3F4F3CC}"/>
    <dgm:cxn modelId="{BCE863C6-3E12-41BC-9A55-DEBF889E5593}" type="presOf" srcId="{21280DA1-DDAE-4922-B3E9-EAD710740BCD}" destId="{16025787-49A3-4001-AF86-D57891525582}" srcOrd="1" destOrd="0" presId="urn:microsoft.com/office/officeart/2005/8/layout/process2"/>
    <dgm:cxn modelId="{D414E3C8-37CF-488E-94C3-3808320232B8}" type="presOf" srcId="{21280DA1-DDAE-4922-B3E9-EAD710740BCD}" destId="{CEFFE932-AF45-4B60-A750-66529E1F3995}" srcOrd="0" destOrd="0" presId="urn:microsoft.com/office/officeart/2005/8/layout/process2"/>
    <dgm:cxn modelId="{2BA01CCA-F66D-4A67-8299-24E9956D44BC}" type="presOf" srcId="{E2234976-64B8-40FD-B98C-DFEB05D215D9}" destId="{B72AE859-8F09-4956-A42D-1D8F7361AA68}" srcOrd="1" destOrd="0" presId="urn:microsoft.com/office/officeart/2005/8/layout/process2"/>
    <dgm:cxn modelId="{A165E5D4-80E7-4BBE-8650-96A8F38F76F1}" srcId="{DD70EF0D-6DD5-4D1C-92EA-8310507F28EA}" destId="{F0800F75-A4EE-412F-AFE7-1D6632F18036}" srcOrd="13" destOrd="0" parTransId="{C69628AB-4C8F-4089-8FB7-7F60BED0354C}" sibTransId="{C16328E6-F8F6-4E7A-9960-6AD8A101DD4B}"/>
    <dgm:cxn modelId="{D150D2D7-5C10-4BB5-BE72-FF2E6A3F3A0E}" type="presOf" srcId="{20AAE8B0-14F6-4C4C-8D67-39A1F376F6CC}" destId="{04F8B0AC-0A16-4D1F-8C4C-240946634872}" srcOrd="0" destOrd="0" presId="urn:microsoft.com/office/officeart/2005/8/layout/process2"/>
    <dgm:cxn modelId="{BF0B2EDD-9D86-4182-8ADD-096C98CC1246}" type="presOf" srcId="{9D52F544-0EDD-470C-9EAB-A0B76AECBEB3}" destId="{C9BBD8BF-57D7-42DC-8165-F89C23136E0B}" srcOrd="0" destOrd="0" presId="urn:microsoft.com/office/officeart/2005/8/layout/process2"/>
    <dgm:cxn modelId="{8BB3ABDE-2B06-47F1-A46B-3825FB6C58D2}" type="presOf" srcId="{7E0A960A-16CF-423D-A7E0-7C4406F1EDE4}" destId="{1A1708BD-1947-4A6C-943E-E30AF2FA7EB3}" srcOrd="0" destOrd="0" presId="urn:microsoft.com/office/officeart/2005/8/layout/process2"/>
    <dgm:cxn modelId="{C7E6A4E0-AA05-4936-A3C5-40C245014FDC}" type="presOf" srcId="{437E71D2-6E72-4998-83B6-D5A10D8C10A5}" destId="{05F6187E-9C6F-4EF8-938C-3514D00F0A02}" srcOrd="0" destOrd="0" presId="urn:microsoft.com/office/officeart/2005/8/layout/process2"/>
    <dgm:cxn modelId="{67E921E1-0C86-490A-A364-7B4DA0E07225}" type="presOf" srcId="{E2234976-64B8-40FD-B98C-DFEB05D215D9}" destId="{8ED84EC8-E30A-41AA-AE90-BF652861FC90}" srcOrd="0" destOrd="0" presId="urn:microsoft.com/office/officeart/2005/8/layout/process2"/>
    <dgm:cxn modelId="{7C6865E1-8DC0-472C-9ED0-988D2CA807C9}" type="presOf" srcId="{8BF6648E-5068-4A4F-9307-2BC2F77AAFF3}" destId="{36B05F5C-E305-4606-89C7-7EE3DCB25940}" srcOrd="0" destOrd="0" presId="urn:microsoft.com/office/officeart/2005/8/layout/process2"/>
    <dgm:cxn modelId="{C8A0D5E3-32F2-4057-8BF2-F7DA6474C39B}" type="presOf" srcId="{84E06919-01FA-41F7-AA86-A2EA642D2B47}" destId="{498F6C08-8619-4F8F-8B38-61F8E012333D}" srcOrd="1" destOrd="0" presId="urn:microsoft.com/office/officeart/2005/8/layout/process2"/>
    <dgm:cxn modelId="{2931B3F3-50E1-4C33-B508-048514C3BE7B}" srcId="{DD70EF0D-6DD5-4D1C-92EA-8310507F28EA}" destId="{45B94A0F-771D-423C-8DB5-B8281299183B}" srcOrd="7" destOrd="0" parTransId="{FD35734C-3E9D-43F6-A96A-6831A6CE46C0}" sibTransId="{3EA62585-ECDF-44CF-A9EC-11C0EE8C5A07}"/>
    <dgm:cxn modelId="{E45F1FF4-C64E-49F2-A888-0D2BB4C1DCBE}" type="presOf" srcId="{DD70EF0D-6DD5-4D1C-92EA-8310507F28EA}" destId="{7B4F7C4C-4F25-4F6F-91DD-7F7FEA0EE125}" srcOrd="0" destOrd="0" presId="urn:microsoft.com/office/officeart/2005/8/layout/process2"/>
    <dgm:cxn modelId="{88EE76F4-4C76-4C1A-B6F0-F8D6936716CA}" type="presOf" srcId="{3EA62585-ECDF-44CF-A9EC-11C0EE8C5A07}" destId="{9FA69DDF-141D-40AC-9515-AA7FBA09AFA8}" srcOrd="1" destOrd="0" presId="urn:microsoft.com/office/officeart/2005/8/layout/process2"/>
    <dgm:cxn modelId="{7A4AEDF6-1385-4BBE-B316-EF4FFB68F38D}" srcId="{DD70EF0D-6DD5-4D1C-92EA-8310507F28EA}" destId="{0E04C25C-2D7C-4FC7-A241-349B9D142901}" srcOrd="6" destOrd="0" parTransId="{ADA1767C-EDBD-443B-8B79-2BA422B09EC1}" sibTransId="{CDA0BB7D-6FB7-4BDC-A841-0BA278EBCE07}"/>
    <dgm:cxn modelId="{87C424F7-ABAA-4065-81AF-C52BB1D7AB02}" type="presOf" srcId="{E3ECE9B1-82D3-4B2C-B1CB-F77EBED335C5}" destId="{77F14784-8510-40BE-A256-F971B80154A1}" srcOrd="0" destOrd="0" presId="urn:microsoft.com/office/officeart/2005/8/layout/process2"/>
    <dgm:cxn modelId="{85A829FA-2E2A-46CD-B43F-C450BC7AE94A}" type="presOf" srcId="{8BF6648E-5068-4A4F-9307-2BC2F77AAFF3}" destId="{80938038-D3E0-439A-8C7E-43C711451289}" srcOrd="1" destOrd="0" presId="urn:microsoft.com/office/officeart/2005/8/layout/process2"/>
    <dgm:cxn modelId="{AA9AF5FC-16D3-4C11-92DE-B47471C7B034}" srcId="{DD70EF0D-6DD5-4D1C-92EA-8310507F28EA}" destId="{437E71D2-6E72-4998-83B6-D5A10D8C10A5}" srcOrd="9" destOrd="0" parTransId="{B09B9BE5-AC98-4024-BD39-C11F49E6DEBE}" sibTransId="{99F08F1B-4D3D-4DF6-AC47-3D9FFE5CAAA0}"/>
    <dgm:cxn modelId="{616C9148-EFC8-4FA9-9DA7-9FD26D0F9B25}" type="presParOf" srcId="{7B4F7C4C-4F25-4F6F-91DD-7F7FEA0EE125}" destId="{1A1708BD-1947-4A6C-943E-E30AF2FA7EB3}" srcOrd="0" destOrd="0" presId="urn:microsoft.com/office/officeart/2005/8/layout/process2"/>
    <dgm:cxn modelId="{D330A111-0BE5-45EC-BD71-898765A2FFD7}" type="presParOf" srcId="{7B4F7C4C-4F25-4F6F-91DD-7F7FEA0EE125}" destId="{8ED84EC8-E30A-41AA-AE90-BF652861FC90}" srcOrd="1" destOrd="0" presId="urn:microsoft.com/office/officeart/2005/8/layout/process2"/>
    <dgm:cxn modelId="{B1F0658D-C195-4F43-9191-ED77F4058EA6}" type="presParOf" srcId="{8ED84EC8-E30A-41AA-AE90-BF652861FC90}" destId="{B72AE859-8F09-4956-A42D-1D8F7361AA68}" srcOrd="0" destOrd="0" presId="urn:microsoft.com/office/officeart/2005/8/layout/process2"/>
    <dgm:cxn modelId="{1354D4E2-F935-42E7-9E24-D703ECD8E7E5}" type="presParOf" srcId="{7B4F7C4C-4F25-4F6F-91DD-7F7FEA0EE125}" destId="{53257CA2-0EA9-4459-A7B8-9C8E47B838D7}" srcOrd="2" destOrd="0" presId="urn:microsoft.com/office/officeart/2005/8/layout/process2"/>
    <dgm:cxn modelId="{DBF476F5-6114-4B80-A329-5EBF1560E0F2}" type="presParOf" srcId="{7B4F7C4C-4F25-4F6F-91DD-7F7FEA0EE125}" destId="{D700D208-048D-47F6-94F3-8675BBF90D71}" srcOrd="3" destOrd="0" presId="urn:microsoft.com/office/officeart/2005/8/layout/process2"/>
    <dgm:cxn modelId="{DF0ACC04-2694-40AF-B030-D60965C51563}" type="presParOf" srcId="{D700D208-048D-47F6-94F3-8675BBF90D71}" destId="{539B2CB9-9AB2-4216-AADD-8312BD99290E}" srcOrd="0" destOrd="0" presId="urn:microsoft.com/office/officeart/2005/8/layout/process2"/>
    <dgm:cxn modelId="{C3D1D8EA-A9F6-4986-8251-173D40E542B9}" type="presParOf" srcId="{7B4F7C4C-4F25-4F6F-91DD-7F7FEA0EE125}" destId="{C9BBD8BF-57D7-42DC-8165-F89C23136E0B}" srcOrd="4" destOrd="0" presId="urn:microsoft.com/office/officeart/2005/8/layout/process2"/>
    <dgm:cxn modelId="{9E8E26A4-3FB0-4EF4-9A29-02BF6C198F41}" type="presParOf" srcId="{7B4F7C4C-4F25-4F6F-91DD-7F7FEA0EE125}" destId="{F013FBFC-166B-4682-AE17-36A5F5F7509A}" srcOrd="5" destOrd="0" presId="urn:microsoft.com/office/officeart/2005/8/layout/process2"/>
    <dgm:cxn modelId="{10032E97-BB66-43C9-9F59-9D4BEFAB36C1}" type="presParOf" srcId="{F013FBFC-166B-4682-AE17-36A5F5F7509A}" destId="{1DFD917B-C876-4148-A968-ECD57284B67D}" srcOrd="0" destOrd="0" presId="urn:microsoft.com/office/officeart/2005/8/layout/process2"/>
    <dgm:cxn modelId="{0033D75C-B146-425B-AB9B-CB27804A773C}" type="presParOf" srcId="{7B4F7C4C-4F25-4F6F-91DD-7F7FEA0EE125}" destId="{05372B0E-3620-455F-965D-16232C3E2481}" srcOrd="6" destOrd="0" presId="urn:microsoft.com/office/officeart/2005/8/layout/process2"/>
    <dgm:cxn modelId="{E980E353-A359-4BFE-A955-5B3F34D2B5D9}" type="presParOf" srcId="{7B4F7C4C-4F25-4F6F-91DD-7F7FEA0EE125}" destId="{8606D68B-EB97-4930-A85F-46B72A9AC600}" srcOrd="7" destOrd="0" presId="urn:microsoft.com/office/officeart/2005/8/layout/process2"/>
    <dgm:cxn modelId="{FDB46321-AFAD-4BF1-9A14-940D74C982CB}" type="presParOf" srcId="{8606D68B-EB97-4930-A85F-46B72A9AC600}" destId="{DEAB69C2-E6BA-4CF0-9727-53974A408429}" srcOrd="0" destOrd="0" presId="urn:microsoft.com/office/officeart/2005/8/layout/process2"/>
    <dgm:cxn modelId="{8122887E-8E85-4237-A580-8C8BB1F22853}" type="presParOf" srcId="{7B4F7C4C-4F25-4F6F-91DD-7F7FEA0EE125}" destId="{0BD0D3B1-680F-4D36-9F61-571CEE56F650}" srcOrd="8" destOrd="0" presId="urn:microsoft.com/office/officeart/2005/8/layout/process2"/>
    <dgm:cxn modelId="{FBC8C297-45DB-47DF-9780-9AC64FA48A73}" type="presParOf" srcId="{7B4F7C4C-4F25-4F6F-91DD-7F7FEA0EE125}" destId="{04F8B0AC-0A16-4D1F-8C4C-240946634872}" srcOrd="9" destOrd="0" presId="urn:microsoft.com/office/officeart/2005/8/layout/process2"/>
    <dgm:cxn modelId="{4ECE442D-D8B9-418E-92F6-9D2EBAB3166F}" type="presParOf" srcId="{04F8B0AC-0A16-4D1F-8C4C-240946634872}" destId="{CC2D5858-D716-4C87-93A5-2A4309F5B930}" srcOrd="0" destOrd="0" presId="urn:microsoft.com/office/officeart/2005/8/layout/process2"/>
    <dgm:cxn modelId="{1C6708FA-EF30-4F89-A32E-D52FF4A0B91B}" type="presParOf" srcId="{7B4F7C4C-4F25-4F6F-91DD-7F7FEA0EE125}" destId="{E14A5BC4-F7A3-4101-A7C8-56E8EA60D727}" srcOrd="10" destOrd="0" presId="urn:microsoft.com/office/officeart/2005/8/layout/process2"/>
    <dgm:cxn modelId="{988B460B-8ED7-47FE-A2AE-91BB46F6D526}" type="presParOf" srcId="{7B4F7C4C-4F25-4F6F-91DD-7F7FEA0EE125}" destId="{36B05F5C-E305-4606-89C7-7EE3DCB25940}" srcOrd="11" destOrd="0" presId="urn:microsoft.com/office/officeart/2005/8/layout/process2"/>
    <dgm:cxn modelId="{8111741F-3F19-44ED-A668-D90EBEEDFF5E}" type="presParOf" srcId="{36B05F5C-E305-4606-89C7-7EE3DCB25940}" destId="{80938038-D3E0-439A-8C7E-43C711451289}" srcOrd="0" destOrd="0" presId="urn:microsoft.com/office/officeart/2005/8/layout/process2"/>
    <dgm:cxn modelId="{F4E1E16D-EE24-465A-B8C2-78A5F91CE0ED}" type="presParOf" srcId="{7B4F7C4C-4F25-4F6F-91DD-7F7FEA0EE125}" destId="{93A5BDB0-95E9-46B6-8FDA-E1DED4216A93}" srcOrd="12" destOrd="0" presId="urn:microsoft.com/office/officeart/2005/8/layout/process2"/>
    <dgm:cxn modelId="{2BF7DEA8-B9C8-4EE2-901E-41EE52678F7B}" type="presParOf" srcId="{7B4F7C4C-4F25-4F6F-91DD-7F7FEA0EE125}" destId="{C6B88DBD-0AAA-4728-921D-8494ADD97B84}" srcOrd="13" destOrd="0" presId="urn:microsoft.com/office/officeart/2005/8/layout/process2"/>
    <dgm:cxn modelId="{4489BADC-6086-4B55-BFE2-FAF3443F7069}" type="presParOf" srcId="{C6B88DBD-0AAA-4728-921D-8494ADD97B84}" destId="{ECEE5F94-CD73-47D3-B04C-12659B5DEFA8}" srcOrd="0" destOrd="0" presId="urn:microsoft.com/office/officeart/2005/8/layout/process2"/>
    <dgm:cxn modelId="{9B8C2F2D-750C-491B-A397-08A248A9708B}" type="presParOf" srcId="{7B4F7C4C-4F25-4F6F-91DD-7F7FEA0EE125}" destId="{6111F2C6-FAB9-4B20-B1FB-AF8FA2C885F3}" srcOrd="14" destOrd="0" presId="urn:microsoft.com/office/officeart/2005/8/layout/process2"/>
    <dgm:cxn modelId="{942D4110-DCAB-4F36-8ADE-AAE0656B0EEE}" type="presParOf" srcId="{7B4F7C4C-4F25-4F6F-91DD-7F7FEA0EE125}" destId="{EF5A834A-DC7E-4060-8F24-ADCDAAFF2F40}" srcOrd="15" destOrd="0" presId="urn:microsoft.com/office/officeart/2005/8/layout/process2"/>
    <dgm:cxn modelId="{7D50AAB4-FBC8-4555-B108-2FA3255CA04F}" type="presParOf" srcId="{EF5A834A-DC7E-4060-8F24-ADCDAAFF2F40}" destId="{9FA69DDF-141D-40AC-9515-AA7FBA09AFA8}" srcOrd="0" destOrd="0" presId="urn:microsoft.com/office/officeart/2005/8/layout/process2"/>
    <dgm:cxn modelId="{5A7A5EBC-EED2-4117-B230-E5EE204F4417}" type="presParOf" srcId="{7B4F7C4C-4F25-4F6F-91DD-7F7FEA0EE125}" destId="{5DFF3EF3-1DA1-453A-8A99-75D43921051D}" srcOrd="16" destOrd="0" presId="urn:microsoft.com/office/officeart/2005/8/layout/process2"/>
    <dgm:cxn modelId="{3CE2CD35-FDC8-4488-9B1F-D87F8A80F1E2}" type="presParOf" srcId="{7B4F7C4C-4F25-4F6F-91DD-7F7FEA0EE125}" destId="{346B90EB-A91C-48BD-ABAE-F0F5024AAF03}" srcOrd="17" destOrd="0" presId="urn:microsoft.com/office/officeart/2005/8/layout/process2"/>
    <dgm:cxn modelId="{473CC8AA-E9E5-44E4-B12D-F2367A46154E}" type="presParOf" srcId="{346B90EB-A91C-48BD-ABAE-F0F5024AAF03}" destId="{D57675BA-EB3E-4AE2-9855-2E789A67EE31}" srcOrd="0" destOrd="0" presId="urn:microsoft.com/office/officeart/2005/8/layout/process2"/>
    <dgm:cxn modelId="{4902ECFC-10D4-4732-BE7B-AEA548941DDB}" type="presParOf" srcId="{7B4F7C4C-4F25-4F6F-91DD-7F7FEA0EE125}" destId="{05F6187E-9C6F-4EF8-938C-3514D00F0A02}" srcOrd="18" destOrd="0" presId="urn:microsoft.com/office/officeart/2005/8/layout/process2"/>
    <dgm:cxn modelId="{A33D2876-6678-4536-B387-0A5D55DA0111}" type="presParOf" srcId="{7B4F7C4C-4F25-4F6F-91DD-7F7FEA0EE125}" destId="{D02B3476-8A71-47D7-AA4E-6B43FEED4AAC}" srcOrd="19" destOrd="0" presId="urn:microsoft.com/office/officeart/2005/8/layout/process2"/>
    <dgm:cxn modelId="{60133B0D-8579-4EEB-B1F6-A20BC3C1F3F5}" type="presParOf" srcId="{D02B3476-8A71-47D7-AA4E-6B43FEED4AAC}" destId="{78EE6878-CB13-4756-873B-913A229CD3BB}" srcOrd="0" destOrd="0" presId="urn:microsoft.com/office/officeart/2005/8/layout/process2"/>
    <dgm:cxn modelId="{6A3A9AE4-6214-42C3-B4AE-E32A2792A7CA}" type="presParOf" srcId="{7B4F7C4C-4F25-4F6F-91DD-7F7FEA0EE125}" destId="{E799A59C-1234-43A6-824D-44EE2A62B82A}" srcOrd="20" destOrd="0" presId="urn:microsoft.com/office/officeart/2005/8/layout/process2"/>
    <dgm:cxn modelId="{3CD2FACE-8FB2-4EB5-B2CC-FA893CC0949A}" type="presParOf" srcId="{7B4F7C4C-4F25-4F6F-91DD-7F7FEA0EE125}" destId="{CEFFE932-AF45-4B60-A750-66529E1F3995}" srcOrd="21" destOrd="0" presId="urn:microsoft.com/office/officeart/2005/8/layout/process2"/>
    <dgm:cxn modelId="{690FE4C5-D30E-46C8-97C1-24E623426833}" type="presParOf" srcId="{CEFFE932-AF45-4B60-A750-66529E1F3995}" destId="{16025787-49A3-4001-AF86-D57891525582}" srcOrd="0" destOrd="0" presId="urn:microsoft.com/office/officeart/2005/8/layout/process2"/>
    <dgm:cxn modelId="{22C20DDA-43AB-4A70-B4D2-B30A202B5492}" type="presParOf" srcId="{7B4F7C4C-4F25-4F6F-91DD-7F7FEA0EE125}" destId="{77F14784-8510-40BE-A256-F971B80154A1}" srcOrd="22" destOrd="0" presId="urn:microsoft.com/office/officeart/2005/8/layout/process2"/>
    <dgm:cxn modelId="{09BEA6FF-E44B-45A9-B70A-1F526228BB1D}" type="presParOf" srcId="{7B4F7C4C-4F25-4F6F-91DD-7F7FEA0EE125}" destId="{2B176036-DC82-4D54-B01D-BDDA80ED46DE}" srcOrd="23" destOrd="0" presId="urn:microsoft.com/office/officeart/2005/8/layout/process2"/>
    <dgm:cxn modelId="{FF6010F8-0560-4714-B6F9-27460E6F3A7B}" type="presParOf" srcId="{2B176036-DC82-4D54-B01D-BDDA80ED46DE}" destId="{498F6C08-8619-4F8F-8B38-61F8E012333D}" srcOrd="0" destOrd="0" presId="urn:microsoft.com/office/officeart/2005/8/layout/process2"/>
    <dgm:cxn modelId="{0444B200-C124-4D90-B979-318B32826163}" type="presParOf" srcId="{7B4F7C4C-4F25-4F6F-91DD-7F7FEA0EE125}" destId="{E080753D-FB63-4D8D-A194-393A865D008C}" srcOrd="24" destOrd="0" presId="urn:microsoft.com/office/officeart/2005/8/layout/process2"/>
    <dgm:cxn modelId="{F3B5F666-FBC1-4CE5-A432-9EFA7A9843BE}" type="presParOf" srcId="{7B4F7C4C-4F25-4F6F-91DD-7F7FEA0EE125}" destId="{F43719D5-4738-426D-B4E4-1B23F35CFB44}" srcOrd="25" destOrd="0" presId="urn:microsoft.com/office/officeart/2005/8/layout/process2"/>
    <dgm:cxn modelId="{DC521341-0D94-47EA-B12C-951C5F0438FB}" type="presParOf" srcId="{F43719D5-4738-426D-B4E4-1B23F35CFB44}" destId="{8FC9EE8A-6CB4-45ED-939F-2E750F01860B}" srcOrd="0" destOrd="0" presId="urn:microsoft.com/office/officeart/2005/8/layout/process2"/>
    <dgm:cxn modelId="{22CC76CF-3513-4958-8A9F-270F94810B72}" type="presParOf" srcId="{7B4F7C4C-4F25-4F6F-91DD-7F7FEA0EE125}" destId="{A01B5A3D-B48A-47DD-AAC8-8B6CD086BA80}" srcOrd="26" destOrd="0" presId="urn:microsoft.com/office/officeart/2005/8/layout/process2"/>
    <dgm:cxn modelId="{888D3045-0BB8-4175-ACA3-6CF3A91F5634}" type="presParOf" srcId="{7B4F7C4C-4F25-4F6F-91DD-7F7FEA0EE125}" destId="{C6BD37BD-8730-406D-AE0A-7B41DB92092F}" srcOrd="27" destOrd="0" presId="urn:microsoft.com/office/officeart/2005/8/layout/process2"/>
    <dgm:cxn modelId="{A66EB10B-3A0F-4F14-9BC7-144710B5AB6A}" type="presParOf" srcId="{C6BD37BD-8730-406D-AE0A-7B41DB92092F}" destId="{B6A65A3D-06E9-4A57-93CC-6C2D6AD977CE}" srcOrd="0" destOrd="0" presId="urn:microsoft.com/office/officeart/2005/8/layout/process2"/>
    <dgm:cxn modelId="{47E159C5-7E97-41C0-9576-901EDB25ACD7}" type="presParOf" srcId="{7B4F7C4C-4F25-4F6F-91DD-7F7FEA0EE125}" destId="{210CC49B-34E6-40DA-B586-BA9E031C56A6}" srcOrd="2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0EF0D-6DD5-4D1C-92EA-8310507F28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B2823B-8BF9-4513-9FFE-26E85A988A6C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Conv1 3x3x1x16</a:t>
          </a:r>
        </a:p>
      </dgm:t>
    </dgm:pt>
    <dgm:pt modelId="{96093A6A-D6B8-451D-9D7D-D5980EF0F2BC}" type="parTrans" cxnId="{20173FC5-D832-47C3-9F50-A6BC2631F87B}">
      <dgm:prSet/>
      <dgm:spPr/>
      <dgm:t>
        <a:bodyPr/>
        <a:lstStyle/>
        <a:p>
          <a:endParaRPr lang="pt-BR"/>
        </a:p>
      </dgm:t>
    </dgm:pt>
    <dgm:pt modelId="{47531F17-1C45-451E-9A6C-A8B8E3F4F3CC}" type="sibTrans" cxnId="{20173FC5-D832-47C3-9F50-A6BC2631F87B}">
      <dgm:prSet/>
      <dgm:spPr/>
      <dgm:t>
        <a:bodyPr/>
        <a:lstStyle/>
        <a:p>
          <a:endParaRPr lang="pt-BR"/>
        </a:p>
      </dgm:t>
    </dgm:pt>
    <dgm:pt modelId="{9D52F544-0EDD-470C-9EAB-A0B76AECBEB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BN1</a:t>
          </a:r>
        </a:p>
      </dgm:t>
    </dgm:pt>
    <dgm:pt modelId="{752B58FA-D16B-4D36-A872-0E21AA6DFE04}" type="parTrans" cxnId="{1AE8FB56-CDA7-4FBF-90A7-7E2FBAA439A9}">
      <dgm:prSet/>
      <dgm:spPr/>
      <dgm:t>
        <a:bodyPr/>
        <a:lstStyle/>
        <a:p>
          <a:endParaRPr lang="pt-BR"/>
        </a:p>
      </dgm:t>
    </dgm:pt>
    <dgm:pt modelId="{6F458540-428F-4C2C-BCDC-B81E87172FD7}" type="sibTrans" cxnId="{1AE8FB56-CDA7-4FBF-90A7-7E2FBAA439A9}">
      <dgm:prSet/>
      <dgm:spPr/>
      <dgm:t>
        <a:bodyPr/>
        <a:lstStyle/>
        <a:p>
          <a:endParaRPr lang="pt-BR"/>
        </a:p>
      </dgm:t>
    </dgm:pt>
    <dgm:pt modelId="{5535913A-28E0-4954-9342-E81C27F3899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RELU1</a:t>
          </a:r>
        </a:p>
      </dgm:t>
    </dgm:pt>
    <dgm:pt modelId="{16B692AA-C5B4-45EC-B64F-948A3ACF8FB4}" type="parTrans" cxnId="{79FC1B99-7753-48B7-AD7B-D4D14F90B5FB}">
      <dgm:prSet/>
      <dgm:spPr/>
      <dgm:t>
        <a:bodyPr/>
        <a:lstStyle/>
        <a:p>
          <a:endParaRPr lang="pt-BR"/>
        </a:p>
      </dgm:t>
    </dgm:pt>
    <dgm:pt modelId="{588DA062-C6A5-49E3-B6D2-B8251293937C}" type="sibTrans" cxnId="{79FC1B99-7753-48B7-AD7B-D4D14F90B5FB}">
      <dgm:prSet/>
      <dgm:spPr/>
      <dgm:t>
        <a:bodyPr/>
        <a:lstStyle/>
        <a:p>
          <a:endParaRPr lang="pt-BR"/>
        </a:p>
      </dgm:t>
    </dgm:pt>
    <dgm:pt modelId="{40F43D9A-1273-4467-82C0-34CF5EA8F8FD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16740F0A-513A-4972-AB21-A9FD812B8C57}" type="parTrans" cxnId="{5A565920-9BAF-485D-8B00-411929C4EC9F}">
      <dgm:prSet/>
      <dgm:spPr/>
      <dgm:t>
        <a:bodyPr/>
        <a:lstStyle/>
        <a:p>
          <a:endParaRPr lang="pt-BR"/>
        </a:p>
      </dgm:t>
    </dgm:pt>
    <dgm:pt modelId="{20AAE8B0-14F6-4C4C-8D67-39A1F376F6CC}" type="sibTrans" cxnId="{5A565920-9BAF-485D-8B00-411929C4EC9F}">
      <dgm:prSet/>
      <dgm:spPr/>
      <dgm:t>
        <a:bodyPr/>
        <a:lstStyle/>
        <a:p>
          <a:endParaRPr lang="pt-BR"/>
        </a:p>
      </dgm:t>
    </dgm:pt>
    <dgm:pt modelId="{E9F22CD6-2E9D-4FFD-B1B1-45AA782A4D3C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Conv2 3x3x16x16</a:t>
          </a:r>
        </a:p>
      </dgm:t>
    </dgm:pt>
    <dgm:pt modelId="{BDA91104-94B7-4C93-850E-FD1936C8FB40}" type="parTrans" cxnId="{5B081569-22A4-467A-87F0-BA4BCD8833FF}">
      <dgm:prSet/>
      <dgm:spPr/>
      <dgm:t>
        <a:bodyPr/>
        <a:lstStyle/>
        <a:p>
          <a:endParaRPr lang="pt-BR"/>
        </a:p>
      </dgm:t>
    </dgm:pt>
    <dgm:pt modelId="{8BF6648E-5068-4A4F-9307-2BC2F77AAFF3}" type="sibTrans" cxnId="{5B081569-22A4-467A-87F0-BA4BCD8833FF}">
      <dgm:prSet/>
      <dgm:spPr/>
      <dgm:t>
        <a:bodyPr/>
        <a:lstStyle/>
        <a:p>
          <a:endParaRPr lang="pt-BR"/>
        </a:p>
      </dgm:t>
    </dgm:pt>
    <dgm:pt modelId="{0E04C25C-2D7C-4FC7-A241-349B9D142901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BN2</a:t>
          </a:r>
        </a:p>
      </dgm:t>
    </dgm:pt>
    <dgm:pt modelId="{ADA1767C-EDBD-443B-8B79-2BA422B09EC1}" type="parTrans" cxnId="{7A4AEDF6-1385-4BBE-B316-EF4FFB68F38D}">
      <dgm:prSet/>
      <dgm:spPr/>
      <dgm:t>
        <a:bodyPr/>
        <a:lstStyle/>
        <a:p>
          <a:endParaRPr lang="pt-BR"/>
        </a:p>
      </dgm:t>
    </dgm:pt>
    <dgm:pt modelId="{CDA0BB7D-6FB7-4BDC-A841-0BA278EBCE07}" type="sibTrans" cxnId="{7A4AEDF6-1385-4BBE-B316-EF4FFB68F38D}">
      <dgm:prSet/>
      <dgm:spPr/>
      <dgm:t>
        <a:bodyPr/>
        <a:lstStyle/>
        <a:p>
          <a:endParaRPr lang="pt-BR"/>
        </a:p>
      </dgm:t>
    </dgm:pt>
    <dgm:pt modelId="{45B94A0F-771D-423C-8DB5-B8281299183B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RELU2</a:t>
          </a:r>
        </a:p>
      </dgm:t>
    </dgm:pt>
    <dgm:pt modelId="{FD35734C-3E9D-43F6-A96A-6831A6CE46C0}" type="parTrans" cxnId="{2931B3F3-50E1-4C33-B508-048514C3BE7B}">
      <dgm:prSet/>
      <dgm:spPr/>
      <dgm:t>
        <a:bodyPr/>
        <a:lstStyle/>
        <a:p>
          <a:endParaRPr lang="pt-BR"/>
        </a:p>
      </dgm:t>
    </dgm:pt>
    <dgm:pt modelId="{3EA62585-ECDF-44CF-A9EC-11C0EE8C5A07}" type="sibTrans" cxnId="{2931B3F3-50E1-4C33-B508-048514C3BE7B}">
      <dgm:prSet/>
      <dgm:spPr/>
      <dgm:t>
        <a:bodyPr/>
        <a:lstStyle/>
        <a:p>
          <a:endParaRPr lang="pt-BR"/>
        </a:p>
      </dgm:t>
    </dgm:pt>
    <dgm:pt modelId="{6A5F9364-4D5F-4C10-928C-9FFF05ABB8C1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BA0EDAE9-3A63-4932-8A0C-5C40659088A0}" type="parTrans" cxnId="{E027E497-9A65-4450-9D2B-9E72E992C97F}">
      <dgm:prSet/>
      <dgm:spPr/>
      <dgm:t>
        <a:bodyPr/>
        <a:lstStyle/>
        <a:p>
          <a:endParaRPr lang="pt-BR"/>
        </a:p>
      </dgm:t>
    </dgm:pt>
    <dgm:pt modelId="{7227D3D2-A879-4B3E-8FFF-3A8940D6DDC4}" type="sibTrans" cxnId="{E027E497-9A65-4450-9D2B-9E72E992C97F}">
      <dgm:prSet/>
      <dgm:spPr/>
      <dgm:t>
        <a:bodyPr/>
        <a:lstStyle/>
        <a:p>
          <a:endParaRPr lang="pt-BR"/>
        </a:p>
      </dgm:t>
    </dgm:pt>
    <dgm:pt modelId="{F0800F75-A4EE-412F-AFE7-1D6632F18036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FC</a:t>
          </a:r>
        </a:p>
      </dgm:t>
    </dgm:pt>
    <dgm:pt modelId="{C69628AB-4C8F-4089-8FB7-7F60BED0354C}" type="parTrans" cxnId="{A165E5D4-80E7-4BBE-8650-96A8F38F76F1}">
      <dgm:prSet/>
      <dgm:spPr/>
      <dgm:t>
        <a:bodyPr/>
        <a:lstStyle/>
        <a:p>
          <a:endParaRPr lang="pt-BR"/>
        </a:p>
      </dgm:t>
    </dgm:pt>
    <dgm:pt modelId="{C16328E6-F8F6-4E7A-9960-6AD8A101DD4B}" type="sibTrans" cxnId="{A165E5D4-80E7-4BBE-8650-96A8F38F76F1}">
      <dgm:prSet/>
      <dgm:spPr/>
      <dgm:t>
        <a:bodyPr/>
        <a:lstStyle/>
        <a:p>
          <a:endParaRPr lang="pt-BR"/>
        </a:p>
      </dgm:t>
    </dgm:pt>
    <dgm:pt modelId="{1901D147-3FDC-44D7-9933-01B99100B52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SOFTMAX</a:t>
          </a:r>
        </a:p>
      </dgm:t>
    </dgm:pt>
    <dgm:pt modelId="{0E1DF978-BE57-445F-8B8A-095CC45AEF5E}" type="parTrans" cxnId="{FE332E10-D0A6-492D-8FB4-2ECE21BA5C19}">
      <dgm:prSet/>
      <dgm:spPr/>
      <dgm:t>
        <a:bodyPr/>
        <a:lstStyle/>
        <a:p>
          <a:endParaRPr lang="pt-BR"/>
        </a:p>
      </dgm:t>
    </dgm:pt>
    <dgm:pt modelId="{2E9FC6D9-A6C3-4D57-84C5-C0362B7AD08E}" type="sibTrans" cxnId="{FE332E10-D0A6-492D-8FB4-2ECE21BA5C19}">
      <dgm:prSet/>
      <dgm:spPr/>
      <dgm:t>
        <a:bodyPr/>
        <a:lstStyle/>
        <a:p>
          <a:endParaRPr lang="pt-BR"/>
        </a:p>
      </dgm:t>
    </dgm:pt>
    <dgm:pt modelId="{7E0A960A-16CF-423D-A7E0-7C4406F1EDE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Entrada</a:t>
          </a:r>
        </a:p>
      </dgm:t>
    </dgm:pt>
    <dgm:pt modelId="{824C3DB1-C69B-4933-94A2-52416C8DBDF7}" type="parTrans" cxnId="{8B4FBC1C-E6B5-4213-A5BA-5E9E9B4738B8}">
      <dgm:prSet/>
      <dgm:spPr/>
      <dgm:t>
        <a:bodyPr/>
        <a:lstStyle/>
        <a:p>
          <a:endParaRPr lang="pt-BR"/>
        </a:p>
      </dgm:t>
    </dgm:pt>
    <dgm:pt modelId="{E2234976-64B8-40FD-B98C-DFEB05D215D9}" type="sibTrans" cxnId="{8B4FBC1C-E6B5-4213-A5BA-5E9E9B4738B8}">
      <dgm:prSet/>
      <dgm:spPr/>
      <dgm:t>
        <a:bodyPr/>
        <a:lstStyle/>
        <a:p>
          <a:endParaRPr lang="pt-BR"/>
        </a:p>
      </dgm:t>
    </dgm:pt>
    <dgm:pt modelId="{7B4F7C4C-4F25-4F6F-91DD-7F7FEA0EE125}" type="pres">
      <dgm:prSet presAssocID="{DD70EF0D-6DD5-4D1C-92EA-8310507F28EA}" presName="linearFlow" presStyleCnt="0">
        <dgm:presLayoutVars>
          <dgm:resizeHandles val="exact"/>
        </dgm:presLayoutVars>
      </dgm:prSet>
      <dgm:spPr/>
    </dgm:pt>
    <dgm:pt modelId="{1A1708BD-1947-4A6C-943E-E30AF2FA7EB3}" type="pres">
      <dgm:prSet presAssocID="{7E0A960A-16CF-423D-A7E0-7C4406F1EDE4}" presName="node" presStyleLbl="node1" presStyleIdx="0" presStyleCnt="11">
        <dgm:presLayoutVars>
          <dgm:bulletEnabled val="1"/>
        </dgm:presLayoutVars>
      </dgm:prSet>
      <dgm:spPr/>
    </dgm:pt>
    <dgm:pt modelId="{8ED84EC8-E30A-41AA-AE90-BF652861FC90}" type="pres">
      <dgm:prSet presAssocID="{E2234976-64B8-40FD-B98C-DFEB05D215D9}" presName="sibTrans" presStyleLbl="sibTrans2D1" presStyleIdx="0" presStyleCnt="10"/>
      <dgm:spPr/>
    </dgm:pt>
    <dgm:pt modelId="{B72AE859-8F09-4956-A42D-1D8F7361AA68}" type="pres">
      <dgm:prSet presAssocID="{E2234976-64B8-40FD-B98C-DFEB05D215D9}" presName="connectorText" presStyleLbl="sibTrans2D1" presStyleIdx="0" presStyleCnt="10"/>
      <dgm:spPr/>
    </dgm:pt>
    <dgm:pt modelId="{53257CA2-0EA9-4459-A7B8-9C8E47B838D7}" type="pres">
      <dgm:prSet presAssocID="{26B2823B-8BF9-4513-9FFE-26E85A988A6C}" presName="node" presStyleLbl="node1" presStyleIdx="1" presStyleCnt="11">
        <dgm:presLayoutVars>
          <dgm:bulletEnabled val="1"/>
        </dgm:presLayoutVars>
      </dgm:prSet>
      <dgm:spPr/>
    </dgm:pt>
    <dgm:pt modelId="{D700D208-048D-47F6-94F3-8675BBF90D71}" type="pres">
      <dgm:prSet presAssocID="{47531F17-1C45-451E-9A6C-A8B8E3F4F3CC}" presName="sibTrans" presStyleLbl="sibTrans2D1" presStyleIdx="1" presStyleCnt="10"/>
      <dgm:spPr/>
    </dgm:pt>
    <dgm:pt modelId="{539B2CB9-9AB2-4216-AADD-8312BD99290E}" type="pres">
      <dgm:prSet presAssocID="{47531F17-1C45-451E-9A6C-A8B8E3F4F3CC}" presName="connectorText" presStyleLbl="sibTrans2D1" presStyleIdx="1" presStyleCnt="10"/>
      <dgm:spPr/>
    </dgm:pt>
    <dgm:pt modelId="{C9BBD8BF-57D7-42DC-8165-F89C23136E0B}" type="pres">
      <dgm:prSet presAssocID="{9D52F544-0EDD-470C-9EAB-A0B76AECBEB3}" presName="node" presStyleLbl="node1" presStyleIdx="2" presStyleCnt="11">
        <dgm:presLayoutVars>
          <dgm:bulletEnabled val="1"/>
        </dgm:presLayoutVars>
      </dgm:prSet>
      <dgm:spPr/>
    </dgm:pt>
    <dgm:pt modelId="{F013FBFC-166B-4682-AE17-36A5F5F7509A}" type="pres">
      <dgm:prSet presAssocID="{6F458540-428F-4C2C-BCDC-B81E87172FD7}" presName="sibTrans" presStyleLbl="sibTrans2D1" presStyleIdx="2" presStyleCnt="10"/>
      <dgm:spPr/>
    </dgm:pt>
    <dgm:pt modelId="{1DFD917B-C876-4148-A968-ECD57284B67D}" type="pres">
      <dgm:prSet presAssocID="{6F458540-428F-4C2C-BCDC-B81E87172FD7}" presName="connectorText" presStyleLbl="sibTrans2D1" presStyleIdx="2" presStyleCnt="10"/>
      <dgm:spPr/>
    </dgm:pt>
    <dgm:pt modelId="{05372B0E-3620-455F-965D-16232C3E2481}" type="pres">
      <dgm:prSet presAssocID="{5535913A-28E0-4954-9342-E81C27F38993}" presName="node" presStyleLbl="node1" presStyleIdx="3" presStyleCnt="11">
        <dgm:presLayoutVars>
          <dgm:bulletEnabled val="1"/>
        </dgm:presLayoutVars>
      </dgm:prSet>
      <dgm:spPr/>
    </dgm:pt>
    <dgm:pt modelId="{8606D68B-EB97-4930-A85F-46B72A9AC600}" type="pres">
      <dgm:prSet presAssocID="{588DA062-C6A5-49E3-B6D2-B8251293937C}" presName="sibTrans" presStyleLbl="sibTrans2D1" presStyleIdx="3" presStyleCnt="10"/>
      <dgm:spPr/>
    </dgm:pt>
    <dgm:pt modelId="{DEAB69C2-E6BA-4CF0-9727-53974A408429}" type="pres">
      <dgm:prSet presAssocID="{588DA062-C6A5-49E3-B6D2-B8251293937C}" presName="connectorText" presStyleLbl="sibTrans2D1" presStyleIdx="3" presStyleCnt="10"/>
      <dgm:spPr/>
    </dgm:pt>
    <dgm:pt modelId="{0BD0D3B1-680F-4D36-9F61-571CEE56F650}" type="pres">
      <dgm:prSet presAssocID="{40F43D9A-1273-4467-82C0-34CF5EA8F8FD}" presName="node" presStyleLbl="node1" presStyleIdx="4" presStyleCnt="11">
        <dgm:presLayoutVars>
          <dgm:bulletEnabled val="1"/>
        </dgm:presLayoutVars>
      </dgm:prSet>
      <dgm:spPr/>
    </dgm:pt>
    <dgm:pt modelId="{04F8B0AC-0A16-4D1F-8C4C-240946634872}" type="pres">
      <dgm:prSet presAssocID="{20AAE8B0-14F6-4C4C-8D67-39A1F376F6CC}" presName="sibTrans" presStyleLbl="sibTrans2D1" presStyleIdx="4" presStyleCnt="10"/>
      <dgm:spPr/>
    </dgm:pt>
    <dgm:pt modelId="{CC2D5858-D716-4C87-93A5-2A4309F5B930}" type="pres">
      <dgm:prSet presAssocID="{20AAE8B0-14F6-4C4C-8D67-39A1F376F6CC}" presName="connectorText" presStyleLbl="sibTrans2D1" presStyleIdx="4" presStyleCnt="10"/>
      <dgm:spPr/>
    </dgm:pt>
    <dgm:pt modelId="{E14A5BC4-F7A3-4101-A7C8-56E8EA60D727}" type="pres">
      <dgm:prSet presAssocID="{E9F22CD6-2E9D-4FFD-B1B1-45AA782A4D3C}" presName="node" presStyleLbl="node1" presStyleIdx="5" presStyleCnt="11">
        <dgm:presLayoutVars>
          <dgm:bulletEnabled val="1"/>
        </dgm:presLayoutVars>
      </dgm:prSet>
      <dgm:spPr/>
    </dgm:pt>
    <dgm:pt modelId="{36B05F5C-E305-4606-89C7-7EE3DCB25940}" type="pres">
      <dgm:prSet presAssocID="{8BF6648E-5068-4A4F-9307-2BC2F77AAFF3}" presName="sibTrans" presStyleLbl="sibTrans2D1" presStyleIdx="5" presStyleCnt="10"/>
      <dgm:spPr/>
    </dgm:pt>
    <dgm:pt modelId="{80938038-D3E0-439A-8C7E-43C711451289}" type="pres">
      <dgm:prSet presAssocID="{8BF6648E-5068-4A4F-9307-2BC2F77AAFF3}" presName="connectorText" presStyleLbl="sibTrans2D1" presStyleIdx="5" presStyleCnt="10"/>
      <dgm:spPr/>
    </dgm:pt>
    <dgm:pt modelId="{93A5BDB0-95E9-46B6-8FDA-E1DED4216A93}" type="pres">
      <dgm:prSet presAssocID="{0E04C25C-2D7C-4FC7-A241-349B9D142901}" presName="node" presStyleLbl="node1" presStyleIdx="6" presStyleCnt="11">
        <dgm:presLayoutVars>
          <dgm:bulletEnabled val="1"/>
        </dgm:presLayoutVars>
      </dgm:prSet>
      <dgm:spPr/>
    </dgm:pt>
    <dgm:pt modelId="{C6B88DBD-0AAA-4728-921D-8494ADD97B84}" type="pres">
      <dgm:prSet presAssocID="{CDA0BB7D-6FB7-4BDC-A841-0BA278EBCE07}" presName="sibTrans" presStyleLbl="sibTrans2D1" presStyleIdx="6" presStyleCnt="10"/>
      <dgm:spPr/>
    </dgm:pt>
    <dgm:pt modelId="{ECEE5F94-CD73-47D3-B04C-12659B5DEFA8}" type="pres">
      <dgm:prSet presAssocID="{CDA0BB7D-6FB7-4BDC-A841-0BA278EBCE07}" presName="connectorText" presStyleLbl="sibTrans2D1" presStyleIdx="6" presStyleCnt="10"/>
      <dgm:spPr/>
    </dgm:pt>
    <dgm:pt modelId="{6111F2C6-FAB9-4B20-B1FB-AF8FA2C885F3}" type="pres">
      <dgm:prSet presAssocID="{45B94A0F-771D-423C-8DB5-B8281299183B}" presName="node" presStyleLbl="node1" presStyleIdx="7" presStyleCnt="11">
        <dgm:presLayoutVars>
          <dgm:bulletEnabled val="1"/>
        </dgm:presLayoutVars>
      </dgm:prSet>
      <dgm:spPr/>
    </dgm:pt>
    <dgm:pt modelId="{EF5A834A-DC7E-4060-8F24-ADCDAAFF2F40}" type="pres">
      <dgm:prSet presAssocID="{3EA62585-ECDF-44CF-A9EC-11C0EE8C5A07}" presName="sibTrans" presStyleLbl="sibTrans2D1" presStyleIdx="7" presStyleCnt="10"/>
      <dgm:spPr/>
    </dgm:pt>
    <dgm:pt modelId="{9FA69DDF-141D-40AC-9515-AA7FBA09AFA8}" type="pres">
      <dgm:prSet presAssocID="{3EA62585-ECDF-44CF-A9EC-11C0EE8C5A07}" presName="connectorText" presStyleLbl="sibTrans2D1" presStyleIdx="7" presStyleCnt="10"/>
      <dgm:spPr/>
    </dgm:pt>
    <dgm:pt modelId="{5DFF3EF3-1DA1-453A-8A99-75D43921051D}" type="pres">
      <dgm:prSet presAssocID="{6A5F9364-4D5F-4C10-928C-9FFF05ABB8C1}" presName="node" presStyleLbl="node1" presStyleIdx="8" presStyleCnt="11">
        <dgm:presLayoutVars>
          <dgm:bulletEnabled val="1"/>
        </dgm:presLayoutVars>
      </dgm:prSet>
      <dgm:spPr/>
    </dgm:pt>
    <dgm:pt modelId="{346B90EB-A91C-48BD-ABAE-F0F5024AAF03}" type="pres">
      <dgm:prSet presAssocID="{7227D3D2-A879-4B3E-8FFF-3A8940D6DDC4}" presName="sibTrans" presStyleLbl="sibTrans2D1" presStyleIdx="8" presStyleCnt="10"/>
      <dgm:spPr/>
    </dgm:pt>
    <dgm:pt modelId="{D57675BA-EB3E-4AE2-9855-2E789A67EE31}" type="pres">
      <dgm:prSet presAssocID="{7227D3D2-A879-4B3E-8FFF-3A8940D6DDC4}" presName="connectorText" presStyleLbl="sibTrans2D1" presStyleIdx="8" presStyleCnt="10"/>
      <dgm:spPr/>
    </dgm:pt>
    <dgm:pt modelId="{A01B5A3D-B48A-47DD-AAC8-8B6CD086BA80}" type="pres">
      <dgm:prSet presAssocID="{F0800F75-A4EE-412F-AFE7-1D6632F18036}" presName="node" presStyleLbl="node1" presStyleIdx="9" presStyleCnt="11">
        <dgm:presLayoutVars>
          <dgm:bulletEnabled val="1"/>
        </dgm:presLayoutVars>
      </dgm:prSet>
      <dgm:spPr/>
    </dgm:pt>
    <dgm:pt modelId="{C6BD37BD-8730-406D-AE0A-7B41DB92092F}" type="pres">
      <dgm:prSet presAssocID="{C16328E6-F8F6-4E7A-9960-6AD8A101DD4B}" presName="sibTrans" presStyleLbl="sibTrans2D1" presStyleIdx="9" presStyleCnt="10"/>
      <dgm:spPr/>
    </dgm:pt>
    <dgm:pt modelId="{B6A65A3D-06E9-4A57-93CC-6C2D6AD977CE}" type="pres">
      <dgm:prSet presAssocID="{C16328E6-F8F6-4E7A-9960-6AD8A101DD4B}" presName="connectorText" presStyleLbl="sibTrans2D1" presStyleIdx="9" presStyleCnt="10"/>
      <dgm:spPr/>
    </dgm:pt>
    <dgm:pt modelId="{210CC49B-34E6-40DA-B586-BA9E031C56A6}" type="pres">
      <dgm:prSet presAssocID="{1901D147-3FDC-44D7-9933-01B99100B52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0201205-C4AE-4599-86A4-3DAE9ADDA97B}" type="presOf" srcId="{F0800F75-A4EE-412F-AFE7-1D6632F18036}" destId="{A01B5A3D-B48A-47DD-AAC8-8B6CD086BA80}" srcOrd="0" destOrd="0" presId="urn:microsoft.com/office/officeart/2005/8/layout/process2"/>
    <dgm:cxn modelId="{C7515206-9C05-4568-9B44-9C2CB4F5BEC2}" type="presOf" srcId="{E9F22CD6-2E9D-4FFD-B1B1-45AA782A4D3C}" destId="{E14A5BC4-F7A3-4101-A7C8-56E8EA60D727}" srcOrd="0" destOrd="0" presId="urn:microsoft.com/office/officeart/2005/8/layout/process2"/>
    <dgm:cxn modelId="{652FD30E-E855-4E78-8088-9EE54ED53B72}" type="presOf" srcId="{C16328E6-F8F6-4E7A-9960-6AD8A101DD4B}" destId="{C6BD37BD-8730-406D-AE0A-7B41DB92092F}" srcOrd="0" destOrd="0" presId="urn:microsoft.com/office/officeart/2005/8/layout/process2"/>
    <dgm:cxn modelId="{FE332E10-D0A6-492D-8FB4-2ECE21BA5C19}" srcId="{DD70EF0D-6DD5-4D1C-92EA-8310507F28EA}" destId="{1901D147-3FDC-44D7-9933-01B99100B524}" srcOrd="10" destOrd="0" parTransId="{0E1DF978-BE57-445F-8B8A-095CC45AEF5E}" sibTransId="{2E9FC6D9-A6C3-4D57-84C5-C0362B7AD08E}"/>
    <dgm:cxn modelId="{8B4FBC1C-E6B5-4213-A5BA-5E9E9B4738B8}" srcId="{DD70EF0D-6DD5-4D1C-92EA-8310507F28EA}" destId="{7E0A960A-16CF-423D-A7E0-7C4406F1EDE4}" srcOrd="0" destOrd="0" parTransId="{824C3DB1-C69B-4933-94A2-52416C8DBDF7}" sibTransId="{E2234976-64B8-40FD-B98C-DFEB05D215D9}"/>
    <dgm:cxn modelId="{5A565920-9BAF-485D-8B00-411929C4EC9F}" srcId="{DD70EF0D-6DD5-4D1C-92EA-8310507F28EA}" destId="{40F43D9A-1273-4467-82C0-34CF5EA8F8FD}" srcOrd="4" destOrd="0" parTransId="{16740F0A-513A-4972-AB21-A9FD812B8C57}" sibTransId="{20AAE8B0-14F6-4C4C-8D67-39A1F376F6CC}"/>
    <dgm:cxn modelId="{BE877B20-7E8C-471A-BE3E-5560EA624175}" type="presOf" srcId="{45B94A0F-771D-423C-8DB5-B8281299183B}" destId="{6111F2C6-FAB9-4B20-B1FB-AF8FA2C885F3}" srcOrd="0" destOrd="0" presId="urn:microsoft.com/office/officeart/2005/8/layout/process2"/>
    <dgm:cxn modelId="{778A8F24-454A-450D-86FB-BF8E39A4AE09}" type="presOf" srcId="{6A5F9364-4D5F-4C10-928C-9FFF05ABB8C1}" destId="{5DFF3EF3-1DA1-453A-8A99-75D43921051D}" srcOrd="0" destOrd="0" presId="urn:microsoft.com/office/officeart/2005/8/layout/process2"/>
    <dgm:cxn modelId="{82CE5130-91BE-457D-824A-4D85E428D566}" type="presOf" srcId="{CDA0BB7D-6FB7-4BDC-A841-0BA278EBCE07}" destId="{ECEE5F94-CD73-47D3-B04C-12659B5DEFA8}" srcOrd="1" destOrd="0" presId="urn:microsoft.com/office/officeart/2005/8/layout/process2"/>
    <dgm:cxn modelId="{1ED63F39-2712-46F2-B0E3-6604699069EC}" type="presOf" srcId="{6F458540-428F-4C2C-BCDC-B81E87172FD7}" destId="{1DFD917B-C876-4148-A968-ECD57284B67D}" srcOrd="1" destOrd="0" presId="urn:microsoft.com/office/officeart/2005/8/layout/process2"/>
    <dgm:cxn modelId="{4F53473C-995F-4FBA-8015-3DD9D6636F37}" type="presOf" srcId="{47531F17-1C45-451E-9A6C-A8B8E3F4F3CC}" destId="{539B2CB9-9AB2-4216-AADD-8312BD99290E}" srcOrd="1" destOrd="0" presId="urn:microsoft.com/office/officeart/2005/8/layout/process2"/>
    <dgm:cxn modelId="{91990D41-2182-4A1B-89A0-51D4309AE28E}" type="presOf" srcId="{20AAE8B0-14F6-4C4C-8D67-39A1F376F6CC}" destId="{CC2D5858-D716-4C87-93A5-2A4309F5B930}" srcOrd="1" destOrd="0" presId="urn:microsoft.com/office/officeart/2005/8/layout/process2"/>
    <dgm:cxn modelId="{7621AA62-4C97-4219-BE7C-540AAC1C1C3B}" type="presOf" srcId="{588DA062-C6A5-49E3-B6D2-B8251293937C}" destId="{DEAB69C2-E6BA-4CF0-9727-53974A408429}" srcOrd="1" destOrd="0" presId="urn:microsoft.com/office/officeart/2005/8/layout/process2"/>
    <dgm:cxn modelId="{0660DF65-A4E1-47A6-937C-ECB89794F5B1}" type="presOf" srcId="{C16328E6-F8F6-4E7A-9960-6AD8A101DD4B}" destId="{B6A65A3D-06E9-4A57-93CC-6C2D6AD977CE}" srcOrd="1" destOrd="0" presId="urn:microsoft.com/office/officeart/2005/8/layout/process2"/>
    <dgm:cxn modelId="{5B081569-22A4-467A-87F0-BA4BCD8833FF}" srcId="{DD70EF0D-6DD5-4D1C-92EA-8310507F28EA}" destId="{E9F22CD6-2E9D-4FFD-B1B1-45AA782A4D3C}" srcOrd="5" destOrd="0" parTransId="{BDA91104-94B7-4C93-850E-FD1936C8FB40}" sibTransId="{8BF6648E-5068-4A4F-9307-2BC2F77AAFF3}"/>
    <dgm:cxn modelId="{E2180A6A-72AC-487A-AE7D-66838938B9F8}" type="presOf" srcId="{26B2823B-8BF9-4513-9FFE-26E85A988A6C}" destId="{53257CA2-0EA9-4459-A7B8-9C8E47B838D7}" srcOrd="0" destOrd="0" presId="urn:microsoft.com/office/officeart/2005/8/layout/process2"/>
    <dgm:cxn modelId="{876E2A50-39B7-456D-AE2B-DC322B8C4057}" type="presOf" srcId="{0E04C25C-2D7C-4FC7-A241-349B9D142901}" destId="{93A5BDB0-95E9-46B6-8FDA-E1DED4216A93}" srcOrd="0" destOrd="0" presId="urn:microsoft.com/office/officeart/2005/8/layout/process2"/>
    <dgm:cxn modelId="{C95BF253-7479-4B5D-A0B5-AF9870D6339C}" type="presOf" srcId="{6F458540-428F-4C2C-BCDC-B81E87172FD7}" destId="{F013FBFC-166B-4682-AE17-36A5F5F7509A}" srcOrd="0" destOrd="0" presId="urn:microsoft.com/office/officeart/2005/8/layout/process2"/>
    <dgm:cxn modelId="{51E0FE54-300A-43BE-84A6-205011FA1700}" type="presOf" srcId="{40F43D9A-1273-4467-82C0-34CF5EA8F8FD}" destId="{0BD0D3B1-680F-4D36-9F61-571CEE56F650}" srcOrd="0" destOrd="0" presId="urn:microsoft.com/office/officeart/2005/8/layout/process2"/>
    <dgm:cxn modelId="{6431B355-BB3F-43CE-BD2B-752A29C2AAD9}" type="presOf" srcId="{1901D147-3FDC-44D7-9933-01B99100B524}" destId="{210CC49B-34E6-40DA-B586-BA9E031C56A6}" srcOrd="0" destOrd="0" presId="urn:microsoft.com/office/officeart/2005/8/layout/process2"/>
    <dgm:cxn modelId="{1AE8FB56-CDA7-4FBF-90A7-7E2FBAA439A9}" srcId="{DD70EF0D-6DD5-4D1C-92EA-8310507F28EA}" destId="{9D52F544-0EDD-470C-9EAB-A0B76AECBEB3}" srcOrd="2" destOrd="0" parTransId="{752B58FA-D16B-4D36-A872-0E21AA6DFE04}" sibTransId="{6F458540-428F-4C2C-BCDC-B81E87172FD7}"/>
    <dgm:cxn modelId="{F2CFCC7A-1D63-4FB2-AFCC-88EE5B82C35C}" type="presOf" srcId="{5535913A-28E0-4954-9342-E81C27F38993}" destId="{05372B0E-3620-455F-965D-16232C3E2481}" srcOrd="0" destOrd="0" presId="urn:microsoft.com/office/officeart/2005/8/layout/process2"/>
    <dgm:cxn modelId="{89FCED80-5B11-4959-B772-7C6BCA389E4F}" type="presOf" srcId="{47531F17-1C45-451E-9A6C-A8B8E3F4F3CC}" destId="{D700D208-048D-47F6-94F3-8675BBF90D71}" srcOrd="0" destOrd="0" presId="urn:microsoft.com/office/officeart/2005/8/layout/process2"/>
    <dgm:cxn modelId="{E027E497-9A65-4450-9D2B-9E72E992C97F}" srcId="{DD70EF0D-6DD5-4D1C-92EA-8310507F28EA}" destId="{6A5F9364-4D5F-4C10-928C-9FFF05ABB8C1}" srcOrd="8" destOrd="0" parTransId="{BA0EDAE9-3A63-4932-8A0C-5C40659088A0}" sibTransId="{7227D3D2-A879-4B3E-8FFF-3A8940D6DDC4}"/>
    <dgm:cxn modelId="{79FC1B99-7753-48B7-AD7B-D4D14F90B5FB}" srcId="{DD70EF0D-6DD5-4D1C-92EA-8310507F28EA}" destId="{5535913A-28E0-4954-9342-E81C27F38993}" srcOrd="3" destOrd="0" parTransId="{16B692AA-C5B4-45EC-B64F-948A3ACF8FB4}" sibTransId="{588DA062-C6A5-49E3-B6D2-B8251293937C}"/>
    <dgm:cxn modelId="{106F96A5-DAAB-420E-AF2E-8A1F97DB7AE7}" type="presOf" srcId="{3EA62585-ECDF-44CF-A9EC-11C0EE8C5A07}" destId="{EF5A834A-DC7E-4060-8F24-ADCDAAFF2F40}" srcOrd="0" destOrd="0" presId="urn:microsoft.com/office/officeart/2005/8/layout/process2"/>
    <dgm:cxn modelId="{3AA799A7-28CF-4C8F-9E69-A1B479345C44}" type="presOf" srcId="{588DA062-C6A5-49E3-B6D2-B8251293937C}" destId="{8606D68B-EB97-4930-A85F-46B72A9AC600}" srcOrd="0" destOrd="0" presId="urn:microsoft.com/office/officeart/2005/8/layout/process2"/>
    <dgm:cxn modelId="{3AF326AD-EBBC-4702-AB05-27E0B3058D9F}" type="presOf" srcId="{7227D3D2-A879-4B3E-8FFF-3A8940D6DDC4}" destId="{D57675BA-EB3E-4AE2-9855-2E789A67EE31}" srcOrd="1" destOrd="0" presId="urn:microsoft.com/office/officeart/2005/8/layout/process2"/>
    <dgm:cxn modelId="{58A41DB5-01DD-4BBB-A173-6A40AE264A83}" type="presOf" srcId="{7227D3D2-A879-4B3E-8FFF-3A8940D6DDC4}" destId="{346B90EB-A91C-48BD-ABAE-F0F5024AAF03}" srcOrd="0" destOrd="0" presId="urn:microsoft.com/office/officeart/2005/8/layout/process2"/>
    <dgm:cxn modelId="{7F032EC2-287A-4836-9CE1-041366A37DDD}" type="presOf" srcId="{CDA0BB7D-6FB7-4BDC-A841-0BA278EBCE07}" destId="{C6B88DBD-0AAA-4728-921D-8494ADD97B84}" srcOrd="0" destOrd="0" presId="urn:microsoft.com/office/officeart/2005/8/layout/process2"/>
    <dgm:cxn modelId="{20173FC5-D832-47C3-9F50-A6BC2631F87B}" srcId="{DD70EF0D-6DD5-4D1C-92EA-8310507F28EA}" destId="{26B2823B-8BF9-4513-9FFE-26E85A988A6C}" srcOrd="1" destOrd="0" parTransId="{96093A6A-D6B8-451D-9D7D-D5980EF0F2BC}" sibTransId="{47531F17-1C45-451E-9A6C-A8B8E3F4F3CC}"/>
    <dgm:cxn modelId="{2BA01CCA-F66D-4A67-8299-24E9956D44BC}" type="presOf" srcId="{E2234976-64B8-40FD-B98C-DFEB05D215D9}" destId="{B72AE859-8F09-4956-A42D-1D8F7361AA68}" srcOrd="1" destOrd="0" presId="urn:microsoft.com/office/officeart/2005/8/layout/process2"/>
    <dgm:cxn modelId="{A165E5D4-80E7-4BBE-8650-96A8F38F76F1}" srcId="{DD70EF0D-6DD5-4D1C-92EA-8310507F28EA}" destId="{F0800F75-A4EE-412F-AFE7-1D6632F18036}" srcOrd="9" destOrd="0" parTransId="{C69628AB-4C8F-4089-8FB7-7F60BED0354C}" sibTransId="{C16328E6-F8F6-4E7A-9960-6AD8A101DD4B}"/>
    <dgm:cxn modelId="{D150D2D7-5C10-4BB5-BE72-FF2E6A3F3A0E}" type="presOf" srcId="{20AAE8B0-14F6-4C4C-8D67-39A1F376F6CC}" destId="{04F8B0AC-0A16-4D1F-8C4C-240946634872}" srcOrd="0" destOrd="0" presId="urn:microsoft.com/office/officeart/2005/8/layout/process2"/>
    <dgm:cxn modelId="{BF0B2EDD-9D86-4182-8ADD-096C98CC1246}" type="presOf" srcId="{9D52F544-0EDD-470C-9EAB-A0B76AECBEB3}" destId="{C9BBD8BF-57D7-42DC-8165-F89C23136E0B}" srcOrd="0" destOrd="0" presId="urn:microsoft.com/office/officeart/2005/8/layout/process2"/>
    <dgm:cxn modelId="{8BB3ABDE-2B06-47F1-A46B-3825FB6C58D2}" type="presOf" srcId="{7E0A960A-16CF-423D-A7E0-7C4406F1EDE4}" destId="{1A1708BD-1947-4A6C-943E-E30AF2FA7EB3}" srcOrd="0" destOrd="0" presId="urn:microsoft.com/office/officeart/2005/8/layout/process2"/>
    <dgm:cxn modelId="{67E921E1-0C86-490A-A364-7B4DA0E07225}" type="presOf" srcId="{E2234976-64B8-40FD-B98C-DFEB05D215D9}" destId="{8ED84EC8-E30A-41AA-AE90-BF652861FC90}" srcOrd="0" destOrd="0" presId="urn:microsoft.com/office/officeart/2005/8/layout/process2"/>
    <dgm:cxn modelId="{7C6865E1-8DC0-472C-9ED0-988D2CA807C9}" type="presOf" srcId="{8BF6648E-5068-4A4F-9307-2BC2F77AAFF3}" destId="{36B05F5C-E305-4606-89C7-7EE3DCB25940}" srcOrd="0" destOrd="0" presId="urn:microsoft.com/office/officeart/2005/8/layout/process2"/>
    <dgm:cxn modelId="{2931B3F3-50E1-4C33-B508-048514C3BE7B}" srcId="{DD70EF0D-6DD5-4D1C-92EA-8310507F28EA}" destId="{45B94A0F-771D-423C-8DB5-B8281299183B}" srcOrd="7" destOrd="0" parTransId="{FD35734C-3E9D-43F6-A96A-6831A6CE46C0}" sibTransId="{3EA62585-ECDF-44CF-A9EC-11C0EE8C5A07}"/>
    <dgm:cxn modelId="{E45F1FF4-C64E-49F2-A888-0D2BB4C1DCBE}" type="presOf" srcId="{DD70EF0D-6DD5-4D1C-92EA-8310507F28EA}" destId="{7B4F7C4C-4F25-4F6F-91DD-7F7FEA0EE125}" srcOrd="0" destOrd="0" presId="urn:microsoft.com/office/officeart/2005/8/layout/process2"/>
    <dgm:cxn modelId="{88EE76F4-4C76-4C1A-B6F0-F8D6936716CA}" type="presOf" srcId="{3EA62585-ECDF-44CF-A9EC-11C0EE8C5A07}" destId="{9FA69DDF-141D-40AC-9515-AA7FBA09AFA8}" srcOrd="1" destOrd="0" presId="urn:microsoft.com/office/officeart/2005/8/layout/process2"/>
    <dgm:cxn modelId="{7A4AEDF6-1385-4BBE-B316-EF4FFB68F38D}" srcId="{DD70EF0D-6DD5-4D1C-92EA-8310507F28EA}" destId="{0E04C25C-2D7C-4FC7-A241-349B9D142901}" srcOrd="6" destOrd="0" parTransId="{ADA1767C-EDBD-443B-8B79-2BA422B09EC1}" sibTransId="{CDA0BB7D-6FB7-4BDC-A841-0BA278EBCE07}"/>
    <dgm:cxn modelId="{85A829FA-2E2A-46CD-B43F-C450BC7AE94A}" type="presOf" srcId="{8BF6648E-5068-4A4F-9307-2BC2F77AAFF3}" destId="{80938038-D3E0-439A-8C7E-43C711451289}" srcOrd="1" destOrd="0" presId="urn:microsoft.com/office/officeart/2005/8/layout/process2"/>
    <dgm:cxn modelId="{616C9148-EFC8-4FA9-9DA7-9FD26D0F9B25}" type="presParOf" srcId="{7B4F7C4C-4F25-4F6F-91DD-7F7FEA0EE125}" destId="{1A1708BD-1947-4A6C-943E-E30AF2FA7EB3}" srcOrd="0" destOrd="0" presId="urn:microsoft.com/office/officeart/2005/8/layout/process2"/>
    <dgm:cxn modelId="{D330A111-0BE5-45EC-BD71-898765A2FFD7}" type="presParOf" srcId="{7B4F7C4C-4F25-4F6F-91DD-7F7FEA0EE125}" destId="{8ED84EC8-E30A-41AA-AE90-BF652861FC90}" srcOrd="1" destOrd="0" presId="urn:microsoft.com/office/officeart/2005/8/layout/process2"/>
    <dgm:cxn modelId="{B1F0658D-C195-4F43-9191-ED77F4058EA6}" type="presParOf" srcId="{8ED84EC8-E30A-41AA-AE90-BF652861FC90}" destId="{B72AE859-8F09-4956-A42D-1D8F7361AA68}" srcOrd="0" destOrd="0" presId="urn:microsoft.com/office/officeart/2005/8/layout/process2"/>
    <dgm:cxn modelId="{1354D4E2-F935-42E7-9E24-D703ECD8E7E5}" type="presParOf" srcId="{7B4F7C4C-4F25-4F6F-91DD-7F7FEA0EE125}" destId="{53257CA2-0EA9-4459-A7B8-9C8E47B838D7}" srcOrd="2" destOrd="0" presId="urn:microsoft.com/office/officeart/2005/8/layout/process2"/>
    <dgm:cxn modelId="{DBF476F5-6114-4B80-A329-5EBF1560E0F2}" type="presParOf" srcId="{7B4F7C4C-4F25-4F6F-91DD-7F7FEA0EE125}" destId="{D700D208-048D-47F6-94F3-8675BBF90D71}" srcOrd="3" destOrd="0" presId="urn:microsoft.com/office/officeart/2005/8/layout/process2"/>
    <dgm:cxn modelId="{DF0ACC04-2694-40AF-B030-D60965C51563}" type="presParOf" srcId="{D700D208-048D-47F6-94F3-8675BBF90D71}" destId="{539B2CB9-9AB2-4216-AADD-8312BD99290E}" srcOrd="0" destOrd="0" presId="urn:microsoft.com/office/officeart/2005/8/layout/process2"/>
    <dgm:cxn modelId="{C3D1D8EA-A9F6-4986-8251-173D40E542B9}" type="presParOf" srcId="{7B4F7C4C-4F25-4F6F-91DD-7F7FEA0EE125}" destId="{C9BBD8BF-57D7-42DC-8165-F89C23136E0B}" srcOrd="4" destOrd="0" presId="urn:microsoft.com/office/officeart/2005/8/layout/process2"/>
    <dgm:cxn modelId="{9E8E26A4-3FB0-4EF4-9A29-02BF6C198F41}" type="presParOf" srcId="{7B4F7C4C-4F25-4F6F-91DD-7F7FEA0EE125}" destId="{F013FBFC-166B-4682-AE17-36A5F5F7509A}" srcOrd="5" destOrd="0" presId="urn:microsoft.com/office/officeart/2005/8/layout/process2"/>
    <dgm:cxn modelId="{10032E97-BB66-43C9-9F59-9D4BEFAB36C1}" type="presParOf" srcId="{F013FBFC-166B-4682-AE17-36A5F5F7509A}" destId="{1DFD917B-C876-4148-A968-ECD57284B67D}" srcOrd="0" destOrd="0" presId="urn:microsoft.com/office/officeart/2005/8/layout/process2"/>
    <dgm:cxn modelId="{0033D75C-B146-425B-AB9B-CB27804A773C}" type="presParOf" srcId="{7B4F7C4C-4F25-4F6F-91DD-7F7FEA0EE125}" destId="{05372B0E-3620-455F-965D-16232C3E2481}" srcOrd="6" destOrd="0" presId="urn:microsoft.com/office/officeart/2005/8/layout/process2"/>
    <dgm:cxn modelId="{E980E353-A359-4BFE-A955-5B3F34D2B5D9}" type="presParOf" srcId="{7B4F7C4C-4F25-4F6F-91DD-7F7FEA0EE125}" destId="{8606D68B-EB97-4930-A85F-46B72A9AC600}" srcOrd="7" destOrd="0" presId="urn:microsoft.com/office/officeart/2005/8/layout/process2"/>
    <dgm:cxn modelId="{FDB46321-AFAD-4BF1-9A14-940D74C982CB}" type="presParOf" srcId="{8606D68B-EB97-4930-A85F-46B72A9AC600}" destId="{DEAB69C2-E6BA-4CF0-9727-53974A408429}" srcOrd="0" destOrd="0" presId="urn:microsoft.com/office/officeart/2005/8/layout/process2"/>
    <dgm:cxn modelId="{8122887E-8E85-4237-A580-8C8BB1F22853}" type="presParOf" srcId="{7B4F7C4C-4F25-4F6F-91DD-7F7FEA0EE125}" destId="{0BD0D3B1-680F-4D36-9F61-571CEE56F650}" srcOrd="8" destOrd="0" presId="urn:microsoft.com/office/officeart/2005/8/layout/process2"/>
    <dgm:cxn modelId="{FBC8C297-45DB-47DF-9780-9AC64FA48A73}" type="presParOf" srcId="{7B4F7C4C-4F25-4F6F-91DD-7F7FEA0EE125}" destId="{04F8B0AC-0A16-4D1F-8C4C-240946634872}" srcOrd="9" destOrd="0" presId="urn:microsoft.com/office/officeart/2005/8/layout/process2"/>
    <dgm:cxn modelId="{4ECE442D-D8B9-418E-92F6-9D2EBAB3166F}" type="presParOf" srcId="{04F8B0AC-0A16-4D1F-8C4C-240946634872}" destId="{CC2D5858-D716-4C87-93A5-2A4309F5B930}" srcOrd="0" destOrd="0" presId="urn:microsoft.com/office/officeart/2005/8/layout/process2"/>
    <dgm:cxn modelId="{1C6708FA-EF30-4F89-A32E-D52FF4A0B91B}" type="presParOf" srcId="{7B4F7C4C-4F25-4F6F-91DD-7F7FEA0EE125}" destId="{E14A5BC4-F7A3-4101-A7C8-56E8EA60D727}" srcOrd="10" destOrd="0" presId="urn:microsoft.com/office/officeart/2005/8/layout/process2"/>
    <dgm:cxn modelId="{988B460B-8ED7-47FE-A2AE-91BB46F6D526}" type="presParOf" srcId="{7B4F7C4C-4F25-4F6F-91DD-7F7FEA0EE125}" destId="{36B05F5C-E305-4606-89C7-7EE3DCB25940}" srcOrd="11" destOrd="0" presId="urn:microsoft.com/office/officeart/2005/8/layout/process2"/>
    <dgm:cxn modelId="{8111741F-3F19-44ED-A668-D90EBEEDFF5E}" type="presParOf" srcId="{36B05F5C-E305-4606-89C7-7EE3DCB25940}" destId="{80938038-D3E0-439A-8C7E-43C711451289}" srcOrd="0" destOrd="0" presId="urn:microsoft.com/office/officeart/2005/8/layout/process2"/>
    <dgm:cxn modelId="{F4E1E16D-EE24-465A-B8C2-78A5F91CE0ED}" type="presParOf" srcId="{7B4F7C4C-4F25-4F6F-91DD-7F7FEA0EE125}" destId="{93A5BDB0-95E9-46B6-8FDA-E1DED4216A93}" srcOrd="12" destOrd="0" presId="urn:microsoft.com/office/officeart/2005/8/layout/process2"/>
    <dgm:cxn modelId="{2BF7DEA8-B9C8-4EE2-901E-41EE52678F7B}" type="presParOf" srcId="{7B4F7C4C-4F25-4F6F-91DD-7F7FEA0EE125}" destId="{C6B88DBD-0AAA-4728-921D-8494ADD97B84}" srcOrd="13" destOrd="0" presId="urn:microsoft.com/office/officeart/2005/8/layout/process2"/>
    <dgm:cxn modelId="{4489BADC-6086-4B55-BFE2-FAF3443F7069}" type="presParOf" srcId="{C6B88DBD-0AAA-4728-921D-8494ADD97B84}" destId="{ECEE5F94-CD73-47D3-B04C-12659B5DEFA8}" srcOrd="0" destOrd="0" presId="urn:microsoft.com/office/officeart/2005/8/layout/process2"/>
    <dgm:cxn modelId="{9B8C2F2D-750C-491B-A397-08A248A9708B}" type="presParOf" srcId="{7B4F7C4C-4F25-4F6F-91DD-7F7FEA0EE125}" destId="{6111F2C6-FAB9-4B20-B1FB-AF8FA2C885F3}" srcOrd="14" destOrd="0" presId="urn:microsoft.com/office/officeart/2005/8/layout/process2"/>
    <dgm:cxn modelId="{942D4110-DCAB-4F36-8ADE-AAE0656B0EEE}" type="presParOf" srcId="{7B4F7C4C-4F25-4F6F-91DD-7F7FEA0EE125}" destId="{EF5A834A-DC7E-4060-8F24-ADCDAAFF2F40}" srcOrd="15" destOrd="0" presId="urn:microsoft.com/office/officeart/2005/8/layout/process2"/>
    <dgm:cxn modelId="{7D50AAB4-FBC8-4555-B108-2FA3255CA04F}" type="presParOf" srcId="{EF5A834A-DC7E-4060-8F24-ADCDAAFF2F40}" destId="{9FA69DDF-141D-40AC-9515-AA7FBA09AFA8}" srcOrd="0" destOrd="0" presId="urn:microsoft.com/office/officeart/2005/8/layout/process2"/>
    <dgm:cxn modelId="{5A7A5EBC-EED2-4117-B230-E5EE204F4417}" type="presParOf" srcId="{7B4F7C4C-4F25-4F6F-91DD-7F7FEA0EE125}" destId="{5DFF3EF3-1DA1-453A-8A99-75D43921051D}" srcOrd="16" destOrd="0" presId="urn:microsoft.com/office/officeart/2005/8/layout/process2"/>
    <dgm:cxn modelId="{3CE2CD35-FDC8-4488-9B1F-D87F8A80F1E2}" type="presParOf" srcId="{7B4F7C4C-4F25-4F6F-91DD-7F7FEA0EE125}" destId="{346B90EB-A91C-48BD-ABAE-F0F5024AAF03}" srcOrd="17" destOrd="0" presId="urn:microsoft.com/office/officeart/2005/8/layout/process2"/>
    <dgm:cxn modelId="{473CC8AA-E9E5-44E4-B12D-F2367A46154E}" type="presParOf" srcId="{346B90EB-A91C-48BD-ABAE-F0F5024AAF03}" destId="{D57675BA-EB3E-4AE2-9855-2E789A67EE31}" srcOrd="0" destOrd="0" presId="urn:microsoft.com/office/officeart/2005/8/layout/process2"/>
    <dgm:cxn modelId="{22CC76CF-3513-4958-8A9F-270F94810B72}" type="presParOf" srcId="{7B4F7C4C-4F25-4F6F-91DD-7F7FEA0EE125}" destId="{A01B5A3D-B48A-47DD-AAC8-8B6CD086BA80}" srcOrd="18" destOrd="0" presId="urn:microsoft.com/office/officeart/2005/8/layout/process2"/>
    <dgm:cxn modelId="{888D3045-0BB8-4175-ACA3-6CF3A91F5634}" type="presParOf" srcId="{7B4F7C4C-4F25-4F6F-91DD-7F7FEA0EE125}" destId="{C6BD37BD-8730-406D-AE0A-7B41DB92092F}" srcOrd="19" destOrd="0" presId="urn:microsoft.com/office/officeart/2005/8/layout/process2"/>
    <dgm:cxn modelId="{A66EB10B-3A0F-4F14-9BC7-144710B5AB6A}" type="presParOf" srcId="{C6BD37BD-8730-406D-AE0A-7B41DB92092F}" destId="{B6A65A3D-06E9-4A57-93CC-6C2D6AD977CE}" srcOrd="0" destOrd="0" presId="urn:microsoft.com/office/officeart/2005/8/layout/process2"/>
    <dgm:cxn modelId="{47E159C5-7E97-41C0-9576-901EDB25ACD7}" type="presParOf" srcId="{7B4F7C4C-4F25-4F6F-91DD-7F7FEA0EE125}" destId="{210CC49B-34E6-40DA-B586-BA9E031C56A6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70EF0D-6DD5-4D1C-92EA-8310507F28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B2823B-8BF9-4513-9FFE-26E85A988A6C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Conv1 5x5x1x32</a:t>
          </a:r>
        </a:p>
      </dgm:t>
    </dgm:pt>
    <dgm:pt modelId="{96093A6A-D6B8-451D-9D7D-D5980EF0F2BC}" type="parTrans" cxnId="{20173FC5-D832-47C3-9F50-A6BC2631F87B}">
      <dgm:prSet/>
      <dgm:spPr/>
      <dgm:t>
        <a:bodyPr/>
        <a:lstStyle/>
        <a:p>
          <a:endParaRPr lang="pt-BR"/>
        </a:p>
      </dgm:t>
    </dgm:pt>
    <dgm:pt modelId="{47531F17-1C45-451E-9A6C-A8B8E3F4F3CC}" type="sibTrans" cxnId="{20173FC5-D832-47C3-9F50-A6BC2631F87B}">
      <dgm:prSet/>
      <dgm:spPr/>
      <dgm:t>
        <a:bodyPr/>
        <a:lstStyle/>
        <a:p>
          <a:endParaRPr lang="pt-BR"/>
        </a:p>
      </dgm:t>
    </dgm:pt>
    <dgm:pt modelId="{9D52F544-0EDD-470C-9EAB-A0B76AECBEB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BN1</a:t>
          </a:r>
        </a:p>
      </dgm:t>
    </dgm:pt>
    <dgm:pt modelId="{752B58FA-D16B-4D36-A872-0E21AA6DFE04}" type="parTrans" cxnId="{1AE8FB56-CDA7-4FBF-90A7-7E2FBAA439A9}">
      <dgm:prSet/>
      <dgm:spPr/>
      <dgm:t>
        <a:bodyPr/>
        <a:lstStyle/>
        <a:p>
          <a:endParaRPr lang="pt-BR"/>
        </a:p>
      </dgm:t>
    </dgm:pt>
    <dgm:pt modelId="{6F458540-428F-4C2C-BCDC-B81E87172FD7}" type="sibTrans" cxnId="{1AE8FB56-CDA7-4FBF-90A7-7E2FBAA439A9}">
      <dgm:prSet/>
      <dgm:spPr/>
      <dgm:t>
        <a:bodyPr/>
        <a:lstStyle/>
        <a:p>
          <a:endParaRPr lang="pt-BR"/>
        </a:p>
      </dgm:t>
    </dgm:pt>
    <dgm:pt modelId="{5535913A-28E0-4954-9342-E81C27F38993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RELU1</a:t>
          </a:r>
        </a:p>
      </dgm:t>
    </dgm:pt>
    <dgm:pt modelId="{16B692AA-C5B4-45EC-B64F-948A3ACF8FB4}" type="parTrans" cxnId="{79FC1B99-7753-48B7-AD7B-D4D14F90B5FB}">
      <dgm:prSet/>
      <dgm:spPr/>
      <dgm:t>
        <a:bodyPr/>
        <a:lstStyle/>
        <a:p>
          <a:endParaRPr lang="pt-BR"/>
        </a:p>
      </dgm:t>
    </dgm:pt>
    <dgm:pt modelId="{588DA062-C6A5-49E3-B6D2-B8251293937C}" type="sibTrans" cxnId="{79FC1B99-7753-48B7-AD7B-D4D14F90B5FB}">
      <dgm:prSet/>
      <dgm:spPr/>
      <dgm:t>
        <a:bodyPr/>
        <a:lstStyle/>
        <a:p>
          <a:endParaRPr lang="pt-BR"/>
        </a:p>
      </dgm:t>
    </dgm:pt>
    <dgm:pt modelId="{40F43D9A-1273-4467-82C0-34CF5EA8F8FD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Maxpooling 2x2</a:t>
          </a:r>
        </a:p>
      </dgm:t>
    </dgm:pt>
    <dgm:pt modelId="{16740F0A-513A-4972-AB21-A9FD812B8C57}" type="parTrans" cxnId="{5A565920-9BAF-485D-8B00-411929C4EC9F}">
      <dgm:prSet/>
      <dgm:spPr/>
      <dgm:t>
        <a:bodyPr/>
        <a:lstStyle/>
        <a:p>
          <a:endParaRPr lang="pt-BR"/>
        </a:p>
      </dgm:t>
    </dgm:pt>
    <dgm:pt modelId="{20AAE8B0-14F6-4C4C-8D67-39A1F376F6CC}" type="sibTrans" cxnId="{5A565920-9BAF-485D-8B00-411929C4EC9F}">
      <dgm:prSet/>
      <dgm:spPr/>
      <dgm:t>
        <a:bodyPr/>
        <a:lstStyle/>
        <a:p>
          <a:endParaRPr lang="pt-BR"/>
        </a:p>
      </dgm:t>
    </dgm:pt>
    <dgm:pt modelId="{F0800F75-A4EE-412F-AFE7-1D6632F18036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FC</a:t>
          </a:r>
        </a:p>
      </dgm:t>
    </dgm:pt>
    <dgm:pt modelId="{C69628AB-4C8F-4089-8FB7-7F60BED0354C}" type="parTrans" cxnId="{A165E5D4-80E7-4BBE-8650-96A8F38F76F1}">
      <dgm:prSet/>
      <dgm:spPr/>
      <dgm:t>
        <a:bodyPr/>
        <a:lstStyle/>
        <a:p>
          <a:endParaRPr lang="pt-BR"/>
        </a:p>
      </dgm:t>
    </dgm:pt>
    <dgm:pt modelId="{C16328E6-F8F6-4E7A-9960-6AD8A101DD4B}" type="sibTrans" cxnId="{A165E5D4-80E7-4BBE-8650-96A8F38F76F1}">
      <dgm:prSet/>
      <dgm:spPr/>
      <dgm:t>
        <a:bodyPr/>
        <a:lstStyle/>
        <a:p>
          <a:endParaRPr lang="pt-BR"/>
        </a:p>
      </dgm:t>
    </dgm:pt>
    <dgm:pt modelId="{1901D147-3FDC-44D7-9933-01B99100B52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SOFTMAX</a:t>
          </a:r>
        </a:p>
      </dgm:t>
    </dgm:pt>
    <dgm:pt modelId="{0E1DF978-BE57-445F-8B8A-095CC45AEF5E}" type="parTrans" cxnId="{FE332E10-D0A6-492D-8FB4-2ECE21BA5C19}">
      <dgm:prSet/>
      <dgm:spPr/>
      <dgm:t>
        <a:bodyPr/>
        <a:lstStyle/>
        <a:p>
          <a:endParaRPr lang="pt-BR"/>
        </a:p>
      </dgm:t>
    </dgm:pt>
    <dgm:pt modelId="{2E9FC6D9-A6C3-4D57-84C5-C0362B7AD08E}" type="sibTrans" cxnId="{FE332E10-D0A6-492D-8FB4-2ECE21BA5C19}">
      <dgm:prSet/>
      <dgm:spPr/>
      <dgm:t>
        <a:bodyPr/>
        <a:lstStyle/>
        <a:p>
          <a:endParaRPr lang="pt-BR"/>
        </a:p>
      </dgm:t>
    </dgm:pt>
    <dgm:pt modelId="{7E0A960A-16CF-423D-A7E0-7C4406F1EDE4}">
      <dgm:prSet phldrT="[Texto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Entrada</a:t>
          </a:r>
        </a:p>
      </dgm:t>
    </dgm:pt>
    <dgm:pt modelId="{824C3DB1-C69B-4933-94A2-52416C8DBDF7}" type="parTrans" cxnId="{8B4FBC1C-E6B5-4213-A5BA-5E9E9B4738B8}">
      <dgm:prSet/>
      <dgm:spPr/>
      <dgm:t>
        <a:bodyPr/>
        <a:lstStyle/>
        <a:p>
          <a:endParaRPr lang="pt-BR"/>
        </a:p>
      </dgm:t>
    </dgm:pt>
    <dgm:pt modelId="{E2234976-64B8-40FD-B98C-DFEB05D215D9}" type="sibTrans" cxnId="{8B4FBC1C-E6B5-4213-A5BA-5E9E9B4738B8}">
      <dgm:prSet/>
      <dgm:spPr/>
      <dgm:t>
        <a:bodyPr/>
        <a:lstStyle/>
        <a:p>
          <a:endParaRPr lang="pt-BR"/>
        </a:p>
      </dgm:t>
    </dgm:pt>
    <dgm:pt modelId="{7B4F7C4C-4F25-4F6F-91DD-7F7FEA0EE125}" type="pres">
      <dgm:prSet presAssocID="{DD70EF0D-6DD5-4D1C-92EA-8310507F28EA}" presName="linearFlow" presStyleCnt="0">
        <dgm:presLayoutVars>
          <dgm:resizeHandles val="exact"/>
        </dgm:presLayoutVars>
      </dgm:prSet>
      <dgm:spPr/>
    </dgm:pt>
    <dgm:pt modelId="{1A1708BD-1947-4A6C-943E-E30AF2FA7EB3}" type="pres">
      <dgm:prSet presAssocID="{7E0A960A-16CF-423D-A7E0-7C4406F1EDE4}" presName="node" presStyleLbl="node1" presStyleIdx="0" presStyleCnt="7">
        <dgm:presLayoutVars>
          <dgm:bulletEnabled val="1"/>
        </dgm:presLayoutVars>
      </dgm:prSet>
      <dgm:spPr/>
    </dgm:pt>
    <dgm:pt modelId="{8ED84EC8-E30A-41AA-AE90-BF652861FC90}" type="pres">
      <dgm:prSet presAssocID="{E2234976-64B8-40FD-B98C-DFEB05D215D9}" presName="sibTrans" presStyleLbl="sibTrans2D1" presStyleIdx="0" presStyleCnt="6"/>
      <dgm:spPr/>
    </dgm:pt>
    <dgm:pt modelId="{B72AE859-8F09-4956-A42D-1D8F7361AA68}" type="pres">
      <dgm:prSet presAssocID="{E2234976-64B8-40FD-B98C-DFEB05D215D9}" presName="connectorText" presStyleLbl="sibTrans2D1" presStyleIdx="0" presStyleCnt="6"/>
      <dgm:spPr/>
    </dgm:pt>
    <dgm:pt modelId="{53257CA2-0EA9-4459-A7B8-9C8E47B838D7}" type="pres">
      <dgm:prSet presAssocID="{26B2823B-8BF9-4513-9FFE-26E85A988A6C}" presName="node" presStyleLbl="node1" presStyleIdx="1" presStyleCnt="7">
        <dgm:presLayoutVars>
          <dgm:bulletEnabled val="1"/>
        </dgm:presLayoutVars>
      </dgm:prSet>
      <dgm:spPr/>
    </dgm:pt>
    <dgm:pt modelId="{D700D208-048D-47F6-94F3-8675BBF90D71}" type="pres">
      <dgm:prSet presAssocID="{47531F17-1C45-451E-9A6C-A8B8E3F4F3CC}" presName="sibTrans" presStyleLbl="sibTrans2D1" presStyleIdx="1" presStyleCnt="6"/>
      <dgm:spPr/>
    </dgm:pt>
    <dgm:pt modelId="{539B2CB9-9AB2-4216-AADD-8312BD99290E}" type="pres">
      <dgm:prSet presAssocID="{47531F17-1C45-451E-9A6C-A8B8E3F4F3CC}" presName="connectorText" presStyleLbl="sibTrans2D1" presStyleIdx="1" presStyleCnt="6"/>
      <dgm:spPr/>
    </dgm:pt>
    <dgm:pt modelId="{C9BBD8BF-57D7-42DC-8165-F89C23136E0B}" type="pres">
      <dgm:prSet presAssocID="{9D52F544-0EDD-470C-9EAB-A0B76AECBEB3}" presName="node" presStyleLbl="node1" presStyleIdx="2" presStyleCnt="7">
        <dgm:presLayoutVars>
          <dgm:bulletEnabled val="1"/>
        </dgm:presLayoutVars>
      </dgm:prSet>
      <dgm:spPr/>
    </dgm:pt>
    <dgm:pt modelId="{F013FBFC-166B-4682-AE17-36A5F5F7509A}" type="pres">
      <dgm:prSet presAssocID="{6F458540-428F-4C2C-BCDC-B81E87172FD7}" presName="sibTrans" presStyleLbl="sibTrans2D1" presStyleIdx="2" presStyleCnt="6"/>
      <dgm:spPr/>
    </dgm:pt>
    <dgm:pt modelId="{1DFD917B-C876-4148-A968-ECD57284B67D}" type="pres">
      <dgm:prSet presAssocID="{6F458540-428F-4C2C-BCDC-B81E87172FD7}" presName="connectorText" presStyleLbl="sibTrans2D1" presStyleIdx="2" presStyleCnt="6"/>
      <dgm:spPr/>
    </dgm:pt>
    <dgm:pt modelId="{05372B0E-3620-455F-965D-16232C3E2481}" type="pres">
      <dgm:prSet presAssocID="{5535913A-28E0-4954-9342-E81C27F38993}" presName="node" presStyleLbl="node1" presStyleIdx="3" presStyleCnt="7">
        <dgm:presLayoutVars>
          <dgm:bulletEnabled val="1"/>
        </dgm:presLayoutVars>
      </dgm:prSet>
      <dgm:spPr/>
    </dgm:pt>
    <dgm:pt modelId="{8606D68B-EB97-4930-A85F-46B72A9AC600}" type="pres">
      <dgm:prSet presAssocID="{588DA062-C6A5-49E3-B6D2-B8251293937C}" presName="sibTrans" presStyleLbl="sibTrans2D1" presStyleIdx="3" presStyleCnt="6"/>
      <dgm:spPr/>
    </dgm:pt>
    <dgm:pt modelId="{DEAB69C2-E6BA-4CF0-9727-53974A408429}" type="pres">
      <dgm:prSet presAssocID="{588DA062-C6A5-49E3-B6D2-B8251293937C}" presName="connectorText" presStyleLbl="sibTrans2D1" presStyleIdx="3" presStyleCnt="6"/>
      <dgm:spPr/>
    </dgm:pt>
    <dgm:pt modelId="{0BD0D3B1-680F-4D36-9F61-571CEE56F650}" type="pres">
      <dgm:prSet presAssocID="{40F43D9A-1273-4467-82C0-34CF5EA8F8FD}" presName="node" presStyleLbl="node1" presStyleIdx="4" presStyleCnt="7">
        <dgm:presLayoutVars>
          <dgm:bulletEnabled val="1"/>
        </dgm:presLayoutVars>
      </dgm:prSet>
      <dgm:spPr/>
    </dgm:pt>
    <dgm:pt modelId="{04F8B0AC-0A16-4D1F-8C4C-240946634872}" type="pres">
      <dgm:prSet presAssocID="{20AAE8B0-14F6-4C4C-8D67-39A1F376F6CC}" presName="sibTrans" presStyleLbl="sibTrans2D1" presStyleIdx="4" presStyleCnt="6"/>
      <dgm:spPr/>
    </dgm:pt>
    <dgm:pt modelId="{CC2D5858-D716-4C87-93A5-2A4309F5B930}" type="pres">
      <dgm:prSet presAssocID="{20AAE8B0-14F6-4C4C-8D67-39A1F376F6CC}" presName="connectorText" presStyleLbl="sibTrans2D1" presStyleIdx="4" presStyleCnt="6"/>
      <dgm:spPr/>
    </dgm:pt>
    <dgm:pt modelId="{A01B5A3D-B48A-47DD-AAC8-8B6CD086BA80}" type="pres">
      <dgm:prSet presAssocID="{F0800F75-A4EE-412F-AFE7-1D6632F18036}" presName="node" presStyleLbl="node1" presStyleIdx="5" presStyleCnt="7">
        <dgm:presLayoutVars>
          <dgm:bulletEnabled val="1"/>
        </dgm:presLayoutVars>
      </dgm:prSet>
      <dgm:spPr/>
    </dgm:pt>
    <dgm:pt modelId="{C6BD37BD-8730-406D-AE0A-7B41DB92092F}" type="pres">
      <dgm:prSet presAssocID="{C16328E6-F8F6-4E7A-9960-6AD8A101DD4B}" presName="sibTrans" presStyleLbl="sibTrans2D1" presStyleIdx="5" presStyleCnt="6"/>
      <dgm:spPr/>
    </dgm:pt>
    <dgm:pt modelId="{B6A65A3D-06E9-4A57-93CC-6C2D6AD977CE}" type="pres">
      <dgm:prSet presAssocID="{C16328E6-F8F6-4E7A-9960-6AD8A101DD4B}" presName="connectorText" presStyleLbl="sibTrans2D1" presStyleIdx="5" presStyleCnt="6"/>
      <dgm:spPr/>
    </dgm:pt>
    <dgm:pt modelId="{210CC49B-34E6-40DA-B586-BA9E031C56A6}" type="pres">
      <dgm:prSet presAssocID="{1901D147-3FDC-44D7-9933-01B99100B524}" presName="node" presStyleLbl="node1" presStyleIdx="6" presStyleCnt="7">
        <dgm:presLayoutVars>
          <dgm:bulletEnabled val="1"/>
        </dgm:presLayoutVars>
      </dgm:prSet>
      <dgm:spPr/>
    </dgm:pt>
  </dgm:ptLst>
  <dgm:cxnLst>
    <dgm:cxn modelId="{B0201205-C4AE-4599-86A4-3DAE9ADDA97B}" type="presOf" srcId="{F0800F75-A4EE-412F-AFE7-1D6632F18036}" destId="{A01B5A3D-B48A-47DD-AAC8-8B6CD086BA80}" srcOrd="0" destOrd="0" presId="urn:microsoft.com/office/officeart/2005/8/layout/process2"/>
    <dgm:cxn modelId="{652FD30E-E855-4E78-8088-9EE54ED53B72}" type="presOf" srcId="{C16328E6-F8F6-4E7A-9960-6AD8A101DD4B}" destId="{C6BD37BD-8730-406D-AE0A-7B41DB92092F}" srcOrd="0" destOrd="0" presId="urn:microsoft.com/office/officeart/2005/8/layout/process2"/>
    <dgm:cxn modelId="{FE332E10-D0A6-492D-8FB4-2ECE21BA5C19}" srcId="{DD70EF0D-6DD5-4D1C-92EA-8310507F28EA}" destId="{1901D147-3FDC-44D7-9933-01B99100B524}" srcOrd="6" destOrd="0" parTransId="{0E1DF978-BE57-445F-8B8A-095CC45AEF5E}" sibTransId="{2E9FC6D9-A6C3-4D57-84C5-C0362B7AD08E}"/>
    <dgm:cxn modelId="{8B4FBC1C-E6B5-4213-A5BA-5E9E9B4738B8}" srcId="{DD70EF0D-6DD5-4D1C-92EA-8310507F28EA}" destId="{7E0A960A-16CF-423D-A7E0-7C4406F1EDE4}" srcOrd="0" destOrd="0" parTransId="{824C3DB1-C69B-4933-94A2-52416C8DBDF7}" sibTransId="{E2234976-64B8-40FD-B98C-DFEB05D215D9}"/>
    <dgm:cxn modelId="{5A565920-9BAF-485D-8B00-411929C4EC9F}" srcId="{DD70EF0D-6DD5-4D1C-92EA-8310507F28EA}" destId="{40F43D9A-1273-4467-82C0-34CF5EA8F8FD}" srcOrd="4" destOrd="0" parTransId="{16740F0A-513A-4972-AB21-A9FD812B8C57}" sibTransId="{20AAE8B0-14F6-4C4C-8D67-39A1F376F6CC}"/>
    <dgm:cxn modelId="{1ED63F39-2712-46F2-B0E3-6604699069EC}" type="presOf" srcId="{6F458540-428F-4C2C-BCDC-B81E87172FD7}" destId="{1DFD917B-C876-4148-A968-ECD57284B67D}" srcOrd="1" destOrd="0" presId="urn:microsoft.com/office/officeart/2005/8/layout/process2"/>
    <dgm:cxn modelId="{4F53473C-995F-4FBA-8015-3DD9D6636F37}" type="presOf" srcId="{47531F17-1C45-451E-9A6C-A8B8E3F4F3CC}" destId="{539B2CB9-9AB2-4216-AADD-8312BD99290E}" srcOrd="1" destOrd="0" presId="urn:microsoft.com/office/officeart/2005/8/layout/process2"/>
    <dgm:cxn modelId="{91990D41-2182-4A1B-89A0-51D4309AE28E}" type="presOf" srcId="{20AAE8B0-14F6-4C4C-8D67-39A1F376F6CC}" destId="{CC2D5858-D716-4C87-93A5-2A4309F5B930}" srcOrd="1" destOrd="0" presId="urn:microsoft.com/office/officeart/2005/8/layout/process2"/>
    <dgm:cxn modelId="{7621AA62-4C97-4219-BE7C-540AAC1C1C3B}" type="presOf" srcId="{588DA062-C6A5-49E3-B6D2-B8251293937C}" destId="{DEAB69C2-E6BA-4CF0-9727-53974A408429}" srcOrd="1" destOrd="0" presId="urn:microsoft.com/office/officeart/2005/8/layout/process2"/>
    <dgm:cxn modelId="{0660DF65-A4E1-47A6-937C-ECB89794F5B1}" type="presOf" srcId="{C16328E6-F8F6-4E7A-9960-6AD8A101DD4B}" destId="{B6A65A3D-06E9-4A57-93CC-6C2D6AD977CE}" srcOrd="1" destOrd="0" presId="urn:microsoft.com/office/officeart/2005/8/layout/process2"/>
    <dgm:cxn modelId="{E2180A6A-72AC-487A-AE7D-66838938B9F8}" type="presOf" srcId="{26B2823B-8BF9-4513-9FFE-26E85A988A6C}" destId="{53257CA2-0EA9-4459-A7B8-9C8E47B838D7}" srcOrd="0" destOrd="0" presId="urn:microsoft.com/office/officeart/2005/8/layout/process2"/>
    <dgm:cxn modelId="{C95BF253-7479-4B5D-A0B5-AF9870D6339C}" type="presOf" srcId="{6F458540-428F-4C2C-BCDC-B81E87172FD7}" destId="{F013FBFC-166B-4682-AE17-36A5F5F7509A}" srcOrd="0" destOrd="0" presId="urn:microsoft.com/office/officeart/2005/8/layout/process2"/>
    <dgm:cxn modelId="{51E0FE54-300A-43BE-84A6-205011FA1700}" type="presOf" srcId="{40F43D9A-1273-4467-82C0-34CF5EA8F8FD}" destId="{0BD0D3B1-680F-4D36-9F61-571CEE56F650}" srcOrd="0" destOrd="0" presId="urn:microsoft.com/office/officeart/2005/8/layout/process2"/>
    <dgm:cxn modelId="{6431B355-BB3F-43CE-BD2B-752A29C2AAD9}" type="presOf" srcId="{1901D147-3FDC-44D7-9933-01B99100B524}" destId="{210CC49B-34E6-40DA-B586-BA9E031C56A6}" srcOrd="0" destOrd="0" presId="urn:microsoft.com/office/officeart/2005/8/layout/process2"/>
    <dgm:cxn modelId="{1AE8FB56-CDA7-4FBF-90A7-7E2FBAA439A9}" srcId="{DD70EF0D-6DD5-4D1C-92EA-8310507F28EA}" destId="{9D52F544-0EDD-470C-9EAB-A0B76AECBEB3}" srcOrd="2" destOrd="0" parTransId="{752B58FA-D16B-4D36-A872-0E21AA6DFE04}" sibTransId="{6F458540-428F-4C2C-BCDC-B81E87172FD7}"/>
    <dgm:cxn modelId="{F2CFCC7A-1D63-4FB2-AFCC-88EE5B82C35C}" type="presOf" srcId="{5535913A-28E0-4954-9342-E81C27F38993}" destId="{05372B0E-3620-455F-965D-16232C3E2481}" srcOrd="0" destOrd="0" presId="urn:microsoft.com/office/officeart/2005/8/layout/process2"/>
    <dgm:cxn modelId="{89FCED80-5B11-4959-B772-7C6BCA389E4F}" type="presOf" srcId="{47531F17-1C45-451E-9A6C-A8B8E3F4F3CC}" destId="{D700D208-048D-47F6-94F3-8675BBF90D71}" srcOrd="0" destOrd="0" presId="urn:microsoft.com/office/officeart/2005/8/layout/process2"/>
    <dgm:cxn modelId="{79FC1B99-7753-48B7-AD7B-D4D14F90B5FB}" srcId="{DD70EF0D-6DD5-4D1C-92EA-8310507F28EA}" destId="{5535913A-28E0-4954-9342-E81C27F38993}" srcOrd="3" destOrd="0" parTransId="{16B692AA-C5B4-45EC-B64F-948A3ACF8FB4}" sibTransId="{588DA062-C6A5-49E3-B6D2-B8251293937C}"/>
    <dgm:cxn modelId="{3AA799A7-28CF-4C8F-9E69-A1B479345C44}" type="presOf" srcId="{588DA062-C6A5-49E3-B6D2-B8251293937C}" destId="{8606D68B-EB97-4930-A85F-46B72A9AC600}" srcOrd="0" destOrd="0" presId="urn:microsoft.com/office/officeart/2005/8/layout/process2"/>
    <dgm:cxn modelId="{20173FC5-D832-47C3-9F50-A6BC2631F87B}" srcId="{DD70EF0D-6DD5-4D1C-92EA-8310507F28EA}" destId="{26B2823B-8BF9-4513-9FFE-26E85A988A6C}" srcOrd="1" destOrd="0" parTransId="{96093A6A-D6B8-451D-9D7D-D5980EF0F2BC}" sibTransId="{47531F17-1C45-451E-9A6C-A8B8E3F4F3CC}"/>
    <dgm:cxn modelId="{2BA01CCA-F66D-4A67-8299-24E9956D44BC}" type="presOf" srcId="{E2234976-64B8-40FD-B98C-DFEB05D215D9}" destId="{B72AE859-8F09-4956-A42D-1D8F7361AA68}" srcOrd="1" destOrd="0" presId="urn:microsoft.com/office/officeart/2005/8/layout/process2"/>
    <dgm:cxn modelId="{A165E5D4-80E7-4BBE-8650-96A8F38F76F1}" srcId="{DD70EF0D-6DD5-4D1C-92EA-8310507F28EA}" destId="{F0800F75-A4EE-412F-AFE7-1D6632F18036}" srcOrd="5" destOrd="0" parTransId="{C69628AB-4C8F-4089-8FB7-7F60BED0354C}" sibTransId="{C16328E6-F8F6-4E7A-9960-6AD8A101DD4B}"/>
    <dgm:cxn modelId="{D150D2D7-5C10-4BB5-BE72-FF2E6A3F3A0E}" type="presOf" srcId="{20AAE8B0-14F6-4C4C-8D67-39A1F376F6CC}" destId="{04F8B0AC-0A16-4D1F-8C4C-240946634872}" srcOrd="0" destOrd="0" presId="urn:microsoft.com/office/officeart/2005/8/layout/process2"/>
    <dgm:cxn modelId="{BF0B2EDD-9D86-4182-8ADD-096C98CC1246}" type="presOf" srcId="{9D52F544-0EDD-470C-9EAB-A0B76AECBEB3}" destId="{C9BBD8BF-57D7-42DC-8165-F89C23136E0B}" srcOrd="0" destOrd="0" presId="urn:microsoft.com/office/officeart/2005/8/layout/process2"/>
    <dgm:cxn modelId="{8BB3ABDE-2B06-47F1-A46B-3825FB6C58D2}" type="presOf" srcId="{7E0A960A-16CF-423D-A7E0-7C4406F1EDE4}" destId="{1A1708BD-1947-4A6C-943E-E30AF2FA7EB3}" srcOrd="0" destOrd="0" presId="urn:microsoft.com/office/officeart/2005/8/layout/process2"/>
    <dgm:cxn modelId="{67E921E1-0C86-490A-A364-7B4DA0E07225}" type="presOf" srcId="{E2234976-64B8-40FD-B98C-DFEB05D215D9}" destId="{8ED84EC8-E30A-41AA-AE90-BF652861FC90}" srcOrd="0" destOrd="0" presId="urn:microsoft.com/office/officeart/2005/8/layout/process2"/>
    <dgm:cxn modelId="{E45F1FF4-C64E-49F2-A888-0D2BB4C1DCBE}" type="presOf" srcId="{DD70EF0D-6DD5-4D1C-92EA-8310507F28EA}" destId="{7B4F7C4C-4F25-4F6F-91DD-7F7FEA0EE125}" srcOrd="0" destOrd="0" presId="urn:microsoft.com/office/officeart/2005/8/layout/process2"/>
    <dgm:cxn modelId="{616C9148-EFC8-4FA9-9DA7-9FD26D0F9B25}" type="presParOf" srcId="{7B4F7C4C-4F25-4F6F-91DD-7F7FEA0EE125}" destId="{1A1708BD-1947-4A6C-943E-E30AF2FA7EB3}" srcOrd="0" destOrd="0" presId="urn:microsoft.com/office/officeart/2005/8/layout/process2"/>
    <dgm:cxn modelId="{D330A111-0BE5-45EC-BD71-898765A2FFD7}" type="presParOf" srcId="{7B4F7C4C-4F25-4F6F-91DD-7F7FEA0EE125}" destId="{8ED84EC8-E30A-41AA-AE90-BF652861FC90}" srcOrd="1" destOrd="0" presId="urn:microsoft.com/office/officeart/2005/8/layout/process2"/>
    <dgm:cxn modelId="{B1F0658D-C195-4F43-9191-ED77F4058EA6}" type="presParOf" srcId="{8ED84EC8-E30A-41AA-AE90-BF652861FC90}" destId="{B72AE859-8F09-4956-A42D-1D8F7361AA68}" srcOrd="0" destOrd="0" presId="urn:microsoft.com/office/officeart/2005/8/layout/process2"/>
    <dgm:cxn modelId="{1354D4E2-F935-42E7-9E24-D703ECD8E7E5}" type="presParOf" srcId="{7B4F7C4C-4F25-4F6F-91DD-7F7FEA0EE125}" destId="{53257CA2-0EA9-4459-A7B8-9C8E47B838D7}" srcOrd="2" destOrd="0" presId="urn:microsoft.com/office/officeart/2005/8/layout/process2"/>
    <dgm:cxn modelId="{DBF476F5-6114-4B80-A329-5EBF1560E0F2}" type="presParOf" srcId="{7B4F7C4C-4F25-4F6F-91DD-7F7FEA0EE125}" destId="{D700D208-048D-47F6-94F3-8675BBF90D71}" srcOrd="3" destOrd="0" presId="urn:microsoft.com/office/officeart/2005/8/layout/process2"/>
    <dgm:cxn modelId="{DF0ACC04-2694-40AF-B030-D60965C51563}" type="presParOf" srcId="{D700D208-048D-47F6-94F3-8675BBF90D71}" destId="{539B2CB9-9AB2-4216-AADD-8312BD99290E}" srcOrd="0" destOrd="0" presId="urn:microsoft.com/office/officeart/2005/8/layout/process2"/>
    <dgm:cxn modelId="{C3D1D8EA-A9F6-4986-8251-173D40E542B9}" type="presParOf" srcId="{7B4F7C4C-4F25-4F6F-91DD-7F7FEA0EE125}" destId="{C9BBD8BF-57D7-42DC-8165-F89C23136E0B}" srcOrd="4" destOrd="0" presId="urn:microsoft.com/office/officeart/2005/8/layout/process2"/>
    <dgm:cxn modelId="{9E8E26A4-3FB0-4EF4-9A29-02BF6C198F41}" type="presParOf" srcId="{7B4F7C4C-4F25-4F6F-91DD-7F7FEA0EE125}" destId="{F013FBFC-166B-4682-AE17-36A5F5F7509A}" srcOrd="5" destOrd="0" presId="urn:microsoft.com/office/officeart/2005/8/layout/process2"/>
    <dgm:cxn modelId="{10032E97-BB66-43C9-9F59-9D4BEFAB36C1}" type="presParOf" srcId="{F013FBFC-166B-4682-AE17-36A5F5F7509A}" destId="{1DFD917B-C876-4148-A968-ECD57284B67D}" srcOrd="0" destOrd="0" presId="urn:microsoft.com/office/officeart/2005/8/layout/process2"/>
    <dgm:cxn modelId="{0033D75C-B146-425B-AB9B-CB27804A773C}" type="presParOf" srcId="{7B4F7C4C-4F25-4F6F-91DD-7F7FEA0EE125}" destId="{05372B0E-3620-455F-965D-16232C3E2481}" srcOrd="6" destOrd="0" presId="urn:microsoft.com/office/officeart/2005/8/layout/process2"/>
    <dgm:cxn modelId="{E980E353-A359-4BFE-A955-5B3F34D2B5D9}" type="presParOf" srcId="{7B4F7C4C-4F25-4F6F-91DD-7F7FEA0EE125}" destId="{8606D68B-EB97-4930-A85F-46B72A9AC600}" srcOrd="7" destOrd="0" presId="urn:microsoft.com/office/officeart/2005/8/layout/process2"/>
    <dgm:cxn modelId="{FDB46321-AFAD-4BF1-9A14-940D74C982CB}" type="presParOf" srcId="{8606D68B-EB97-4930-A85F-46B72A9AC600}" destId="{DEAB69C2-E6BA-4CF0-9727-53974A408429}" srcOrd="0" destOrd="0" presId="urn:microsoft.com/office/officeart/2005/8/layout/process2"/>
    <dgm:cxn modelId="{8122887E-8E85-4237-A580-8C8BB1F22853}" type="presParOf" srcId="{7B4F7C4C-4F25-4F6F-91DD-7F7FEA0EE125}" destId="{0BD0D3B1-680F-4D36-9F61-571CEE56F650}" srcOrd="8" destOrd="0" presId="urn:microsoft.com/office/officeart/2005/8/layout/process2"/>
    <dgm:cxn modelId="{FBC8C297-45DB-47DF-9780-9AC64FA48A73}" type="presParOf" srcId="{7B4F7C4C-4F25-4F6F-91DD-7F7FEA0EE125}" destId="{04F8B0AC-0A16-4D1F-8C4C-240946634872}" srcOrd="9" destOrd="0" presId="urn:microsoft.com/office/officeart/2005/8/layout/process2"/>
    <dgm:cxn modelId="{4ECE442D-D8B9-418E-92F6-9D2EBAB3166F}" type="presParOf" srcId="{04F8B0AC-0A16-4D1F-8C4C-240946634872}" destId="{CC2D5858-D716-4C87-93A5-2A4309F5B930}" srcOrd="0" destOrd="0" presId="urn:microsoft.com/office/officeart/2005/8/layout/process2"/>
    <dgm:cxn modelId="{22CC76CF-3513-4958-8A9F-270F94810B72}" type="presParOf" srcId="{7B4F7C4C-4F25-4F6F-91DD-7F7FEA0EE125}" destId="{A01B5A3D-B48A-47DD-AAC8-8B6CD086BA80}" srcOrd="10" destOrd="0" presId="urn:microsoft.com/office/officeart/2005/8/layout/process2"/>
    <dgm:cxn modelId="{888D3045-0BB8-4175-ACA3-6CF3A91F5634}" type="presParOf" srcId="{7B4F7C4C-4F25-4F6F-91DD-7F7FEA0EE125}" destId="{C6BD37BD-8730-406D-AE0A-7B41DB92092F}" srcOrd="11" destOrd="0" presId="urn:microsoft.com/office/officeart/2005/8/layout/process2"/>
    <dgm:cxn modelId="{A66EB10B-3A0F-4F14-9BC7-144710B5AB6A}" type="presParOf" srcId="{C6BD37BD-8730-406D-AE0A-7B41DB92092F}" destId="{B6A65A3D-06E9-4A57-93CC-6C2D6AD977CE}" srcOrd="0" destOrd="0" presId="urn:microsoft.com/office/officeart/2005/8/layout/process2"/>
    <dgm:cxn modelId="{47E159C5-7E97-41C0-9576-901EDB25ACD7}" type="presParOf" srcId="{7B4F7C4C-4F25-4F6F-91DD-7F7FEA0EE125}" destId="{210CC49B-34E6-40DA-B586-BA9E031C56A6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708BD-1947-4A6C-943E-E30AF2FA7EB3}">
      <dsp:nvSpPr>
        <dsp:cNvPr id="0" name=""/>
        <dsp:cNvSpPr/>
      </dsp:nvSpPr>
      <dsp:spPr>
        <a:xfrm>
          <a:off x="292826" y="3131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Entrada</a:t>
          </a:r>
        </a:p>
      </dsp:txBody>
      <dsp:txXfrm>
        <a:off x="301355" y="11660"/>
        <a:ext cx="1077700" cy="274149"/>
      </dsp:txXfrm>
    </dsp:sp>
    <dsp:sp modelId="{8ED84EC8-E30A-41AA-AE90-BF652861FC90}">
      <dsp:nvSpPr>
        <dsp:cNvPr id="0" name=""/>
        <dsp:cNvSpPr/>
      </dsp:nvSpPr>
      <dsp:spPr>
        <a:xfrm rot="5400000">
          <a:off x="785604" y="301619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312540"/>
        <a:ext cx="78625" cy="76441"/>
      </dsp:txXfrm>
    </dsp:sp>
    <dsp:sp modelId="{53257CA2-0EA9-4459-A7B8-9C8E47B838D7}">
      <dsp:nvSpPr>
        <dsp:cNvPr id="0" name=""/>
        <dsp:cNvSpPr/>
      </dsp:nvSpPr>
      <dsp:spPr>
        <a:xfrm>
          <a:off x="292826" y="439942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Conv1</a:t>
          </a:r>
        </a:p>
      </dsp:txBody>
      <dsp:txXfrm>
        <a:off x="301355" y="448471"/>
        <a:ext cx="1077700" cy="274149"/>
      </dsp:txXfrm>
    </dsp:sp>
    <dsp:sp modelId="{D700D208-048D-47F6-94F3-8675BBF90D71}">
      <dsp:nvSpPr>
        <dsp:cNvPr id="0" name=""/>
        <dsp:cNvSpPr/>
      </dsp:nvSpPr>
      <dsp:spPr>
        <a:xfrm rot="5400000">
          <a:off x="785604" y="738430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749351"/>
        <a:ext cx="78625" cy="76441"/>
      </dsp:txXfrm>
    </dsp:sp>
    <dsp:sp modelId="{C9BBD8BF-57D7-42DC-8165-F89C23136E0B}">
      <dsp:nvSpPr>
        <dsp:cNvPr id="0" name=""/>
        <dsp:cNvSpPr/>
      </dsp:nvSpPr>
      <dsp:spPr>
        <a:xfrm>
          <a:off x="292826" y="876754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BN1</a:t>
          </a:r>
        </a:p>
      </dsp:txBody>
      <dsp:txXfrm>
        <a:off x="301355" y="885283"/>
        <a:ext cx="1077700" cy="274149"/>
      </dsp:txXfrm>
    </dsp:sp>
    <dsp:sp modelId="{F013FBFC-166B-4682-AE17-36A5F5F7509A}">
      <dsp:nvSpPr>
        <dsp:cNvPr id="0" name=""/>
        <dsp:cNvSpPr/>
      </dsp:nvSpPr>
      <dsp:spPr>
        <a:xfrm rot="5400000">
          <a:off x="785604" y="1175242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1186163"/>
        <a:ext cx="78625" cy="76441"/>
      </dsp:txXfrm>
    </dsp:sp>
    <dsp:sp modelId="{05372B0E-3620-455F-965D-16232C3E2481}">
      <dsp:nvSpPr>
        <dsp:cNvPr id="0" name=""/>
        <dsp:cNvSpPr/>
      </dsp:nvSpPr>
      <dsp:spPr>
        <a:xfrm>
          <a:off x="292826" y="1313565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RELU1</a:t>
          </a:r>
        </a:p>
      </dsp:txBody>
      <dsp:txXfrm>
        <a:off x="301355" y="1322094"/>
        <a:ext cx="1077700" cy="274149"/>
      </dsp:txXfrm>
    </dsp:sp>
    <dsp:sp modelId="{8606D68B-EB97-4930-A85F-46B72A9AC600}">
      <dsp:nvSpPr>
        <dsp:cNvPr id="0" name=""/>
        <dsp:cNvSpPr/>
      </dsp:nvSpPr>
      <dsp:spPr>
        <a:xfrm rot="5400000">
          <a:off x="785604" y="1612053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1622974"/>
        <a:ext cx="78625" cy="76441"/>
      </dsp:txXfrm>
    </dsp:sp>
    <dsp:sp modelId="{0BD0D3B1-680F-4D36-9F61-571CEE56F650}">
      <dsp:nvSpPr>
        <dsp:cNvPr id="0" name=""/>
        <dsp:cNvSpPr/>
      </dsp:nvSpPr>
      <dsp:spPr>
        <a:xfrm>
          <a:off x="292826" y="1750377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Maxpooling 2x2</a:t>
          </a:r>
        </a:p>
      </dsp:txBody>
      <dsp:txXfrm>
        <a:off x="301355" y="1758906"/>
        <a:ext cx="1077700" cy="274149"/>
      </dsp:txXfrm>
    </dsp:sp>
    <dsp:sp modelId="{04F8B0AC-0A16-4D1F-8C4C-240946634872}">
      <dsp:nvSpPr>
        <dsp:cNvPr id="0" name=""/>
        <dsp:cNvSpPr/>
      </dsp:nvSpPr>
      <dsp:spPr>
        <a:xfrm rot="5400000">
          <a:off x="785604" y="2048865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2059786"/>
        <a:ext cx="78625" cy="76441"/>
      </dsp:txXfrm>
    </dsp:sp>
    <dsp:sp modelId="{E14A5BC4-F7A3-4101-A7C8-56E8EA60D727}">
      <dsp:nvSpPr>
        <dsp:cNvPr id="0" name=""/>
        <dsp:cNvSpPr/>
      </dsp:nvSpPr>
      <dsp:spPr>
        <a:xfrm>
          <a:off x="292826" y="2187188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Conv2</a:t>
          </a:r>
        </a:p>
      </dsp:txBody>
      <dsp:txXfrm>
        <a:off x="301355" y="2195717"/>
        <a:ext cx="1077700" cy="274149"/>
      </dsp:txXfrm>
    </dsp:sp>
    <dsp:sp modelId="{36B05F5C-E305-4606-89C7-7EE3DCB25940}">
      <dsp:nvSpPr>
        <dsp:cNvPr id="0" name=""/>
        <dsp:cNvSpPr/>
      </dsp:nvSpPr>
      <dsp:spPr>
        <a:xfrm rot="5400000">
          <a:off x="785604" y="2485676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2496597"/>
        <a:ext cx="78625" cy="76441"/>
      </dsp:txXfrm>
    </dsp:sp>
    <dsp:sp modelId="{93A5BDB0-95E9-46B6-8FDA-E1DED4216A93}">
      <dsp:nvSpPr>
        <dsp:cNvPr id="0" name=""/>
        <dsp:cNvSpPr/>
      </dsp:nvSpPr>
      <dsp:spPr>
        <a:xfrm>
          <a:off x="292826" y="2624000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BN2</a:t>
          </a:r>
        </a:p>
      </dsp:txBody>
      <dsp:txXfrm>
        <a:off x="301355" y="2632529"/>
        <a:ext cx="1077700" cy="274149"/>
      </dsp:txXfrm>
    </dsp:sp>
    <dsp:sp modelId="{C6B88DBD-0AAA-4728-921D-8494ADD97B84}">
      <dsp:nvSpPr>
        <dsp:cNvPr id="0" name=""/>
        <dsp:cNvSpPr/>
      </dsp:nvSpPr>
      <dsp:spPr>
        <a:xfrm rot="5400000">
          <a:off x="785604" y="2922488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2933409"/>
        <a:ext cx="78625" cy="76441"/>
      </dsp:txXfrm>
    </dsp:sp>
    <dsp:sp modelId="{6111F2C6-FAB9-4B20-B1FB-AF8FA2C885F3}">
      <dsp:nvSpPr>
        <dsp:cNvPr id="0" name=""/>
        <dsp:cNvSpPr/>
      </dsp:nvSpPr>
      <dsp:spPr>
        <a:xfrm>
          <a:off x="292826" y="3060811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RELU2</a:t>
          </a:r>
        </a:p>
      </dsp:txBody>
      <dsp:txXfrm>
        <a:off x="301355" y="3069340"/>
        <a:ext cx="1077700" cy="274149"/>
      </dsp:txXfrm>
    </dsp:sp>
    <dsp:sp modelId="{EF5A834A-DC7E-4060-8F24-ADCDAAFF2F40}">
      <dsp:nvSpPr>
        <dsp:cNvPr id="0" name=""/>
        <dsp:cNvSpPr/>
      </dsp:nvSpPr>
      <dsp:spPr>
        <a:xfrm rot="5400000">
          <a:off x="785604" y="3359299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3370220"/>
        <a:ext cx="78625" cy="76441"/>
      </dsp:txXfrm>
    </dsp:sp>
    <dsp:sp modelId="{5DFF3EF3-1DA1-453A-8A99-75D43921051D}">
      <dsp:nvSpPr>
        <dsp:cNvPr id="0" name=""/>
        <dsp:cNvSpPr/>
      </dsp:nvSpPr>
      <dsp:spPr>
        <a:xfrm>
          <a:off x="292826" y="3497623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Maxpooling 2x2</a:t>
          </a:r>
        </a:p>
      </dsp:txBody>
      <dsp:txXfrm>
        <a:off x="301355" y="3506152"/>
        <a:ext cx="1077700" cy="274149"/>
      </dsp:txXfrm>
    </dsp:sp>
    <dsp:sp modelId="{346B90EB-A91C-48BD-ABAE-F0F5024AAF03}">
      <dsp:nvSpPr>
        <dsp:cNvPr id="0" name=""/>
        <dsp:cNvSpPr/>
      </dsp:nvSpPr>
      <dsp:spPr>
        <a:xfrm rot="5400000">
          <a:off x="785604" y="3796111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3807032"/>
        <a:ext cx="78625" cy="76441"/>
      </dsp:txXfrm>
    </dsp:sp>
    <dsp:sp modelId="{05F6187E-9C6F-4EF8-938C-3514D00F0A02}">
      <dsp:nvSpPr>
        <dsp:cNvPr id="0" name=""/>
        <dsp:cNvSpPr/>
      </dsp:nvSpPr>
      <dsp:spPr>
        <a:xfrm>
          <a:off x="292826" y="3934434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CONV3</a:t>
          </a:r>
        </a:p>
      </dsp:txBody>
      <dsp:txXfrm>
        <a:off x="301355" y="3942963"/>
        <a:ext cx="1077700" cy="274149"/>
      </dsp:txXfrm>
    </dsp:sp>
    <dsp:sp modelId="{D02B3476-8A71-47D7-AA4E-6B43FEED4AAC}">
      <dsp:nvSpPr>
        <dsp:cNvPr id="0" name=""/>
        <dsp:cNvSpPr/>
      </dsp:nvSpPr>
      <dsp:spPr>
        <a:xfrm rot="5400000">
          <a:off x="785604" y="4232922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4243843"/>
        <a:ext cx="78625" cy="76441"/>
      </dsp:txXfrm>
    </dsp:sp>
    <dsp:sp modelId="{E799A59C-1234-43A6-824D-44EE2A62B82A}">
      <dsp:nvSpPr>
        <dsp:cNvPr id="0" name=""/>
        <dsp:cNvSpPr/>
      </dsp:nvSpPr>
      <dsp:spPr>
        <a:xfrm>
          <a:off x="292826" y="4371246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BN3</a:t>
          </a:r>
        </a:p>
      </dsp:txBody>
      <dsp:txXfrm>
        <a:off x="301355" y="4379775"/>
        <a:ext cx="1077700" cy="274149"/>
      </dsp:txXfrm>
    </dsp:sp>
    <dsp:sp modelId="{CEFFE932-AF45-4B60-A750-66529E1F3995}">
      <dsp:nvSpPr>
        <dsp:cNvPr id="0" name=""/>
        <dsp:cNvSpPr/>
      </dsp:nvSpPr>
      <dsp:spPr>
        <a:xfrm rot="5400000">
          <a:off x="785604" y="4669733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4680654"/>
        <a:ext cx="78625" cy="76441"/>
      </dsp:txXfrm>
    </dsp:sp>
    <dsp:sp modelId="{77F14784-8510-40BE-A256-F971B80154A1}">
      <dsp:nvSpPr>
        <dsp:cNvPr id="0" name=""/>
        <dsp:cNvSpPr/>
      </dsp:nvSpPr>
      <dsp:spPr>
        <a:xfrm>
          <a:off x="292826" y="4808057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RELU3</a:t>
          </a:r>
        </a:p>
      </dsp:txBody>
      <dsp:txXfrm>
        <a:off x="301355" y="4816586"/>
        <a:ext cx="1077700" cy="274149"/>
      </dsp:txXfrm>
    </dsp:sp>
    <dsp:sp modelId="{2B176036-DC82-4D54-B01D-BDDA80ED46DE}">
      <dsp:nvSpPr>
        <dsp:cNvPr id="0" name=""/>
        <dsp:cNvSpPr/>
      </dsp:nvSpPr>
      <dsp:spPr>
        <a:xfrm rot="5400000">
          <a:off x="785604" y="5106545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5117466"/>
        <a:ext cx="78625" cy="76441"/>
      </dsp:txXfrm>
    </dsp:sp>
    <dsp:sp modelId="{E080753D-FB63-4D8D-A194-393A865D008C}">
      <dsp:nvSpPr>
        <dsp:cNvPr id="0" name=""/>
        <dsp:cNvSpPr/>
      </dsp:nvSpPr>
      <dsp:spPr>
        <a:xfrm>
          <a:off x="292826" y="5244869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Maxpooling 2x2</a:t>
          </a:r>
        </a:p>
      </dsp:txBody>
      <dsp:txXfrm>
        <a:off x="301355" y="5253398"/>
        <a:ext cx="1077700" cy="274149"/>
      </dsp:txXfrm>
    </dsp:sp>
    <dsp:sp modelId="{F43719D5-4738-426D-B4E4-1B23F35CFB44}">
      <dsp:nvSpPr>
        <dsp:cNvPr id="0" name=""/>
        <dsp:cNvSpPr/>
      </dsp:nvSpPr>
      <dsp:spPr>
        <a:xfrm rot="5400000">
          <a:off x="785604" y="5543356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5554277"/>
        <a:ext cx="78625" cy="76441"/>
      </dsp:txXfrm>
    </dsp:sp>
    <dsp:sp modelId="{A01B5A3D-B48A-47DD-AAC8-8B6CD086BA80}">
      <dsp:nvSpPr>
        <dsp:cNvPr id="0" name=""/>
        <dsp:cNvSpPr/>
      </dsp:nvSpPr>
      <dsp:spPr>
        <a:xfrm>
          <a:off x="292826" y="5681680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FC</a:t>
          </a:r>
        </a:p>
      </dsp:txBody>
      <dsp:txXfrm>
        <a:off x="301355" y="5690209"/>
        <a:ext cx="1077700" cy="274149"/>
      </dsp:txXfrm>
    </dsp:sp>
    <dsp:sp modelId="{C6BD37BD-8730-406D-AE0A-7B41DB92092F}">
      <dsp:nvSpPr>
        <dsp:cNvPr id="0" name=""/>
        <dsp:cNvSpPr/>
      </dsp:nvSpPr>
      <dsp:spPr>
        <a:xfrm rot="5400000">
          <a:off x="785604" y="5980168"/>
          <a:ext cx="109202" cy="131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-5400000">
        <a:off x="800893" y="5991089"/>
        <a:ext cx="78625" cy="76441"/>
      </dsp:txXfrm>
    </dsp:sp>
    <dsp:sp modelId="{210CC49B-34E6-40DA-B586-BA9E031C56A6}">
      <dsp:nvSpPr>
        <dsp:cNvPr id="0" name=""/>
        <dsp:cNvSpPr/>
      </dsp:nvSpPr>
      <dsp:spPr>
        <a:xfrm>
          <a:off x="292826" y="6118492"/>
          <a:ext cx="1094758" cy="29120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SOFTMAX</a:t>
          </a:r>
        </a:p>
      </dsp:txBody>
      <dsp:txXfrm>
        <a:off x="301355" y="6127021"/>
        <a:ext cx="1077700" cy="27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708BD-1947-4A6C-943E-E30AF2FA7EB3}">
      <dsp:nvSpPr>
        <dsp:cNvPr id="0" name=""/>
        <dsp:cNvSpPr/>
      </dsp:nvSpPr>
      <dsp:spPr>
        <a:xfrm>
          <a:off x="111241" y="0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Entrada</a:t>
          </a:r>
        </a:p>
      </dsp:txBody>
      <dsp:txXfrm>
        <a:off x="122980" y="11739"/>
        <a:ext cx="1564122" cy="377323"/>
      </dsp:txXfrm>
    </dsp:sp>
    <dsp:sp modelId="{8ED84EC8-E30A-41AA-AE90-BF652861FC90}">
      <dsp:nvSpPr>
        <dsp:cNvPr id="0" name=""/>
        <dsp:cNvSpPr/>
      </dsp:nvSpPr>
      <dsp:spPr>
        <a:xfrm rot="5400000">
          <a:off x="829891" y="410821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425851"/>
        <a:ext cx="108216" cy="105210"/>
      </dsp:txXfrm>
    </dsp:sp>
    <dsp:sp modelId="{53257CA2-0EA9-4459-A7B8-9C8E47B838D7}">
      <dsp:nvSpPr>
        <dsp:cNvPr id="0" name=""/>
        <dsp:cNvSpPr/>
      </dsp:nvSpPr>
      <dsp:spPr>
        <a:xfrm>
          <a:off x="111241" y="601202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Conv1 3x3x1x16</a:t>
          </a:r>
        </a:p>
      </dsp:txBody>
      <dsp:txXfrm>
        <a:off x="122980" y="612941"/>
        <a:ext cx="1564122" cy="377323"/>
      </dsp:txXfrm>
    </dsp:sp>
    <dsp:sp modelId="{D700D208-048D-47F6-94F3-8675BBF90D71}">
      <dsp:nvSpPr>
        <dsp:cNvPr id="0" name=""/>
        <dsp:cNvSpPr/>
      </dsp:nvSpPr>
      <dsp:spPr>
        <a:xfrm rot="5400000">
          <a:off x="829891" y="1012024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1027054"/>
        <a:ext cx="108216" cy="105210"/>
      </dsp:txXfrm>
    </dsp:sp>
    <dsp:sp modelId="{C9BBD8BF-57D7-42DC-8165-F89C23136E0B}">
      <dsp:nvSpPr>
        <dsp:cNvPr id="0" name=""/>
        <dsp:cNvSpPr/>
      </dsp:nvSpPr>
      <dsp:spPr>
        <a:xfrm>
          <a:off x="111241" y="1202405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BN1</a:t>
          </a:r>
        </a:p>
      </dsp:txBody>
      <dsp:txXfrm>
        <a:off x="122980" y="1214144"/>
        <a:ext cx="1564122" cy="377323"/>
      </dsp:txXfrm>
    </dsp:sp>
    <dsp:sp modelId="{F013FBFC-166B-4682-AE17-36A5F5F7509A}">
      <dsp:nvSpPr>
        <dsp:cNvPr id="0" name=""/>
        <dsp:cNvSpPr/>
      </dsp:nvSpPr>
      <dsp:spPr>
        <a:xfrm rot="5400000">
          <a:off x="829891" y="1613227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1628257"/>
        <a:ext cx="108216" cy="105210"/>
      </dsp:txXfrm>
    </dsp:sp>
    <dsp:sp modelId="{05372B0E-3620-455F-965D-16232C3E2481}">
      <dsp:nvSpPr>
        <dsp:cNvPr id="0" name=""/>
        <dsp:cNvSpPr/>
      </dsp:nvSpPr>
      <dsp:spPr>
        <a:xfrm>
          <a:off x="111241" y="1803608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RELU1</a:t>
          </a:r>
        </a:p>
      </dsp:txBody>
      <dsp:txXfrm>
        <a:off x="122980" y="1815347"/>
        <a:ext cx="1564122" cy="377323"/>
      </dsp:txXfrm>
    </dsp:sp>
    <dsp:sp modelId="{8606D68B-EB97-4930-A85F-46B72A9AC600}">
      <dsp:nvSpPr>
        <dsp:cNvPr id="0" name=""/>
        <dsp:cNvSpPr/>
      </dsp:nvSpPr>
      <dsp:spPr>
        <a:xfrm rot="5400000">
          <a:off x="829891" y="2214430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2229460"/>
        <a:ext cx="108216" cy="105210"/>
      </dsp:txXfrm>
    </dsp:sp>
    <dsp:sp modelId="{0BD0D3B1-680F-4D36-9F61-571CEE56F650}">
      <dsp:nvSpPr>
        <dsp:cNvPr id="0" name=""/>
        <dsp:cNvSpPr/>
      </dsp:nvSpPr>
      <dsp:spPr>
        <a:xfrm>
          <a:off x="111241" y="2404811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Maxpooling 2x2</a:t>
          </a:r>
        </a:p>
      </dsp:txBody>
      <dsp:txXfrm>
        <a:off x="122980" y="2416550"/>
        <a:ext cx="1564122" cy="377323"/>
      </dsp:txXfrm>
    </dsp:sp>
    <dsp:sp modelId="{04F8B0AC-0A16-4D1F-8C4C-240946634872}">
      <dsp:nvSpPr>
        <dsp:cNvPr id="0" name=""/>
        <dsp:cNvSpPr/>
      </dsp:nvSpPr>
      <dsp:spPr>
        <a:xfrm rot="5400000">
          <a:off x="829891" y="2815633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2830663"/>
        <a:ext cx="108216" cy="105210"/>
      </dsp:txXfrm>
    </dsp:sp>
    <dsp:sp modelId="{E14A5BC4-F7A3-4101-A7C8-56E8EA60D727}">
      <dsp:nvSpPr>
        <dsp:cNvPr id="0" name=""/>
        <dsp:cNvSpPr/>
      </dsp:nvSpPr>
      <dsp:spPr>
        <a:xfrm>
          <a:off x="111241" y="3006014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Conv2 3x3x16x16</a:t>
          </a:r>
        </a:p>
      </dsp:txBody>
      <dsp:txXfrm>
        <a:off x="122980" y="3017753"/>
        <a:ext cx="1564122" cy="377323"/>
      </dsp:txXfrm>
    </dsp:sp>
    <dsp:sp modelId="{36B05F5C-E305-4606-89C7-7EE3DCB25940}">
      <dsp:nvSpPr>
        <dsp:cNvPr id="0" name=""/>
        <dsp:cNvSpPr/>
      </dsp:nvSpPr>
      <dsp:spPr>
        <a:xfrm rot="5400000">
          <a:off x="829891" y="3416836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3431866"/>
        <a:ext cx="108216" cy="105210"/>
      </dsp:txXfrm>
    </dsp:sp>
    <dsp:sp modelId="{93A5BDB0-95E9-46B6-8FDA-E1DED4216A93}">
      <dsp:nvSpPr>
        <dsp:cNvPr id="0" name=""/>
        <dsp:cNvSpPr/>
      </dsp:nvSpPr>
      <dsp:spPr>
        <a:xfrm>
          <a:off x="111241" y="3607217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BN2</a:t>
          </a:r>
        </a:p>
      </dsp:txBody>
      <dsp:txXfrm>
        <a:off x="122980" y="3618956"/>
        <a:ext cx="1564122" cy="377323"/>
      </dsp:txXfrm>
    </dsp:sp>
    <dsp:sp modelId="{C6B88DBD-0AAA-4728-921D-8494ADD97B84}">
      <dsp:nvSpPr>
        <dsp:cNvPr id="0" name=""/>
        <dsp:cNvSpPr/>
      </dsp:nvSpPr>
      <dsp:spPr>
        <a:xfrm rot="5400000">
          <a:off x="829891" y="4018039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4033069"/>
        <a:ext cx="108216" cy="105210"/>
      </dsp:txXfrm>
    </dsp:sp>
    <dsp:sp modelId="{6111F2C6-FAB9-4B20-B1FB-AF8FA2C885F3}">
      <dsp:nvSpPr>
        <dsp:cNvPr id="0" name=""/>
        <dsp:cNvSpPr/>
      </dsp:nvSpPr>
      <dsp:spPr>
        <a:xfrm>
          <a:off x="111241" y="4208420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RELU2</a:t>
          </a:r>
        </a:p>
      </dsp:txBody>
      <dsp:txXfrm>
        <a:off x="122980" y="4220159"/>
        <a:ext cx="1564122" cy="377323"/>
      </dsp:txXfrm>
    </dsp:sp>
    <dsp:sp modelId="{EF5A834A-DC7E-4060-8F24-ADCDAAFF2F40}">
      <dsp:nvSpPr>
        <dsp:cNvPr id="0" name=""/>
        <dsp:cNvSpPr/>
      </dsp:nvSpPr>
      <dsp:spPr>
        <a:xfrm rot="5400000">
          <a:off x="829891" y="4619242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4634272"/>
        <a:ext cx="108216" cy="105210"/>
      </dsp:txXfrm>
    </dsp:sp>
    <dsp:sp modelId="{5DFF3EF3-1DA1-453A-8A99-75D43921051D}">
      <dsp:nvSpPr>
        <dsp:cNvPr id="0" name=""/>
        <dsp:cNvSpPr/>
      </dsp:nvSpPr>
      <dsp:spPr>
        <a:xfrm>
          <a:off x="111241" y="4809623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Maxpooling 2x2</a:t>
          </a:r>
        </a:p>
      </dsp:txBody>
      <dsp:txXfrm>
        <a:off x="122980" y="4821362"/>
        <a:ext cx="1564122" cy="377323"/>
      </dsp:txXfrm>
    </dsp:sp>
    <dsp:sp modelId="{346B90EB-A91C-48BD-ABAE-F0F5024AAF03}">
      <dsp:nvSpPr>
        <dsp:cNvPr id="0" name=""/>
        <dsp:cNvSpPr/>
      </dsp:nvSpPr>
      <dsp:spPr>
        <a:xfrm rot="5400000">
          <a:off x="829891" y="5220445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5235475"/>
        <a:ext cx="108216" cy="105210"/>
      </dsp:txXfrm>
    </dsp:sp>
    <dsp:sp modelId="{A01B5A3D-B48A-47DD-AAC8-8B6CD086BA80}">
      <dsp:nvSpPr>
        <dsp:cNvPr id="0" name=""/>
        <dsp:cNvSpPr/>
      </dsp:nvSpPr>
      <dsp:spPr>
        <a:xfrm>
          <a:off x="111241" y="5410826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FC</a:t>
          </a:r>
        </a:p>
      </dsp:txBody>
      <dsp:txXfrm>
        <a:off x="122980" y="5422565"/>
        <a:ext cx="1564122" cy="377323"/>
      </dsp:txXfrm>
    </dsp:sp>
    <dsp:sp modelId="{C6BD37BD-8730-406D-AE0A-7B41DB92092F}">
      <dsp:nvSpPr>
        <dsp:cNvPr id="0" name=""/>
        <dsp:cNvSpPr/>
      </dsp:nvSpPr>
      <dsp:spPr>
        <a:xfrm rot="5400000">
          <a:off x="829891" y="5821648"/>
          <a:ext cx="150300" cy="180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 rot="-5400000">
        <a:off x="850933" y="5836678"/>
        <a:ext cx="108216" cy="105210"/>
      </dsp:txXfrm>
    </dsp:sp>
    <dsp:sp modelId="{210CC49B-34E6-40DA-B586-BA9E031C56A6}">
      <dsp:nvSpPr>
        <dsp:cNvPr id="0" name=""/>
        <dsp:cNvSpPr/>
      </dsp:nvSpPr>
      <dsp:spPr>
        <a:xfrm>
          <a:off x="111241" y="6012029"/>
          <a:ext cx="1587600" cy="40080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SOFTMAX</a:t>
          </a:r>
        </a:p>
      </dsp:txBody>
      <dsp:txXfrm>
        <a:off x="122980" y="6023768"/>
        <a:ext cx="1564122" cy="377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708BD-1947-4A6C-943E-E30AF2FA7EB3}">
      <dsp:nvSpPr>
        <dsp:cNvPr id="0" name=""/>
        <dsp:cNvSpPr/>
      </dsp:nvSpPr>
      <dsp:spPr>
        <a:xfrm>
          <a:off x="63563" y="782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Entrada</a:t>
          </a:r>
        </a:p>
      </dsp:txBody>
      <dsp:txXfrm>
        <a:off x="82341" y="19560"/>
        <a:ext cx="1645401" cy="603570"/>
      </dsp:txXfrm>
    </dsp:sp>
    <dsp:sp modelId="{8ED84EC8-E30A-41AA-AE90-BF652861FC90}">
      <dsp:nvSpPr>
        <dsp:cNvPr id="0" name=""/>
        <dsp:cNvSpPr/>
      </dsp:nvSpPr>
      <dsp:spPr>
        <a:xfrm rot="5400000">
          <a:off x="784830" y="657937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681979"/>
        <a:ext cx="173104" cy="168295"/>
      </dsp:txXfrm>
    </dsp:sp>
    <dsp:sp modelId="{53257CA2-0EA9-4459-A7B8-9C8E47B838D7}">
      <dsp:nvSpPr>
        <dsp:cNvPr id="0" name=""/>
        <dsp:cNvSpPr/>
      </dsp:nvSpPr>
      <dsp:spPr>
        <a:xfrm>
          <a:off x="63563" y="962472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Conv1 5x5x1x32</a:t>
          </a:r>
        </a:p>
      </dsp:txBody>
      <dsp:txXfrm>
        <a:off x="82341" y="981250"/>
        <a:ext cx="1645401" cy="603570"/>
      </dsp:txXfrm>
    </dsp:sp>
    <dsp:sp modelId="{D700D208-048D-47F6-94F3-8675BBF90D71}">
      <dsp:nvSpPr>
        <dsp:cNvPr id="0" name=""/>
        <dsp:cNvSpPr/>
      </dsp:nvSpPr>
      <dsp:spPr>
        <a:xfrm rot="5400000">
          <a:off x="784830" y="1619627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1643669"/>
        <a:ext cx="173104" cy="168295"/>
      </dsp:txXfrm>
    </dsp:sp>
    <dsp:sp modelId="{C9BBD8BF-57D7-42DC-8165-F89C23136E0B}">
      <dsp:nvSpPr>
        <dsp:cNvPr id="0" name=""/>
        <dsp:cNvSpPr/>
      </dsp:nvSpPr>
      <dsp:spPr>
        <a:xfrm>
          <a:off x="63563" y="1924162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BN1</a:t>
          </a:r>
        </a:p>
      </dsp:txBody>
      <dsp:txXfrm>
        <a:off x="82341" y="1942940"/>
        <a:ext cx="1645401" cy="603570"/>
      </dsp:txXfrm>
    </dsp:sp>
    <dsp:sp modelId="{F013FBFC-166B-4682-AE17-36A5F5F7509A}">
      <dsp:nvSpPr>
        <dsp:cNvPr id="0" name=""/>
        <dsp:cNvSpPr/>
      </dsp:nvSpPr>
      <dsp:spPr>
        <a:xfrm rot="5400000">
          <a:off x="784830" y="2581317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2605359"/>
        <a:ext cx="173104" cy="168295"/>
      </dsp:txXfrm>
    </dsp:sp>
    <dsp:sp modelId="{05372B0E-3620-455F-965D-16232C3E2481}">
      <dsp:nvSpPr>
        <dsp:cNvPr id="0" name=""/>
        <dsp:cNvSpPr/>
      </dsp:nvSpPr>
      <dsp:spPr>
        <a:xfrm>
          <a:off x="63563" y="2885852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RELU1</a:t>
          </a:r>
        </a:p>
      </dsp:txBody>
      <dsp:txXfrm>
        <a:off x="82341" y="2904630"/>
        <a:ext cx="1645401" cy="603570"/>
      </dsp:txXfrm>
    </dsp:sp>
    <dsp:sp modelId="{8606D68B-EB97-4930-A85F-46B72A9AC600}">
      <dsp:nvSpPr>
        <dsp:cNvPr id="0" name=""/>
        <dsp:cNvSpPr/>
      </dsp:nvSpPr>
      <dsp:spPr>
        <a:xfrm rot="5400000">
          <a:off x="784830" y="3543006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3567048"/>
        <a:ext cx="173104" cy="168295"/>
      </dsp:txXfrm>
    </dsp:sp>
    <dsp:sp modelId="{0BD0D3B1-680F-4D36-9F61-571CEE56F650}">
      <dsp:nvSpPr>
        <dsp:cNvPr id="0" name=""/>
        <dsp:cNvSpPr/>
      </dsp:nvSpPr>
      <dsp:spPr>
        <a:xfrm>
          <a:off x="63563" y="3847542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Maxpooling 2x2</a:t>
          </a:r>
        </a:p>
      </dsp:txBody>
      <dsp:txXfrm>
        <a:off x="82341" y="3866320"/>
        <a:ext cx="1645401" cy="603570"/>
      </dsp:txXfrm>
    </dsp:sp>
    <dsp:sp modelId="{04F8B0AC-0A16-4D1F-8C4C-240946634872}">
      <dsp:nvSpPr>
        <dsp:cNvPr id="0" name=""/>
        <dsp:cNvSpPr/>
      </dsp:nvSpPr>
      <dsp:spPr>
        <a:xfrm rot="5400000">
          <a:off x="784830" y="4504696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4528738"/>
        <a:ext cx="173104" cy="168295"/>
      </dsp:txXfrm>
    </dsp:sp>
    <dsp:sp modelId="{A01B5A3D-B48A-47DD-AAC8-8B6CD086BA80}">
      <dsp:nvSpPr>
        <dsp:cNvPr id="0" name=""/>
        <dsp:cNvSpPr/>
      </dsp:nvSpPr>
      <dsp:spPr>
        <a:xfrm>
          <a:off x="63563" y="4809231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FC</a:t>
          </a:r>
        </a:p>
      </dsp:txBody>
      <dsp:txXfrm>
        <a:off x="82341" y="4828009"/>
        <a:ext cx="1645401" cy="603570"/>
      </dsp:txXfrm>
    </dsp:sp>
    <dsp:sp modelId="{C6BD37BD-8730-406D-AE0A-7B41DB92092F}">
      <dsp:nvSpPr>
        <dsp:cNvPr id="0" name=""/>
        <dsp:cNvSpPr/>
      </dsp:nvSpPr>
      <dsp:spPr>
        <a:xfrm rot="5400000">
          <a:off x="784830" y="5466386"/>
          <a:ext cx="240422" cy="288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-5400000">
        <a:off x="818490" y="5490428"/>
        <a:ext cx="173104" cy="168295"/>
      </dsp:txXfrm>
    </dsp:sp>
    <dsp:sp modelId="{210CC49B-34E6-40DA-B586-BA9E031C56A6}">
      <dsp:nvSpPr>
        <dsp:cNvPr id="0" name=""/>
        <dsp:cNvSpPr/>
      </dsp:nvSpPr>
      <dsp:spPr>
        <a:xfrm>
          <a:off x="63563" y="5770921"/>
          <a:ext cx="1682957" cy="6411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SOFTMAX</a:t>
          </a:r>
        </a:p>
      </dsp:txBody>
      <dsp:txXfrm>
        <a:off x="82341" y="5789699"/>
        <a:ext cx="1645401" cy="60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2D1BD-945D-41EE-B82D-9F40AEBA8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FCE0A-13E5-464C-A3CE-62C55572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377CF-7FFA-49B1-A3AC-159B1CFD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87919-5CED-4F31-871C-D226CDDD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07B46-70CA-45E0-BC8D-518BF50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0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CE99-9056-4C12-93DF-EB64781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04552A-E154-458A-A9B5-99172A94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07304-A819-4D3D-80A1-AB294014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7CAC4-496C-4355-A126-39E8B5AC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C4C56-0A5D-4FBD-B7E3-17627AC6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0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4B246-7178-453B-8345-E15D2E037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737F71-B7D7-4052-A3F4-8685BE3A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C1892-183D-41A2-B16B-E1F1DE81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5233F4-E06C-4199-8D8D-E5AD2930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A04C2-24E2-4163-A581-DD3AE06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8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0F185-FB2A-491F-A133-C91E1AFA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75E79-FF7C-406A-A71F-97E4B228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B3141-DD07-48EB-A160-95F5381C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6E4DC-37A4-44FC-9E08-4569864F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91B27-63BC-4AB1-A2DE-66B18265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E9721-81E5-49C0-9C99-2156BB9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0F16C-F5E0-4FFD-BD0F-E304A84A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BAB9A-7103-434F-A875-C42FEB3E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53C85-8302-4CB9-89AC-5C33BBEE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DEA8F-4310-4BE1-B701-4A92724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9BF42-0EFE-4A29-9E37-ED5832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D0BAE-D980-4BE0-B4F1-762015A5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14D6D-5C2C-4996-BCB8-F04DAD63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EBBAF-CE78-4791-A836-C416B0D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ED2EEA-6251-480E-8C35-C1B8ACC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523A20-4C0F-49F4-83D3-5CD2AF4C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C007B-FBD1-458A-A17E-05825F32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111D1-1A09-4686-B4DF-54D1CCE7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D641A2-0706-48D7-9788-2672E63F6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F9A952-7149-4F7B-A4F2-89F9C2DA1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A7BB00-7DAB-4F59-BF24-DAB0AEAB3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49590A-12B1-4234-8C0F-AEBEEA93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90ECE4-9EFA-4525-A518-C69C9706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CD706F-1106-4DED-B0D1-FAC27D09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802F2-1BC7-40E8-A0EB-2ED34FA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980E2-1780-4C06-B4C6-AE4260B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320B7D-F58C-4718-9641-3932A940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785B70-1A2B-4E1F-8995-FB81DAFD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0CB8EC-D537-4FCD-92C6-387AC0E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17BC92-B1D7-4E6A-95D7-3B9370C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53FFA-591F-40CE-96E2-CD76796F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F975-4E37-4E3D-A299-2285F2CF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DAE7C-16DE-4244-B547-435B20B6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AB81D-EBE7-47F5-AD78-711C5C8D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D79A7-475D-4A45-BE7D-7E7227D5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C287F-A88A-4CBA-8FE7-416F1FB4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FAC1A-96C6-4170-840A-CAC0687E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6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0843-4F3A-4B39-81DB-25EF8375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F82470-A3F2-4473-B359-FD54BA280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9B9673-603E-47F2-815C-BE57B0D2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5C5910-A05D-43C3-826D-1A24C93A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2CF7EF-0F3A-4D83-9E5D-24504EC4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6D8DB-8E68-422D-B5B6-A3A1B803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C88CE3-9EDA-424E-AB3E-25966FC2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6DC6A7-F7D9-45BE-8324-F220F7AD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D56D7-C354-495F-86A9-0FBF4817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B4CB-9BE0-477E-8128-DF7E24239B9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B404A-AACE-4A0C-A1F4-6DB3468EA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9428A-9024-400A-81C7-22F4501B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B683-5FD8-4E41-BC69-D795C9AD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lindro 4">
            <a:extLst>
              <a:ext uri="{FF2B5EF4-FFF2-40B4-BE49-F238E27FC236}">
                <a16:creationId xmlns:a16="http://schemas.microsoft.com/office/drawing/2014/main" id="{5CE02FD5-B07D-4856-BF1B-DFE439291E4B}"/>
              </a:ext>
            </a:extLst>
          </p:cNvPr>
          <p:cNvSpPr/>
          <p:nvPr/>
        </p:nvSpPr>
        <p:spPr>
          <a:xfrm>
            <a:off x="462875" y="1615980"/>
            <a:ext cx="929146" cy="124132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29F563AA-7E34-4825-B47A-415F0751D251}"/>
              </a:ext>
            </a:extLst>
          </p:cNvPr>
          <p:cNvSpPr/>
          <p:nvPr/>
        </p:nvSpPr>
        <p:spPr>
          <a:xfrm>
            <a:off x="2089234" y="2640161"/>
            <a:ext cx="929146" cy="1241322"/>
          </a:xfrm>
          <a:prstGeom prst="can">
            <a:avLst/>
          </a:prstGeom>
          <a:solidFill>
            <a:srgbClr val="DC5E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30%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DC584863-30A3-432C-9810-D2A5A02D581A}"/>
              </a:ext>
            </a:extLst>
          </p:cNvPr>
          <p:cNvSpPr/>
          <p:nvPr/>
        </p:nvSpPr>
        <p:spPr>
          <a:xfrm>
            <a:off x="2044203" y="498935"/>
            <a:ext cx="929146" cy="124132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70%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4B581C66-1F59-4729-B94F-BBBB030BABA6}"/>
              </a:ext>
            </a:extLst>
          </p:cNvPr>
          <p:cNvSpPr/>
          <p:nvPr/>
        </p:nvSpPr>
        <p:spPr>
          <a:xfrm>
            <a:off x="8129128" y="1461812"/>
            <a:ext cx="929146" cy="124132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Vários Documentos 14">
            <a:extLst>
              <a:ext uri="{FF2B5EF4-FFF2-40B4-BE49-F238E27FC236}">
                <a16:creationId xmlns:a16="http://schemas.microsoft.com/office/drawing/2014/main" id="{DE6D0FDC-55EB-4D6F-B967-375C351E40E7}"/>
              </a:ext>
            </a:extLst>
          </p:cNvPr>
          <p:cNvSpPr/>
          <p:nvPr/>
        </p:nvSpPr>
        <p:spPr>
          <a:xfrm>
            <a:off x="3697845" y="1415250"/>
            <a:ext cx="1224116" cy="1265904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FDE91E7-9EA9-4620-BDED-C9201A3231DF}"/>
              </a:ext>
            </a:extLst>
          </p:cNvPr>
          <p:cNvSpPr txBox="1"/>
          <p:nvPr/>
        </p:nvSpPr>
        <p:spPr>
          <a:xfrm>
            <a:off x="283171" y="1119596"/>
            <a:ext cx="153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Base ORL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9BE6EDB-8A20-4583-AE44-B1797615B6F0}"/>
              </a:ext>
            </a:extLst>
          </p:cNvPr>
          <p:cNvSpPr txBox="1"/>
          <p:nvPr/>
        </p:nvSpPr>
        <p:spPr>
          <a:xfrm>
            <a:off x="3474182" y="2681154"/>
            <a:ext cx="167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Definição de camadas da rede</a:t>
            </a:r>
            <a:endParaRPr lang="pt-BR" dirty="0"/>
          </a:p>
        </p:txBody>
      </p:sp>
      <p:sp>
        <p:nvSpPr>
          <p:cNvPr id="50" name="Fluxograma: Processo Alternativo 49">
            <a:extLst>
              <a:ext uri="{FF2B5EF4-FFF2-40B4-BE49-F238E27FC236}">
                <a16:creationId xmlns:a16="http://schemas.microsoft.com/office/drawing/2014/main" id="{EBC8B46D-0F54-4DA5-BE13-3A2E5CBBDAFC}"/>
              </a:ext>
            </a:extLst>
          </p:cNvPr>
          <p:cNvSpPr/>
          <p:nvPr/>
        </p:nvSpPr>
        <p:spPr>
          <a:xfrm>
            <a:off x="5806472" y="1710299"/>
            <a:ext cx="1465943" cy="78630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F4EE16-67BB-4B28-B768-777904627EFD}"/>
              </a:ext>
            </a:extLst>
          </p:cNvPr>
          <p:cNvSpPr txBox="1"/>
          <p:nvPr/>
        </p:nvSpPr>
        <p:spPr>
          <a:xfrm>
            <a:off x="2044203" y="3881483"/>
            <a:ext cx="92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Teste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EBBECF-DAF6-43F0-9103-40561730FB21}"/>
              </a:ext>
            </a:extLst>
          </p:cNvPr>
          <p:cNvSpPr txBox="1"/>
          <p:nvPr/>
        </p:nvSpPr>
        <p:spPr>
          <a:xfrm>
            <a:off x="1967915" y="19911"/>
            <a:ext cx="108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Treino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3FB606-CB68-4E8D-B646-42463BA64C57}"/>
              </a:ext>
            </a:extLst>
          </p:cNvPr>
          <p:cNvSpPr txBox="1"/>
          <p:nvPr/>
        </p:nvSpPr>
        <p:spPr>
          <a:xfrm>
            <a:off x="5600198" y="2731943"/>
            <a:ext cx="1878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Treinamento do modelo</a:t>
            </a:r>
            <a:endParaRPr lang="pt-BR" dirty="0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BB4FE33-7F33-4A6D-A5EF-9420765E0492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1392021" y="1581261"/>
            <a:ext cx="652182" cy="65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035C855-591E-4CC5-B851-1D37152459C0}"/>
              </a:ext>
            </a:extLst>
          </p:cNvPr>
          <p:cNvCxnSpPr>
            <a:cxnSpLocks/>
            <a:stCxn id="5" idx="4"/>
            <a:endCxn id="10" idx="2"/>
          </p:cNvCxnSpPr>
          <p:nvPr/>
        </p:nvCxnSpPr>
        <p:spPr>
          <a:xfrm>
            <a:off x="1392021" y="2236641"/>
            <a:ext cx="697213" cy="1024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A6DA46A1-1B22-4ED6-9967-60EC5C690096}"/>
              </a:ext>
            </a:extLst>
          </p:cNvPr>
          <p:cNvSpPr/>
          <p:nvPr/>
        </p:nvSpPr>
        <p:spPr>
          <a:xfrm>
            <a:off x="2900786" y="1908951"/>
            <a:ext cx="69340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0C52AD8A-7542-4BB2-8948-764943E42102}"/>
              </a:ext>
            </a:extLst>
          </p:cNvPr>
          <p:cNvSpPr/>
          <p:nvPr/>
        </p:nvSpPr>
        <p:spPr>
          <a:xfrm>
            <a:off x="5031414" y="1908951"/>
            <a:ext cx="69340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9EBCADC7-C7EB-4EE2-A7D3-EA4D2E2A00CA}"/>
              </a:ext>
            </a:extLst>
          </p:cNvPr>
          <p:cNvSpPr/>
          <p:nvPr/>
        </p:nvSpPr>
        <p:spPr>
          <a:xfrm>
            <a:off x="7354070" y="1885211"/>
            <a:ext cx="69340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Engrenagens estrutura de tópicos">
            <a:extLst>
              <a:ext uri="{FF2B5EF4-FFF2-40B4-BE49-F238E27FC236}">
                <a16:creationId xmlns:a16="http://schemas.microsoft.com/office/drawing/2014/main" id="{97EC1A32-1C7B-4509-B180-39592BB6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2243" y="1658844"/>
            <a:ext cx="914400" cy="914400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8C8763C8-9F02-4695-B5AE-DC37A01D8567}"/>
              </a:ext>
            </a:extLst>
          </p:cNvPr>
          <p:cNvSpPr txBox="1"/>
          <p:nvPr/>
        </p:nvSpPr>
        <p:spPr>
          <a:xfrm>
            <a:off x="7783277" y="2775762"/>
            <a:ext cx="1606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Modelo treinado</a:t>
            </a:r>
            <a:endParaRPr lang="pt-BR" dirty="0"/>
          </a:p>
        </p:txBody>
      </p:sp>
      <p:sp>
        <p:nvSpPr>
          <p:cNvPr id="66" name="Fluxograma: Processo Alternativo 65">
            <a:extLst>
              <a:ext uri="{FF2B5EF4-FFF2-40B4-BE49-F238E27FC236}">
                <a16:creationId xmlns:a16="http://schemas.microsoft.com/office/drawing/2014/main" id="{67255AC8-24A3-48C4-B732-ED844814C891}"/>
              </a:ext>
            </a:extLst>
          </p:cNvPr>
          <p:cNvSpPr/>
          <p:nvPr/>
        </p:nvSpPr>
        <p:spPr>
          <a:xfrm>
            <a:off x="7860729" y="4356604"/>
            <a:ext cx="1465943" cy="786309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Predição</a:t>
            </a:r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D4678EEC-597C-453C-9BC4-9703DAA78183}"/>
              </a:ext>
            </a:extLst>
          </p:cNvPr>
          <p:cNvSpPr/>
          <p:nvPr/>
        </p:nvSpPr>
        <p:spPr>
          <a:xfrm>
            <a:off x="8307951" y="3579727"/>
            <a:ext cx="571500" cy="623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8C74FF08-0831-4BDE-A087-842EFA849F5A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481765" y="4324742"/>
            <a:ext cx="5378964" cy="425017"/>
          </a:xfrm>
          <a:prstGeom prst="bentConnector3">
            <a:avLst>
              <a:gd name="adj1" fmla="val -7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A38DB072-D900-4F48-80E6-CA771DA1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25" y="4203699"/>
            <a:ext cx="962025" cy="11430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EDC958F-DEEF-4B35-AD27-4EA708C5BE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97"/>
          <a:stretch/>
        </p:blipFill>
        <p:spPr>
          <a:xfrm>
            <a:off x="1102121" y="3647008"/>
            <a:ext cx="952500" cy="1113383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7E377696-D042-4138-8E6A-0FDF060ABED3}"/>
              </a:ext>
            </a:extLst>
          </p:cNvPr>
          <p:cNvSpPr txBox="1"/>
          <p:nvPr/>
        </p:nvSpPr>
        <p:spPr>
          <a:xfrm>
            <a:off x="9179693" y="5346699"/>
            <a:ext cx="18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Classe “S1”</a:t>
            </a:r>
          </a:p>
        </p:txBody>
      </p:sp>
    </p:spTree>
    <p:extLst>
      <p:ext uri="{BB962C8B-B14F-4D97-AF65-F5344CB8AC3E}">
        <p14:creationId xmlns:p14="http://schemas.microsoft.com/office/powerpoint/2010/main" val="35650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agrama 31">
            <a:extLst>
              <a:ext uri="{FF2B5EF4-FFF2-40B4-BE49-F238E27FC236}">
                <a16:creationId xmlns:a16="http://schemas.microsoft.com/office/drawing/2014/main" id="{4885F925-47FD-41CA-AE53-A45084F4A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584451"/>
              </p:ext>
            </p:extLst>
          </p:nvPr>
        </p:nvGraphicFramePr>
        <p:xfrm>
          <a:off x="7645400" y="84220"/>
          <a:ext cx="1680411" cy="64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96B8C5C6-DD42-454F-8669-38C8DA64B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578532"/>
              </p:ext>
            </p:extLst>
          </p:nvPr>
        </p:nvGraphicFramePr>
        <p:xfrm>
          <a:off x="5936916" y="84219"/>
          <a:ext cx="1810084" cy="64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DA072B14-A26B-430B-ACD8-FC5331B85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117332"/>
              </p:ext>
            </p:extLst>
          </p:nvPr>
        </p:nvGraphicFramePr>
        <p:xfrm>
          <a:off x="4025232" y="84220"/>
          <a:ext cx="1810084" cy="64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0803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F2B5F41-A290-45A8-BE82-F013E86AD06F}"/>
              </a:ext>
            </a:extLst>
          </p:cNvPr>
          <p:cNvGrpSpPr/>
          <p:nvPr/>
        </p:nvGrpSpPr>
        <p:grpSpPr>
          <a:xfrm>
            <a:off x="3933823" y="205892"/>
            <a:ext cx="4949995" cy="6652108"/>
            <a:chOff x="3933823" y="205892"/>
            <a:chExt cx="4949995" cy="6652108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C2E12C0-9D0E-43D6-A0C9-7699E88CA4B6}"/>
                </a:ext>
              </a:extLst>
            </p:cNvPr>
            <p:cNvSpPr txBox="1"/>
            <p:nvPr/>
          </p:nvSpPr>
          <p:spPr>
            <a:xfrm>
              <a:off x="4546598" y="6484826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ARQ1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57C3833-BEE1-4519-B946-3890D6D584EC}"/>
                </a:ext>
              </a:extLst>
            </p:cNvPr>
            <p:cNvSpPr txBox="1"/>
            <p:nvPr/>
          </p:nvSpPr>
          <p:spPr>
            <a:xfrm>
              <a:off x="6394454" y="6488668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ARQ2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45E0144-A9DC-49ED-9602-8E8AC126ED8C}"/>
                </a:ext>
              </a:extLst>
            </p:cNvPr>
            <p:cNvSpPr txBox="1"/>
            <p:nvPr/>
          </p:nvSpPr>
          <p:spPr>
            <a:xfrm>
              <a:off x="7940846" y="6467442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ARQ3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64B0468-AD36-45F5-8C26-D35A09B2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823" y="205892"/>
              <a:ext cx="4949995" cy="6278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464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68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guerreiro</dc:creator>
  <cp:lastModifiedBy>Willian guerreiro</cp:lastModifiedBy>
  <cp:revision>1</cp:revision>
  <dcterms:created xsi:type="dcterms:W3CDTF">2021-10-03T20:34:40Z</dcterms:created>
  <dcterms:modified xsi:type="dcterms:W3CDTF">2021-10-05T01:58:29Z</dcterms:modified>
</cp:coreProperties>
</file>