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-28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FCA25-FE0B-4618-B240-D9C47082E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D4B0D1-CA10-4DDF-9554-CA1ED8BB9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336D7A-8AFD-4EDD-B4E8-0D63BF04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9151-4887-419C-B556-971AE32CF987}" type="datetimeFigureOut">
              <a:rPr lang="pt-BR" smtClean="0"/>
              <a:t>24/10/2021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55BE59-212C-466E-BFBA-2F55F9288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9AE5C6-CE22-473D-9F4C-75DB86E1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F8ED-FA30-43B6-9BAD-BE829C0C01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28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2A1D1-F606-426F-AAA0-EC312116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70A29B0-65CE-4F9C-8CCF-3E1F34550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5523ED-1126-484F-BF5C-940202EBA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9151-4887-419C-B556-971AE32CF987}" type="datetimeFigureOut">
              <a:rPr lang="pt-BR" smtClean="0"/>
              <a:t>24/10/2021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0315EC-F3B0-40DC-832A-251988C9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F7202E-1391-4D25-81AF-24D39993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F8ED-FA30-43B6-9BAD-BE829C0C01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9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AA0590-C980-4942-BCEE-551CA91F5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848850-E128-45D7-B350-85F1A1E07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13E67B-0679-4D5E-BED1-BF8475324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9151-4887-419C-B556-971AE32CF987}" type="datetimeFigureOut">
              <a:rPr lang="pt-BR" smtClean="0"/>
              <a:t>24/10/2021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C4F662-51D9-4F51-A8A7-2D4B2479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B8089B-3432-4BD9-9E41-EDCAC2646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F8ED-FA30-43B6-9BAD-BE829C0C01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778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6136B-1B03-4666-BC28-D1DF706B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4A6FB7-D34C-43D1-9AED-3227DC239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7743CF-ED85-41CF-B64D-BB394AE2B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9151-4887-419C-B556-971AE32CF987}" type="datetimeFigureOut">
              <a:rPr lang="pt-BR" smtClean="0"/>
              <a:t>24/10/2021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795A59-472A-440C-882E-7F1DB95FB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E7DC4F-99FB-4768-9930-C65620FB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F8ED-FA30-43B6-9BAD-BE829C0C01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92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ECD90-4019-4B5A-A93D-6C57A0C2C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B27F4C-267A-45F8-9082-325C35F9C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4592F2-5934-441E-9BA5-0943EEFDF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9151-4887-419C-B556-971AE32CF987}" type="datetimeFigureOut">
              <a:rPr lang="pt-BR" smtClean="0"/>
              <a:t>24/10/2021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2D2FBE-A4F0-4A7B-B8B6-47AC3C71D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6D160D-12D2-43FF-8B13-981C9DDA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F8ED-FA30-43B6-9BAD-BE829C0C01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02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BB1F5-B6DC-4280-86C7-FCC3699F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B0B9EB-5FE9-4EED-9969-3639A1AB2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CEBA91-8F60-4AA7-B285-92CCEC059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8AB62B-CF1B-4846-9DE1-9803F8D5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9151-4887-419C-B556-971AE32CF987}" type="datetimeFigureOut">
              <a:rPr lang="pt-BR" smtClean="0"/>
              <a:t>24/10/2021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2E3B04-8122-4EB7-9EBB-08730C63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1099208-362C-4FAA-BBE2-02406D2C9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F8ED-FA30-43B6-9BAD-BE829C0C01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33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9B337-D44C-4431-A94A-F0EE15894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F388DF-D6AC-4CF7-BADC-F8317B9A0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379962-D69F-40E4-82B8-5417B232F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14544FB-764C-421A-9E66-A1C9EA921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72E14BA-0122-4C28-9099-13803FB50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64326B-C93B-4830-87F0-6FD1596A1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9151-4887-419C-B556-971AE32CF987}" type="datetimeFigureOut">
              <a:rPr lang="pt-BR" smtClean="0"/>
              <a:t>24/10/2021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CC5BBE2-1275-4347-9AC2-73668FA5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622A44A-E5B3-4F8D-9931-340DC522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F8ED-FA30-43B6-9BAD-BE829C0C01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81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9C5FF-AC30-4504-B6CC-4897F4678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B740817-1866-47C7-9A44-8029678D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9151-4887-419C-B556-971AE32CF987}" type="datetimeFigureOut">
              <a:rPr lang="pt-BR" smtClean="0"/>
              <a:t>24/10/2021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5C6392D-F283-433E-8149-AB302B91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14312CC-4BF1-4BC7-96B0-1012EE7F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F8ED-FA30-43B6-9BAD-BE829C0C01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87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071622C-03C7-463D-AFBD-BF45B6F3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9151-4887-419C-B556-971AE32CF987}" type="datetimeFigureOut">
              <a:rPr lang="pt-BR" smtClean="0"/>
              <a:t>24/10/2021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F4F4038-AC4D-4095-AB29-F2DCD01EB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A32794-D40B-469D-B00A-05D5B6DA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F8ED-FA30-43B6-9BAD-BE829C0C01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4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E6B2A-43CE-4DEE-A193-42F5547EE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30DC5B-2471-4C46-8C53-A97E3F603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AE62EF-1714-4CE6-A2E3-1C4A73E62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3DA70C-8E13-4D94-B308-1E381F826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9151-4887-419C-B556-971AE32CF987}" type="datetimeFigureOut">
              <a:rPr lang="pt-BR" smtClean="0"/>
              <a:t>24/10/2021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B11DD6-14D6-4E07-8573-E1C1D4524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EECC74-6E24-4336-8934-F49EA1D5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F8ED-FA30-43B6-9BAD-BE829C0C01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09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37B566-C96F-4BBD-A817-643211AE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DB3B8CA-51FF-4684-96B7-A0EBBD78B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6A0B348-B9E0-4C5F-A924-FF6D4B860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76512E-5310-4069-BF01-DAA87016E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9151-4887-419C-B556-971AE32CF987}" type="datetimeFigureOut">
              <a:rPr lang="pt-BR" smtClean="0"/>
              <a:t>24/10/2021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799890-C60E-47EA-B0C0-8708E856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F2CED8-43B2-4925-BB72-52BB7EA7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F8ED-FA30-43B6-9BAD-BE829C0C01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0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2DE56A0-CEE5-4CA2-986A-749FA0F2C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53330C-FA67-4316-9C78-FC1507016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A2B77E-3E88-43CC-9C3F-82589F6C2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C9151-4887-419C-B556-971AE32CF987}" type="datetimeFigureOut">
              <a:rPr lang="pt-BR" smtClean="0"/>
              <a:t>24/10/2021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9DE825-9B6D-4C2C-AC8D-7CC2F8F30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65A852-20A1-427F-B888-CF607DF64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5F8ED-FA30-43B6-9BAD-BE829C0C01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42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0B9F61-66E2-4B52-BAD6-F79EA5AFAB35}"/>
              </a:ext>
            </a:extLst>
          </p:cNvPr>
          <p:cNvSpPr txBox="1"/>
          <p:nvPr/>
        </p:nvSpPr>
        <p:spPr>
          <a:xfrm rot="16200000">
            <a:off x="1534109" y="2220603"/>
            <a:ext cx="267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Dado de entrada 1x151x3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4F42214-C9A3-4BB0-9AB0-CB5274118CCD}"/>
              </a:ext>
            </a:extLst>
          </p:cNvPr>
          <p:cNvSpPr/>
          <p:nvPr/>
        </p:nvSpPr>
        <p:spPr>
          <a:xfrm>
            <a:off x="3591339" y="874644"/>
            <a:ext cx="369333" cy="306125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250 Hidden Layers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815031E-FF41-4BBC-963C-152C96CAD28B}"/>
              </a:ext>
            </a:extLst>
          </p:cNvPr>
          <p:cNvSpPr/>
          <p:nvPr/>
        </p:nvSpPr>
        <p:spPr>
          <a:xfrm>
            <a:off x="4308683" y="874643"/>
            <a:ext cx="369333" cy="306125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 9 Fully Connected Layer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572C3F7-06FE-43A5-8B27-7B3EE8F2F2E5}"/>
              </a:ext>
            </a:extLst>
          </p:cNvPr>
          <p:cNvSpPr/>
          <p:nvPr/>
        </p:nvSpPr>
        <p:spPr>
          <a:xfrm>
            <a:off x="5083177" y="874643"/>
            <a:ext cx="369333" cy="30612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9 Softmax 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4BFF31E1-9A33-4A72-9CB1-3571225DA6AD}"/>
              </a:ext>
            </a:extLst>
          </p:cNvPr>
          <p:cNvCxnSpPr>
            <a:stCxn id="4" idx="2"/>
          </p:cNvCxnSpPr>
          <p:nvPr/>
        </p:nvCxnSpPr>
        <p:spPr>
          <a:xfrm>
            <a:off x="3057245" y="2405269"/>
            <a:ext cx="495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39B5A0B-223A-4FD2-9D02-821ECC0F49B2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960672" y="2405270"/>
            <a:ext cx="3480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217D39BF-297A-41D3-A09A-5243C03E5C13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678016" y="2405270"/>
            <a:ext cx="405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6A2B7F71-47B8-4CD0-B5F6-FE4AD32DA282}"/>
              </a:ext>
            </a:extLst>
          </p:cNvPr>
          <p:cNvSpPr/>
          <p:nvPr/>
        </p:nvSpPr>
        <p:spPr>
          <a:xfrm>
            <a:off x="6482317" y="1052718"/>
            <a:ext cx="257175" cy="2207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89BDBA83-BA2E-4C89-B4A9-6547F6A0E2E7}"/>
              </a:ext>
            </a:extLst>
          </p:cNvPr>
          <p:cNvSpPr/>
          <p:nvPr/>
        </p:nvSpPr>
        <p:spPr>
          <a:xfrm>
            <a:off x="6482317" y="1374291"/>
            <a:ext cx="257175" cy="2207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8F630290-B4AC-4630-9790-C5923CD918A0}"/>
              </a:ext>
            </a:extLst>
          </p:cNvPr>
          <p:cNvSpPr/>
          <p:nvPr/>
        </p:nvSpPr>
        <p:spPr>
          <a:xfrm>
            <a:off x="6482317" y="1695864"/>
            <a:ext cx="257175" cy="2207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0166FFAD-81E2-4DB4-9B58-7FC71CDA4265}"/>
              </a:ext>
            </a:extLst>
          </p:cNvPr>
          <p:cNvSpPr/>
          <p:nvPr/>
        </p:nvSpPr>
        <p:spPr>
          <a:xfrm>
            <a:off x="6482317" y="2017437"/>
            <a:ext cx="257175" cy="2207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05CE7578-18E6-4448-A2C4-CEDCF5B3FCBD}"/>
              </a:ext>
            </a:extLst>
          </p:cNvPr>
          <p:cNvSpPr/>
          <p:nvPr/>
        </p:nvSpPr>
        <p:spPr>
          <a:xfrm>
            <a:off x="6482317" y="2313128"/>
            <a:ext cx="257175" cy="2207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ED29AE34-68D6-42A8-B553-FC8EFBB7F080}"/>
              </a:ext>
            </a:extLst>
          </p:cNvPr>
          <p:cNvSpPr/>
          <p:nvPr/>
        </p:nvSpPr>
        <p:spPr>
          <a:xfrm>
            <a:off x="6482317" y="2634701"/>
            <a:ext cx="257175" cy="2207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599893C8-42F5-4C39-B356-CD38F7ED92DC}"/>
              </a:ext>
            </a:extLst>
          </p:cNvPr>
          <p:cNvSpPr/>
          <p:nvPr/>
        </p:nvSpPr>
        <p:spPr>
          <a:xfrm>
            <a:off x="6482317" y="2956274"/>
            <a:ext cx="257175" cy="2207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D277B787-370E-4762-A52A-2FE0094BE53E}"/>
              </a:ext>
            </a:extLst>
          </p:cNvPr>
          <p:cNvSpPr/>
          <p:nvPr/>
        </p:nvSpPr>
        <p:spPr>
          <a:xfrm>
            <a:off x="6482317" y="3277847"/>
            <a:ext cx="257175" cy="2207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DD386F02-3E1F-49EC-8DC1-777430FF0309}"/>
              </a:ext>
            </a:extLst>
          </p:cNvPr>
          <p:cNvSpPr/>
          <p:nvPr/>
        </p:nvSpPr>
        <p:spPr>
          <a:xfrm>
            <a:off x="6482316" y="3599420"/>
            <a:ext cx="257175" cy="2207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9235B52D-6E9C-43BC-98D4-61B65A459C09}"/>
              </a:ext>
            </a:extLst>
          </p:cNvPr>
          <p:cNvSpPr/>
          <p:nvPr/>
        </p:nvSpPr>
        <p:spPr>
          <a:xfrm>
            <a:off x="5782746" y="874643"/>
            <a:ext cx="369333" cy="30612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Classificação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6194441F-CDEA-487A-8EC0-A112AE4AF568}"/>
              </a:ext>
            </a:extLst>
          </p:cNvPr>
          <p:cNvCxnSpPr>
            <a:stCxn id="7" idx="3"/>
            <a:endCxn id="37" idx="1"/>
          </p:cNvCxnSpPr>
          <p:nvPr/>
        </p:nvCxnSpPr>
        <p:spPr>
          <a:xfrm>
            <a:off x="5452510" y="2405270"/>
            <a:ext cx="330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Imagem 39">
            <a:extLst>
              <a:ext uri="{FF2B5EF4-FFF2-40B4-BE49-F238E27FC236}">
                <a16:creationId xmlns:a16="http://schemas.microsoft.com/office/drawing/2014/main" id="{8B900057-EE4B-4A37-912B-D64B7ACEA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624" y="808378"/>
            <a:ext cx="4157832" cy="312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255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24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Willian guerreiro</dc:creator>
  <cp:lastModifiedBy>Willian guerreiro</cp:lastModifiedBy>
  <cp:revision>1</cp:revision>
  <dcterms:created xsi:type="dcterms:W3CDTF">2021-10-25T01:51:07Z</dcterms:created>
  <dcterms:modified xsi:type="dcterms:W3CDTF">2021-10-25T11:18:34Z</dcterms:modified>
</cp:coreProperties>
</file>