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639F6-741A-1994-86B5-9DBB2DF3E77F}" v="16" dt="2021-01-20T17:23:55.174"/>
    <p1510:client id="{422220F7-0781-4D03-A507-BAA5E44A369F}" v="789" dt="2021-01-19T07:27:15.205"/>
    <p1510:client id="{4A6B43E5-D1CA-CE06-D370-11A3746732F4}" v="38" dt="2021-01-21T15:26:59.066"/>
    <p1510:client id="{53ABD479-1A62-7EE7-2530-A951DFF0D023}" v="222" dt="2021-01-27T17:22:09.873"/>
    <p1510:client id="{986DA938-88EF-B78E-E418-54E8B33A5408}" v="19" dt="2021-01-27T18:01:35.628"/>
    <p1510:client id="{98A3B484-DDCA-ED62-6290-9FE56AC3716B}" v="71" dt="2021-01-20T18:53:50.603"/>
    <p1510:client id="{EC9154CF-0F83-3015-DD95-0322AC7CD2A3}" v="9" dt="2021-01-20T17:42:34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ff3c43a00f5a6939079eb0a709e769040c07f917b2d306778309a4d8d1d0dde::" providerId="AD" clId="Web-{EC9154CF-0F83-3015-DD95-0322AC7CD2A3}"/>
    <pc:docChg chg="modSld">
      <pc:chgData name="Guest User" userId="S::urn:spo:anon#0ff3c43a00f5a6939079eb0a709e769040c07f917b2d306778309a4d8d1d0dde::" providerId="AD" clId="Web-{EC9154CF-0F83-3015-DD95-0322AC7CD2A3}" dt="2021-01-20T17:42:34.737" v="8" actId="14100"/>
      <pc:docMkLst>
        <pc:docMk/>
      </pc:docMkLst>
      <pc:sldChg chg="addSp modSp">
        <pc:chgData name="Guest User" userId="S::urn:spo:anon#0ff3c43a00f5a6939079eb0a709e769040c07f917b2d306778309a4d8d1d0dde::" providerId="AD" clId="Web-{EC9154CF-0F83-3015-DD95-0322AC7CD2A3}" dt="2021-01-20T17:42:34.737" v="8" actId="14100"/>
        <pc:sldMkLst>
          <pc:docMk/>
          <pc:sldMk cId="3430866641" sldId="262"/>
        </pc:sldMkLst>
        <pc:spChg chg="add mod">
          <ac:chgData name="Guest User" userId="S::urn:spo:anon#0ff3c43a00f5a6939079eb0a709e769040c07f917b2d306778309a4d8d1d0dde::" providerId="AD" clId="Web-{EC9154CF-0F83-3015-DD95-0322AC7CD2A3}" dt="2021-01-20T17:42:34.737" v="8" actId="14100"/>
          <ac:spMkLst>
            <pc:docMk/>
            <pc:sldMk cId="3430866641" sldId="262"/>
            <ac:spMk id="3" creationId="{10ED43E1-C231-4604-BDDE-E4AA9148FA62}"/>
          </ac:spMkLst>
        </pc:spChg>
      </pc:sldChg>
    </pc:docChg>
  </pc:docChgLst>
  <pc:docChgLst>
    <pc:chgData name="Guest User" userId="S::urn:spo:anon#0ff3c43a00f5a6939079eb0a709e769040c07f917b2d306778309a4d8d1d0dde::" providerId="AD" clId="Web-{53ABD479-1A62-7EE7-2530-A951DFF0D023}"/>
    <pc:docChg chg="modSld">
      <pc:chgData name="Guest User" userId="S::urn:spo:anon#0ff3c43a00f5a6939079eb0a709e769040c07f917b2d306778309a4d8d1d0dde::" providerId="AD" clId="Web-{53ABD479-1A62-7EE7-2530-A951DFF0D023}" dt="2021-01-27T17:22:06.529" v="133" actId="20577"/>
      <pc:docMkLst>
        <pc:docMk/>
      </pc:docMkLst>
      <pc:sldChg chg="modSp">
        <pc:chgData name="Guest User" userId="S::urn:spo:anon#0ff3c43a00f5a6939079eb0a709e769040c07f917b2d306778309a4d8d1d0dde::" providerId="AD" clId="Web-{53ABD479-1A62-7EE7-2530-A951DFF0D023}" dt="2021-01-27T17:22:06.529" v="133" actId="20577"/>
        <pc:sldMkLst>
          <pc:docMk/>
          <pc:sldMk cId="3624015216" sldId="258"/>
        </pc:sldMkLst>
        <pc:spChg chg="mod">
          <ac:chgData name="Guest User" userId="S::urn:spo:anon#0ff3c43a00f5a6939079eb0a709e769040c07f917b2d306778309a4d8d1d0dde::" providerId="AD" clId="Web-{53ABD479-1A62-7EE7-2530-A951DFF0D023}" dt="2021-01-27T17:22:06.529" v="133" actId="20577"/>
          <ac:spMkLst>
            <pc:docMk/>
            <pc:sldMk cId="3624015216" sldId="258"/>
            <ac:spMk id="2" creationId="{116B074E-8DAA-4416-89EB-AFE4077E9EEA}"/>
          </ac:spMkLst>
        </pc:spChg>
        <pc:spChg chg="mod">
          <ac:chgData name="Guest User" userId="S::urn:spo:anon#0ff3c43a00f5a6939079eb0a709e769040c07f917b2d306778309a4d8d1d0dde::" providerId="AD" clId="Web-{53ABD479-1A62-7EE7-2530-A951DFF0D023}" dt="2021-01-27T17:19:42.292" v="103" actId="20577"/>
          <ac:spMkLst>
            <pc:docMk/>
            <pc:sldMk cId="3624015216" sldId="258"/>
            <ac:spMk id="3" creationId="{00D2B245-A8CC-4F00-A68F-B304C893FE01}"/>
          </ac:spMkLst>
        </pc:spChg>
        <pc:spChg chg="mod">
          <ac:chgData name="Guest User" userId="S::urn:spo:anon#0ff3c43a00f5a6939079eb0a709e769040c07f917b2d306778309a4d8d1d0dde::" providerId="AD" clId="Web-{53ABD479-1A62-7EE7-2530-A951DFF0D023}" dt="2021-01-27T17:20:22.511" v="111" actId="20577"/>
          <ac:spMkLst>
            <pc:docMk/>
            <pc:sldMk cId="3624015216" sldId="258"/>
            <ac:spMk id="4" creationId="{3CAB6063-AA66-4304-9A90-52078BB73A16}"/>
          </ac:spMkLst>
        </pc:spChg>
        <pc:picChg chg="mod">
          <ac:chgData name="Guest User" userId="S::urn:spo:anon#0ff3c43a00f5a6939079eb0a709e769040c07f917b2d306778309a4d8d1d0dde::" providerId="AD" clId="Web-{53ABD479-1A62-7EE7-2530-A951DFF0D023}" dt="2021-01-27T17:19:57.448" v="106"/>
          <ac:picMkLst>
            <pc:docMk/>
            <pc:sldMk cId="3624015216" sldId="258"/>
            <ac:picMk id="5" creationId="{BD1A3BAC-7307-432C-8DD6-866ECC176F1A}"/>
          </ac:picMkLst>
        </pc:picChg>
      </pc:sldChg>
      <pc:sldChg chg="addSp delSp modSp">
        <pc:chgData name="Guest User" userId="S::urn:spo:anon#0ff3c43a00f5a6939079eb0a709e769040c07f917b2d306778309a4d8d1d0dde::" providerId="AD" clId="Web-{53ABD479-1A62-7EE7-2530-A951DFF0D023}" dt="2021-01-27T17:21:27.341" v="125" actId="1076"/>
        <pc:sldMkLst>
          <pc:docMk/>
          <pc:sldMk cId="2080592330" sldId="260"/>
        </pc:sldMkLst>
        <pc:spChg chg="mod">
          <ac:chgData name="Guest User" userId="S::urn:spo:anon#0ff3c43a00f5a6939079eb0a709e769040c07f917b2d306778309a4d8d1d0dde::" providerId="AD" clId="Web-{53ABD479-1A62-7EE7-2530-A951DFF0D023}" dt="2021-01-27T17:21:27.341" v="125" actId="1076"/>
          <ac:spMkLst>
            <pc:docMk/>
            <pc:sldMk cId="2080592330" sldId="260"/>
            <ac:spMk id="2" creationId="{8AA88429-5A94-4FF0-B734-043D6057850D}"/>
          </ac:spMkLst>
        </pc:spChg>
        <pc:picChg chg="add del mod">
          <ac:chgData name="Guest User" userId="S::urn:spo:anon#0ff3c43a00f5a6939079eb0a709e769040c07f917b2d306778309a4d8d1d0dde::" providerId="AD" clId="Web-{53ABD479-1A62-7EE7-2530-A951DFF0D023}" dt="2021-01-27T17:21:02.637" v="118"/>
          <ac:picMkLst>
            <pc:docMk/>
            <pc:sldMk cId="2080592330" sldId="260"/>
            <ac:picMk id="3" creationId="{D3120EBF-C37A-4CF6-BEDD-A813033BDA0E}"/>
          </ac:picMkLst>
        </pc:picChg>
        <pc:picChg chg="add mod">
          <ac:chgData name="Guest User" userId="S::urn:spo:anon#0ff3c43a00f5a6939079eb0a709e769040c07f917b2d306778309a4d8d1d0dde::" providerId="AD" clId="Web-{53ABD479-1A62-7EE7-2530-A951DFF0D023}" dt="2021-01-27T17:21:11.840" v="121" actId="1076"/>
          <ac:picMkLst>
            <pc:docMk/>
            <pc:sldMk cId="2080592330" sldId="260"/>
            <ac:picMk id="4" creationId="{0C18A4D6-95F5-40A6-B553-1E53EF8E1874}"/>
          </ac:picMkLst>
        </pc:picChg>
        <pc:picChg chg="del">
          <ac:chgData name="Guest User" userId="S::urn:spo:anon#0ff3c43a00f5a6939079eb0a709e769040c07f917b2d306778309a4d8d1d0dde::" providerId="AD" clId="Web-{53ABD479-1A62-7EE7-2530-A951DFF0D023}" dt="2021-01-27T17:20:49.559" v="112"/>
          <ac:picMkLst>
            <pc:docMk/>
            <pc:sldMk cId="2080592330" sldId="260"/>
            <ac:picMk id="5" creationId="{907C3018-D220-46F1-94B4-FBA39A4F42C1}"/>
          </ac:picMkLst>
        </pc:picChg>
      </pc:sldChg>
    </pc:docChg>
  </pc:docChgLst>
  <pc:docChgLst>
    <pc:chgData name="Guest User" userId="S::urn:spo:anon#0ff3c43a00f5a6939079eb0a709e769040c07f917b2d306778309a4d8d1d0dde::" providerId="AD" clId="Web-{09F639F6-741A-1994-86B5-9DBB2DF3E77F}"/>
    <pc:docChg chg="modSld">
      <pc:chgData name="Guest User" userId="S::urn:spo:anon#0ff3c43a00f5a6939079eb0a709e769040c07f917b2d306778309a4d8d1d0dde::" providerId="AD" clId="Web-{09F639F6-741A-1994-86B5-9DBB2DF3E77F}" dt="2021-01-20T17:23:55.174" v="7" actId="20577"/>
      <pc:docMkLst>
        <pc:docMk/>
      </pc:docMkLst>
      <pc:sldChg chg="modSp">
        <pc:chgData name="Guest User" userId="S::urn:spo:anon#0ff3c43a00f5a6939079eb0a709e769040c07f917b2d306778309a4d8d1d0dde::" providerId="AD" clId="Web-{09F639F6-741A-1994-86B5-9DBB2DF3E77F}" dt="2021-01-20T17:23:55.174" v="7" actId="20577"/>
        <pc:sldMkLst>
          <pc:docMk/>
          <pc:sldMk cId="3624015216" sldId="258"/>
        </pc:sldMkLst>
        <pc:spChg chg="mod">
          <ac:chgData name="Guest User" userId="S::urn:spo:anon#0ff3c43a00f5a6939079eb0a709e769040c07f917b2d306778309a4d8d1d0dde::" providerId="AD" clId="Web-{09F639F6-741A-1994-86B5-9DBB2DF3E77F}" dt="2021-01-20T17:23:55.174" v="7" actId="20577"/>
          <ac:spMkLst>
            <pc:docMk/>
            <pc:sldMk cId="3624015216" sldId="258"/>
            <ac:spMk id="2" creationId="{116B074E-8DAA-4416-89EB-AFE4077E9EEA}"/>
          </ac:spMkLst>
        </pc:spChg>
      </pc:sldChg>
    </pc:docChg>
  </pc:docChgLst>
  <pc:docChgLst>
    <pc:chgData name="Guest User" userId="S::urn:spo:anon#0ff3c43a00f5a6939079eb0a709e769040c07f917b2d306778309a4d8d1d0dde::" providerId="AD" clId="Web-{4A6B43E5-D1CA-CE06-D370-11A3746732F4}"/>
    <pc:docChg chg="modSld">
      <pc:chgData name="Guest User" userId="S::urn:spo:anon#0ff3c43a00f5a6939079eb0a709e769040c07f917b2d306778309a4d8d1d0dde::" providerId="AD" clId="Web-{4A6B43E5-D1CA-CE06-D370-11A3746732F4}" dt="2021-01-21T15:26:59.066" v="35" actId="1076"/>
      <pc:docMkLst>
        <pc:docMk/>
      </pc:docMkLst>
      <pc:sldChg chg="addSp delSp modSp">
        <pc:chgData name="Guest User" userId="S::urn:spo:anon#0ff3c43a00f5a6939079eb0a709e769040c07f917b2d306778309a4d8d1d0dde::" providerId="AD" clId="Web-{4A6B43E5-D1CA-CE06-D370-11A3746732F4}" dt="2021-01-21T15:26:59.066" v="35" actId="1076"/>
        <pc:sldMkLst>
          <pc:docMk/>
          <pc:sldMk cId="2080592330" sldId="260"/>
        </pc:sldMkLst>
        <pc:spChg chg="mod ord">
          <ac:chgData name="Guest User" userId="S::urn:spo:anon#0ff3c43a00f5a6939079eb0a709e769040c07f917b2d306778309a4d8d1d0dde::" providerId="AD" clId="Web-{4A6B43E5-D1CA-CE06-D370-11A3746732F4}" dt="2021-01-21T15:26:53.331" v="34" actId="20577"/>
          <ac:spMkLst>
            <pc:docMk/>
            <pc:sldMk cId="2080592330" sldId="260"/>
            <ac:spMk id="2" creationId="{8AA88429-5A94-4FF0-B734-043D6057850D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6:02.659" v="22"/>
          <ac:spMkLst>
            <pc:docMk/>
            <pc:sldMk cId="2080592330" sldId="260"/>
            <ac:spMk id="114" creationId="{39E3965E-AC41-4711-9D10-E25ABB132D86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6:02.659" v="22"/>
          <ac:spMkLst>
            <pc:docMk/>
            <pc:sldMk cId="2080592330" sldId="260"/>
            <ac:spMk id="118" creationId="{B4D0E555-16F6-44D0-BF56-AF5FF5BDE9D6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6:02.659" v="22"/>
          <ac:spMkLst>
            <pc:docMk/>
            <pc:sldMk cId="2080592330" sldId="260"/>
            <ac:spMk id="120" creationId="{8117041D-1A7B-4ECA-AB68-3CFDB6726B8E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6.690" v="17"/>
          <ac:spMkLst>
            <pc:docMk/>
            <pc:sldMk cId="2080592330" sldId="260"/>
            <ac:spMk id="124" creationId="{39E3965E-AC41-4711-9D10-E25ABB132D86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6.690" v="17"/>
          <ac:spMkLst>
            <pc:docMk/>
            <pc:sldMk cId="2080592330" sldId="260"/>
            <ac:spMk id="126" creationId="{B72BB70C-3B10-43FF-83F9-C064151F9037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3.690" v="15"/>
          <ac:spMkLst>
            <pc:docMk/>
            <pc:sldMk cId="2080592330" sldId="260"/>
            <ac:spMk id="127" creationId="{39E3965E-AC41-4711-9D10-E25ABB132D86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6.690" v="17"/>
          <ac:spMkLst>
            <pc:docMk/>
            <pc:sldMk cId="2080592330" sldId="260"/>
            <ac:spMk id="130" creationId="{B21FF648-687D-4B69-BB17-1F9649EF811B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3.690" v="15"/>
          <ac:spMkLst>
            <pc:docMk/>
            <pc:sldMk cId="2080592330" sldId="260"/>
            <ac:spMk id="131" creationId="{33428ACC-71EC-4171-9527-10983BA6B41D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9.893" v="19"/>
          <ac:spMkLst>
            <pc:docMk/>
            <pc:sldMk cId="2080592330" sldId="260"/>
            <ac:spMk id="132" creationId="{39E3965E-AC41-4711-9D10-E25ABB132D86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3.690" v="15"/>
          <ac:spMkLst>
            <pc:docMk/>
            <pc:sldMk cId="2080592330" sldId="260"/>
            <ac:spMk id="135" creationId="{8D4480B4-953D-41FA-9052-09AB3A026947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9.893" v="19"/>
          <ac:spMkLst>
            <pc:docMk/>
            <pc:sldMk cId="2080592330" sldId="260"/>
            <ac:spMk id="136" creationId="{D5B012D8-7F27-4758-9AC6-C889B154BD73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5:59.893" v="19"/>
          <ac:spMkLst>
            <pc:docMk/>
            <pc:sldMk cId="2080592330" sldId="260"/>
            <ac:spMk id="137" creationId="{4063B759-00FC-46D1-9898-8E8625268FAF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6:02.643" v="21"/>
          <ac:spMkLst>
            <pc:docMk/>
            <pc:sldMk cId="2080592330" sldId="260"/>
            <ac:spMk id="138" creationId="{39E3965E-AC41-4711-9D10-E25ABB132D86}"/>
          </ac:spMkLst>
        </pc:spChg>
        <pc:spChg chg="add del">
          <ac:chgData name="Guest User" userId="S::urn:spo:anon#0ff3c43a00f5a6939079eb0a709e769040c07f917b2d306778309a4d8d1d0dde::" providerId="AD" clId="Web-{4A6B43E5-D1CA-CE06-D370-11A3746732F4}" dt="2021-01-21T15:26:02.643" v="21"/>
          <ac:spMkLst>
            <pc:docMk/>
            <pc:sldMk cId="2080592330" sldId="260"/>
            <ac:spMk id="140" creationId="{DFD57664-637D-40CA-83F2-B729A932BD31}"/>
          </ac:spMkLst>
        </pc:spChg>
        <pc:spChg chg="add">
          <ac:chgData name="Guest User" userId="S::urn:spo:anon#0ff3c43a00f5a6939079eb0a709e769040c07f917b2d306778309a4d8d1d0dde::" providerId="AD" clId="Web-{4A6B43E5-D1CA-CE06-D370-11A3746732F4}" dt="2021-01-21T15:26:02.659" v="22"/>
          <ac:spMkLst>
            <pc:docMk/>
            <pc:sldMk cId="2080592330" sldId="260"/>
            <ac:spMk id="142" creationId="{39E3965E-AC41-4711-9D10-E25ABB132D86}"/>
          </ac:spMkLst>
        </pc:spChg>
        <pc:spChg chg="add">
          <ac:chgData name="Guest User" userId="S::urn:spo:anon#0ff3c43a00f5a6939079eb0a709e769040c07f917b2d306778309a4d8d1d0dde::" providerId="AD" clId="Web-{4A6B43E5-D1CA-CE06-D370-11A3746732F4}" dt="2021-01-21T15:26:02.659" v="22"/>
          <ac:spMkLst>
            <pc:docMk/>
            <pc:sldMk cId="2080592330" sldId="260"/>
            <ac:spMk id="144" creationId="{33428ACC-71EC-4171-9527-10983BA6B41D}"/>
          </ac:spMkLst>
        </pc:spChg>
        <pc:spChg chg="add">
          <ac:chgData name="Guest User" userId="S::urn:spo:anon#0ff3c43a00f5a6939079eb0a709e769040c07f917b2d306778309a4d8d1d0dde::" providerId="AD" clId="Web-{4A6B43E5-D1CA-CE06-D370-11A3746732F4}" dt="2021-01-21T15:26:02.659" v="22"/>
          <ac:spMkLst>
            <pc:docMk/>
            <pc:sldMk cId="2080592330" sldId="260"/>
            <ac:spMk id="146" creationId="{8D4480B4-953D-41FA-9052-09AB3A026947}"/>
          </ac:spMkLst>
        </pc:spChg>
        <pc:picChg chg="add del mod">
          <ac:chgData name="Guest User" userId="S::urn:spo:anon#0ff3c43a00f5a6939079eb0a709e769040c07f917b2d306778309a4d8d1d0dde::" providerId="AD" clId="Web-{4A6B43E5-D1CA-CE06-D370-11A3746732F4}" dt="2021-01-21T15:24:31.610" v="9"/>
          <ac:picMkLst>
            <pc:docMk/>
            <pc:sldMk cId="2080592330" sldId="260"/>
            <ac:picMk id="3" creationId="{C8B2A79C-5824-4902-8498-7C7E4BDEF510}"/>
          </ac:picMkLst>
        </pc:picChg>
        <pc:picChg chg="del mod">
          <ac:chgData name="Guest User" userId="S::urn:spo:anon#0ff3c43a00f5a6939079eb0a709e769040c07f917b2d306778309a4d8d1d0dde::" providerId="AD" clId="Web-{4A6B43E5-D1CA-CE06-D370-11A3746732F4}" dt="2021-01-21T15:24:08.844" v="2"/>
          <ac:picMkLst>
            <pc:docMk/>
            <pc:sldMk cId="2080592330" sldId="260"/>
            <ac:picMk id="4" creationId="{7805C706-E98D-4D37-A571-4A018214E105}"/>
          </ac:picMkLst>
        </pc:picChg>
        <pc:picChg chg="add mod">
          <ac:chgData name="Guest User" userId="S::urn:spo:anon#0ff3c43a00f5a6939079eb0a709e769040c07f917b2d306778309a4d8d1d0dde::" providerId="AD" clId="Web-{4A6B43E5-D1CA-CE06-D370-11A3746732F4}" dt="2021-01-21T15:26:59.066" v="35" actId="1076"/>
          <ac:picMkLst>
            <pc:docMk/>
            <pc:sldMk cId="2080592330" sldId="260"/>
            <ac:picMk id="5" creationId="{907C3018-D220-46F1-94B4-FBA39A4F42C1}"/>
          </ac:picMkLst>
        </pc:picChg>
        <pc:cxnChg chg="add del">
          <ac:chgData name="Guest User" userId="S::urn:spo:anon#0ff3c43a00f5a6939079eb0a709e769040c07f917b2d306778309a4d8d1d0dde::" providerId="AD" clId="Web-{4A6B43E5-D1CA-CE06-D370-11A3746732F4}" dt="2021-01-21T15:26:02.659" v="22"/>
          <ac:cxnSpMkLst>
            <pc:docMk/>
            <pc:sldMk cId="2080592330" sldId="260"/>
            <ac:cxnSpMk id="116" creationId="{1F5DC8C3-BA5F-4EED-BB9A-A14272BD82A1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6:02.659" v="22"/>
          <ac:cxnSpMkLst>
            <pc:docMk/>
            <pc:sldMk cId="2080592330" sldId="260"/>
            <ac:cxnSpMk id="122" creationId="{ABCD2462-4C1E-401A-AC2D-F799A138B245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5:56.690" v="17"/>
          <ac:cxnSpMkLst>
            <pc:docMk/>
            <pc:sldMk cId="2080592330" sldId="260"/>
            <ac:cxnSpMk id="125" creationId="{1F5DC8C3-BA5F-4EED-BB9A-A14272BD82A1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5:56.690" v="17"/>
          <ac:cxnSpMkLst>
            <pc:docMk/>
            <pc:sldMk cId="2080592330" sldId="260"/>
            <ac:cxnSpMk id="128" creationId="{D5B557D3-D7B4-404B-84A1-9BD182BE5B06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5:53.690" v="15"/>
          <ac:cxnSpMkLst>
            <pc:docMk/>
            <pc:sldMk cId="2080592330" sldId="260"/>
            <ac:cxnSpMk id="129" creationId="{1F5DC8C3-BA5F-4EED-BB9A-A14272BD82A1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5:53.690" v="15"/>
          <ac:cxnSpMkLst>
            <pc:docMk/>
            <pc:sldMk cId="2080592330" sldId="260"/>
            <ac:cxnSpMk id="133" creationId="{BA22713B-ABB6-4391-97F9-0449A2B9B664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5:59.893" v="19"/>
          <ac:cxnSpMkLst>
            <pc:docMk/>
            <pc:sldMk cId="2080592330" sldId="260"/>
            <ac:cxnSpMk id="134" creationId="{1F5DC8C3-BA5F-4EED-BB9A-A14272BD82A1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6:02.643" v="21"/>
          <ac:cxnSpMkLst>
            <pc:docMk/>
            <pc:sldMk cId="2080592330" sldId="260"/>
            <ac:cxnSpMk id="139" creationId="{1F5DC8C3-BA5F-4EED-BB9A-A14272BD82A1}"/>
          </ac:cxnSpMkLst>
        </pc:cxnChg>
        <pc:cxnChg chg="add del">
          <ac:chgData name="Guest User" userId="S::urn:spo:anon#0ff3c43a00f5a6939079eb0a709e769040c07f917b2d306778309a4d8d1d0dde::" providerId="AD" clId="Web-{4A6B43E5-D1CA-CE06-D370-11A3746732F4}" dt="2021-01-21T15:26:02.643" v="21"/>
          <ac:cxnSpMkLst>
            <pc:docMk/>
            <pc:sldMk cId="2080592330" sldId="260"/>
            <ac:cxnSpMk id="141" creationId="{D5B557D3-D7B4-404B-84A1-9BD182BE5B06}"/>
          </ac:cxnSpMkLst>
        </pc:cxnChg>
        <pc:cxnChg chg="add">
          <ac:chgData name="Guest User" userId="S::urn:spo:anon#0ff3c43a00f5a6939079eb0a709e769040c07f917b2d306778309a4d8d1d0dde::" providerId="AD" clId="Web-{4A6B43E5-D1CA-CE06-D370-11A3746732F4}" dt="2021-01-21T15:26:02.659" v="22"/>
          <ac:cxnSpMkLst>
            <pc:docMk/>
            <pc:sldMk cId="2080592330" sldId="260"/>
            <ac:cxnSpMk id="143" creationId="{1F5DC8C3-BA5F-4EED-BB9A-A14272BD82A1}"/>
          </ac:cxnSpMkLst>
        </pc:cxnChg>
        <pc:cxnChg chg="add">
          <ac:chgData name="Guest User" userId="S::urn:spo:anon#0ff3c43a00f5a6939079eb0a709e769040c07f917b2d306778309a4d8d1d0dde::" providerId="AD" clId="Web-{4A6B43E5-D1CA-CE06-D370-11A3746732F4}" dt="2021-01-21T15:26:02.659" v="22"/>
          <ac:cxnSpMkLst>
            <pc:docMk/>
            <pc:sldMk cId="2080592330" sldId="260"/>
            <ac:cxnSpMk id="145" creationId="{BA22713B-ABB6-4391-97F9-0449A2B9B664}"/>
          </ac:cxnSpMkLst>
        </pc:cxnChg>
      </pc:sldChg>
    </pc:docChg>
  </pc:docChgLst>
  <pc:docChgLst>
    <pc:chgData name="Felipe Gomes Silva" userId="S::20190795@iade.pt::df4011ec-1884-4081-ac8d-8500ce4f57ab" providerId="AD" clId="Web-{986DA938-88EF-B78E-E418-54E8B33A5408}"/>
    <pc:docChg chg="addSld delSld modSld sldOrd">
      <pc:chgData name="Felipe Gomes Silva" userId="S::20190795@iade.pt::df4011ec-1884-4081-ac8d-8500ce4f57ab" providerId="AD" clId="Web-{986DA938-88EF-B78E-E418-54E8B33A5408}" dt="2021-01-27T18:01:35.628" v="15" actId="1076"/>
      <pc:docMkLst>
        <pc:docMk/>
      </pc:docMkLst>
      <pc:sldChg chg="addSp delSp modSp del">
        <pc:chgData name="Felipe Gomes Silva" userId="S::20190795@iade.pt::df4011ec-1884-4081-ac8d-8500ce4f57ab" providerId="AD" clId="Web-{986DA938-88EF-B78E-E418-54E8B33A5408}" dt="2021-01-27T18:00:51.721" v="9"/>
        <pc:sldMkLst>
          <pc:docMk/>
          <pc:sldMk cId="2080592330" sldId="260"/>
        </pc:sldMkLst>
        <pc:spChg chg="mod">
          <ac:chgData name="Felipe Gomes Silva" userId="S::20190795@iade.pt::df4011ec-1884-4081-ac8d-8500ce4f57ab" providerId="AD" clId="Web-{986DA938-88EF-B78E-E418-54E8B33A5408}" dt="2021-01-27T17:58:50.436" v="2"/>
          <ac:spMkLst>
            <pc:docMk/>
            <pc:sldMk cId="2080592330" sldId="260"/>
            <ac:spMk id="2" creationId="{8AA88429-5A94-4FF0-B734-043D6057850D}"/>
          </ac:spMkLst>
        </pc:spChg>
        <pc:spChg chg="add">
          <ac:chgData name="Felipe Gomes Silva" userId="S::20190795@iade.pt::df4011ec-1884-4081-ac8d-8500ce4f57ab" providerId="AD" clId="Web-{986DA938-88EF-B78E-E418-54E8B33A5408}" dt="2021-01-27T17:58:50.436" v="2"/>
          <ac:spMkLst>
            <pc:docMk/>
            <pc:sldMk cId="2080592330" sldId="260"/>
            <ac:spMk id="87" creationId="{39E3965E-AC41-4711-9D10-E25ABB132D86}"/>
          </ac:spMkLst>
        </pc:spChg>
        <pc:spChg chg="add">
          <ac:chgData name="Felipe Gomes Silva" userId="S::20190795@iade.pt::df4011ec-1884-4081-ac8d-8500ce4f57ab" providerId="AD" clId="Web-{986DA938-88EF-B78E-E418-54E8B33A5408}" dt="2021-01-27T17:58:50.436" v="2"/>
          <ac:spMkLst>
            <pc:docMk/>
            <pc:sldMk cId="2080592330" sldId="260"/>
            <ac:spMk id="91" creationId="{34461041-8413-4023-ABA7-9E499B0AD995}"/>
          </ac:spMkLst>
        </pc:spChg>
        <pc:spChg chg="add">
          <ac:chgData name="Felipe Gomes Silva" userId="S::20190795@iade.pt::df4011ec-1884-4081-ac8d-8500ce4f57ab" providerId="AD" clId="Web-{986DA938-88EF-B78E-E418-54E8B33A5408}" dt="2021-01-27T17:58:50.436" v="2"/>
          <ac:spMkLst>
            <pc:docMk/>
            <pc:sldMk cId="2080592330" sldId="260"/>
            <ac:spMk id="95" creationId="{53B4A494-ED20-47DD-A927-05EA273B0F1F}"/>
          </ac:spMkLst>
        </pc:spChg>
        <pc:spChg chg="del">
          <ac:chgData name="Felipe Gomes Silva" userId="S::20190795@iade.pt::df4011ec-1884-4081-ac8d-8500ce4f57ab" providerId="AD" clId="Web-{986DA938-88EF-B78E-E418-54E8B33A5408}" dt="2021-01-27T17:58:50.436" v="2"/>
          <ac:spMkLst>
            <pc:docMk/>
            <pc:sldMk cId="2080592330" sldId="260"/>
            <ac:spMk id="142" creationId="{39E3965E-AC41-4711-9D10-E25ABB132D86}"/>
          </ac:spMkLst>
        </pc:spChg>
        <pc:spChg chg="del">
          <ac:chgData name="Felipe Gomes Silva" userId="S::20190795@iade.pt::df4011ec-1884-4081-ac8d-8500ce4f57ab" providerId="AD" clId="Web-{986DA938-88EF-B78E-E418-54E8B33A5408}" dt="2021-01-27T17:58:50.436" v="2"/>
          <ac:spMkLst>
            <pc:docMk/>
            <pc:sldMk cId="2080592330" sldId="260"/>
            <ac:spMk id="144" creationId="{33428ACC-71EC-4171-9527-10983BA6B41D}"/>
          </ac:spMkLst>
        </pc:spChg>
        <pc:spChg chg="del">
          <ac:chgData name="Felipe Gomes Silva" userId="S::20190795@iade.pt::df4011ec-1884-4081-ac8d-8500ce4f57ab" providerId="AD" clId="Web-{986DA938-88EF-B78E-E418-54E8B33A5408}" dt="2021-01-27T17:58:50.436" v="2"/>
          <ac:spMkLst>
            <pc:docMk/>
            <pc:sldMk cId="2080592330" sldId="260"/>
            <ac:spMk id="146" creationId="{8D4480B4-953D-41FA-9052-09AB3A026947}"/>
          </ac:spMkLst>
        </pc:spChg>
        <pc:picChg chg="mod">
          <ac:chgData name="Felipe Gomes Silva" userId="S::20190795@iade.pt::df4011ec-1884-4081-ac8d-8500ce4f57ab" providerId="AD" clId="Web-{986DA938-88EF-B78E-E418-54E8B33A5408}" dt="2021-01-27T17:58:50.436" v="2"/>
          <ac:picMkLst>
            <pc:docMk/>
            <pc:sldMk cId="2080592330" sldId="260"/>
            <ac:picMk id="4" creationId="{0C18A4D6-95F5-40A6-B553-1E53EF8E1874}"/>
          </ac:picMkLst>
        </pc:picChg>
        <pc:cxnChg chg="add">
          <ac:chgData name="Felipe Gomes Silva" userId="S::20190795@iade.pt::df4011ec-1884-4081-ac8d-8500ce4f57ab" providerId="AD" clId="Web-{986DA938-88EF-B78E-E418-54E8B33A5408}" dt="2021-01-27T17:58:50.436" v="2"/>
          <ac:cxnSpMkLst>
            <pc:docMk/>
            <pc:sldMk cId="2080592330" sldId="260"/>
            <ac:cxnSpMk id="89" creationId="{1F5DC8C3-BA5F-4EED-BB9A-A14272BD82A1}"/>
          </ac:cxnSpMkLst>
        </pc:cxnChg>
        <pc:cxnChg chg="add">
          <ac:chgData name="Felipe Gomes Silva" userId="S::20190795@iade.pt::df4011ec-1884-4081-ac8d-8500ce4f57ab" providerId="AD" clId="Web-{986DA938-88EF-B78E-E418-54E8B33A5408}" dt="2021-01-27T17:58:50.436" v="2"/>
          <ac:cxnSpMkLst>
            <pc:docMk/>
            <pc:sldMk cId="2080592330" sldId="260"/>
            <ac:cxnSpMk id="93" creationId="{F05BCF04-4702-43D0-BE8F-DBF6C2F65131}"/>
          </ac:cxnSpMkLst>
        </pc:cxnChg>
        <pc:cxnChg chg="del">
          <ac:chgData name="Felipe Gomes Silva" userId="S::20190795@iade.pt::df4011ec-1884-4081-ac8d-8500ce4f57ab" providerId="AD" clId="Web-{986DA938-88EF-B78E-E418-54E8B33A5408}" dt="2021-01-27T17:58:50.436" v="2"/>
          <ac:cxnSpMkLst>
            <pc:docMk/>
            <pc:sldMk cId="2080592330" sldId="260"/>
            <ac:cxnSpMk id="143" creationId="{1F5DC8C3-BA5F-4EED-BB9A-A14272BD82A1}"/>
          </ac:cxnSpMkLst>
        </pc:cxnChg>
        <pc:cxnChg chg="del">
          <ac:chgData name="Felipe Gomes Silva" userId="S::20190795@iade.pt::df4011ec-1884-4081-ac8d-8500ce4f57ab" providerId="AD" clId="Web-{986DA938-88EF-B78E-E418-54E8B33A5408}" dt="2021-01-27T17:58:50.436" v="2"/>
          <ac:cxnSpMkLst>
            <pc:docMk/>
            <pc:sldMk cId="2080592330" sldId="260"/>
            <ac:cxnSpMk id="145" creationId="{BA22713B-ABB6-4391-97F9-0449A2B9B664}"/>
          </ac:cxnSpMkLst>
        </pc:cxnChg>
      </pc:sldChg>
      <pc:sldChg chg="addSp delSp modSp add ord replId">
        <pc:chgData name="Felipe Gomes Silva" userId="S::20190795@iade.pt::df4011ec-1884-4081-ac8d-8500ce4f57ab" providerId="AD" clId="Web-{986DA938-88EF-B78E-E418-54E8B33A5408}" dt="2021-01-27T18:01:35.628" v="15" actId="1076"/>
        <pc:sldMkLst>
          <pc:docMk/>
          <pc:sldMk cId="3409131601" sldId="264"/>
        </pc:sldMkLst>
        <pc:spChg chg="mod">
          <ac:chgData name="Felipe Gomes Silva" userId="S::20190795@iade.pt::df4011ec-1884-4081-ac8d-8500ce4f57ab" providerId="AD" clId="Web-{986DA938-88EF-B78E-E418-54E8B33A5408}" dt="2021-01-27T18:00:08.407" v="6" actId="20577"/>
          <ac:spMkLst>
            <pc:docMk/>
            <pc:sldMk cId="3409131601" sldId="264"/>
            <ac:spMk id="2" creationId="{B72735AB-7979-498C-A388-4264840EB2B8}"/>
          </ac:spMkLst>
        </pc:spChg>
        <pc:spChg chg="add del mod">
          <ac:chgData name="Felipe Gomes Silva" userId="S::20190795@iade.pt::df4011ec-1884-4081-ac8d-8500ce4f57ab" providerId="AD" clId="Web-{986DA938-88EF-B78E-E418-54E8B33A5408}" dt="2021-01-27T18:00:47.252" v="8"/>
          <ac:spMkLst>
            <pc:docMk/>
            <pc:sldMk cId="3409131601" sldId="264"/>
            <ac:spMk id="5" creationId="{E994022E-95FE-4A24-B2FD-46247A2B6857}"/>
          </ac:spMkLst>
        </pc:spChg>
        <pc:picChg chg="del">
          <ac:chgData name="Felipe Gomes Silva" userId="S::20190795@iade.pt::df4011ec-1884-4081-ac8d-8500ce4f57ab" providerId="AD" clId="Web-{986DA938-88EF-B78E-E418-54E8B33A5408}" dt="2021-01-27T18:00:15.626" v="7"/>
          <ac:picMkLst>
            <pc:docMk/>
            <pc:sldMk cId="3409131601" sldId="264"/>
            <ac:picMk id="4" creationId="{6C9106E2-9D76-45C1-8D99-2E14CEF86EA7}"/>
          </ac:picMkLst>
        </pc:picChg>
        <pc:picChg chg="add mod ord">
          <ac:chgData name="Felipe Gomes Silva" userId="S::20190795@iade.pt::df4011ec-1884-4081-ac8d-8500ce4f57ab" providerId="AD" clId="Web-{986DA938-88EF-B78E-E418-54E8B33A5408}" dt="2021-01-27T18:01:35.628" v="15" actId="1076"/>
          <ac:picMkLst>
            <pc:docMk/>
            <pc:sldMk cId="3409131601" sldId="264"/>
            <ac:picMk id="6" creationId="{F221E59F-B735-43C4-A2DF-3EEBAF388AC2}"/>
          </ac:picMkLst>
        </pc:picChg>
      </pc:sldChg>
    </pc:docChg>
  </pc:docChgLst>
  <pc:docChgLst>
    <pc:chgData name="Felipe Gomes Silva" userId="S::20190795@iade.pt::df4011ec-1884-4081-ac8d-8500ce4f57ab" providerId="AD" clId="Web-{422220F7-0781-4D03-A507-BAA5E44A369F}"/>
    <pc:docChg chg="addSld modSld sldOrd addMainMaster delMainMaster">
      <pc:chgData name="Felipe Gomes Silva" userId="S::20190795@iade.pt::df4011ec-1884-4081-ac8d-8500ce4f57ab" providerId="AD" clId="Web-{422220F7-0781-4D03-A507-BAA5E44A369F}" dt="2021-01-19T07:27:14.814" v="482"/>
      <pc:docMkLst>
        <pc:docMk/>
      </pc:docMkLst>
      <pc:sldChg chg="addSp delSp modSp mod setBg modClrScheme setClrOvrMap chgLayout">
        <pc:chgData name="Felipe Gomes Silva" userId="S::20190795@iade.pt::df4011ec-1884-4081-ac8d-8500ce4f57ab" providerId="AD" clId="Web-{422220F7-0781-4D03-A507-BAA5E44A369F}" dt="2021-01-19T05:03:15.002" v="72"/>
        <pc:sldMkLst>
          <pc:docMk/>
          <pc:sldMk cId="109857222" sldId="256"/>
        </pc:sldMkLst>
        <pc:spChg chg="mod">
          <ac:chgData name="Felipe Gomes Silva" userId="S::20190795@iade.pt::df4011ec-1884-4081-ac8d-8500ce4f57ab" providerId="AD" clId="Web-{422220F7-0781-4D03-A507-BAA5E44A369F}" dt="2021-01-19T05:03:15.002" v="7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lipe Gomes Silva" userId="S::20190795@iade.pt::df4011ec-1884-4081-ac8d-8500ce4f57ab" providerId="AD" clId="Web-{422220F7-0781-4D03-A507-BAA5E44A369F}" dt="2021-01-19T05:03:15.002" v="7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3:27.140" v="13"/>
          <ac:spMkLst>
            <pc:docMk/>
            <pc:sldMk cId="109857222" sldId="256"/>
            <ac:spMk id="9" creationId="{87CC2527-562A-4F69-B487-4371E5B243E7}"/>
          </ac:spMkLst>
        </pc:spChg>
        <pc:spChg chg="add del mod modVis">
          <ac:chgData name="Felipe Gomes Silva" userId="S::20190795@iade.pt::df4011ec-1884-4081-ac8d-8500ce4f57ab" providerId="AD" clId="Web-{422220F7-0781-4D03-A507-BAA5E44A369F}" dt="2021-01-19T04:57:21.054" v="41"/>
          <ac:spMkLst>
            <pc:docMk/>
            <pc:sldMk cId="109857222" sldId="256"/>
            <ac:spMk id="16" creationId="{D6F5F07B-A917-442C-82D5-5719737E9E68}"/>
          </ac:spMkLst>
        </pc:spChg>
        <pc:spChg chg="add del mod modVis">
          <ac:chgData name="Felipe Gomes Silva" userId="S::20190795@iade.pt::df4011ec-1884-4081-ac8d-8500ce4f57ab" providerId="AD" clId="Web-{422220F7-0781-4D03-A507-BAA5E44A369F}" dt="2021-01-19T04:57:21.054" v="41"/>
          <ac:spMkLst>
            <pc:docMk/>
            <pc:sldMk cId="109857222" sldId="256"/>
            <ac:spMk id="18" creationId="{C6C3E48C-655A-4982-8E73-7FB0D9E650F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8:12.727" v="44"/>
          <ac:spMkLst>
            <pc:docMk/>
            <pc:sldMk cId="109857222" sldId="256"/>
            <ac:spMk id="23" creationId="{0671A8AE-40A1-4631-A6B8-581AFF065482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8:12.727" v="44"/>
          <ac:spMkLst>
            <pc:docMk/>
            <pc:sldMk cId="109857222" sldId="256"/>
            <ac:spMk id="25" creationId="{A44CD100-6267-4E62-AA64-2182A3A6A1C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8:12.727" v="44"/>
          <ac:spMkLst>
            <pc:docMk/>
            <pc:sldMk cId="109857222" sldId="256"/>
            <ac:spMk id="27" creationId="{AF2F604E-43BE-4DC3-B983-E071523364F8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8:12.727" v="44"/>
          <ac:spMkLst>
            <pc:docMk/>
            <pc:sldMk cId="109857222" sldId="256"/>
            <ac:spMk id="29" creationId="{08C9B587-E65E-4B52-B37C-ABEBB6E87928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9:37.089" v="52"/>
          <ac:spMkLst>
            <pc:docMk/>
            <pc:sldMk cId="109857222" sldId="256"/>
            <ac:spMk id="34" creationId="{7319A1DD-F557-4EC6-8A8C-F7617B4CD678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9:37.089" v="52"/>
          <ac:spMkLst>
            <pc:docMk/>
            <pc:sldMk cId="109857222" sldId="256"/>
            <ac:spMk id="38" creationId="{D50218C5-E017-43D2-8345-FD9FBF0C991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9:37.058" v="51"/>
          <ac:spMkLst>
            <pc:docMk/>
            <pc:sldMk cId="109857222" sldId="256"/>
            <ac:spMk id="40" creationId="{007891EC-4501-44ED-A8C8-B11B6DB767AB}"/>
          </ac:spMkLst>
        </pc:spChg>
        <pc:spChg chg="add del mod modVis">
          <ac:chgData name="Felipe Gomes Silva" userId="S::20190795@iade.pt::df4011ec-1884-4081-ac8d-8500ce4f57ab" providerId="AD" clId="Web-{422220F7-0781-4D03-A507-BAA5E44A369F}" dt="2021-01-19T05:02:30.657" v="71"/>
          <ac:spMkLst>
            <pc:docMk/>
            <pc:sldMk cId="109857222" sldId="256"/>
            <ac:spMk id="42" creationId="{0AF4F2BA-3C03-4E2C-8ABC-0949B61B3C5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9:34.214" v="49"/>
          <ac:spMkLst>
            <pc:docMk/>
            <pc:sldMk cId="109857222" sldId="256"/>
            <ac:spMk id="43" creationId="{0AF4F2BA-3C03-4E2C-8ABC-0949B61B3C5E}"/>
          </ac:spMkLst>
        </pc:spChg>
        <pc:spChg chg="add del mod modVis">
          <ac:chgData name="Felipe Gomes Silva" userId="S::20190795@iade.pt::df4011ec-1884-4081-ac8d-8500ce4f57ab" providerId="AD" clId="Web-{422220F7-0781-4D03-A507-BAA5E44A369F}" dt="2021-01-19T05:02:30.657" v="71"/>
          <ac:spMkLst>
            <pc:docMk/>
            <pc:sldMk cId="109857222" sldId="256"/>
            <ac:spMk id="44" creationId="{4B986F88-1433-4AF7-AF71-41A89DC93F15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9:34.214" v="49"/>
          <ac:spMkLst>
            <pc:docMk/>
            <pc:sldMk cId="109857222" sldId="256"/>
            <ac:spMk id="45" creationId="{4B986F88-1433-4AF7-AF71-41A89DC93F15}"/>
          </ac:spMkLst>
        </pc:spChg>
        <pc:spChg chg="add del mod modVis">
          <ac:chgData name="Felipe Gomes Silva" userId="S::20190795@iade.pt::df4011ec-1884-4081-ac8d-8500ce4f57ab" providerId="AD" clId="Web-{422220F7-0781-4D03-A507-BAA5E44A369F}" dt="2021-01-19T05:02:30.657" v="71"/>
          <ac:spMkLst>
            <pc:docMk/>
            <pc:sldMk cId="109857222" sldId="256"/>
            <ac:spMk id="48" creationId="{A44FFD5D-B985-4624-BBCD-50AD2E1686B4}"/>
          </ac:spMkLst>
        </pc:spChg>
        <pc:spChg chg="add del">
          <ac:chgData name="Felipe Gomes Silva" userId="S::20190795@iade.pt::df4011ec-1884-4081-ac8d-8500ce4f57ab" providerId="AD" clId="Web-{422220F7-0781-4D03-A507-BAA5E44A369F}" dt="2021-01-19T04:59:34.214" v="49"/>
          <ac:spMkLst>
            <pc:docMk/>
            <pc:sldMk cId="109857222" sldId="256"/>
            <ac:spMk id="49" creationId="{A44FFD5D-B985-4624-BBCD-50AD2E1686B4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02:30.626" v="70"/>
          <ac:spMkLst>
            <pc:docMk/>
            <pc:sldMk cId="109857222" sldId="256"/>
            <ac:spMk id="50" creationId="{0AF4F2BA-3C03-4E2C-8ABC-0949B61B3C5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02:30.626" v="70"/>
          <ac:spMkLst>
            <pc:docMk/>
            <pc:sldMk cId="109857222" sldId="256"/>
            <ac:spMk id="52" creationId="{B40A8CA7-7D5A-43B0-A1A0-B558ECA9EED1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02:25.860" v="68"/>
          <ac:spMkLst>
            <pc:docMk/>
            <pc:sldMk cId="109857222" sldId="256"/>
            <ac:spMk id="53" creationId="{0AF4F2BA-3C03-4E2C-8ABC-0949B61B3C5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03:15.002" v="72"/>
          <ac:spMkLst>
            <pc:docMk/>
            <pc:sldMk cId="109857222" sldId="256"/>
            <ac:spMk id="54" creationId="{A37E0400-E9ED-46D6-A946-A7B49DB418B8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02:25.860" v="68"/>
          <ac:spMkLst>
            <pc:docMk/>
            <pc:sldMk cId="109857222" sldId="256"/>
            <ac:spMk id="55" creationId="{4B986F88-1433-4AF7-AF71-41A89DC93F15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02:25.860" v="68"/>
          <ac:spMkLst>
            <pc:docMk/>
            <pc:sldMk cId="109857222" sldId="256"/>
            <ac:spMk id="59" creationId="{A44FFD5D-B985-4624-BBCD-50AD2E1686B4}"/>
          </ac:spMkLst>
        </pc:spChg>
        <pc:spChg chg="add">
          <ac:chgData name="Felipe Gomes Silva" userId="S::20190795@iade.pt::df4011ec-1884-4081-ac8d-8500ce4f57ab" providerId="AD" clId="Web-{422220F7-0781-4D03-A507-BAA5E44A369F}" dt="2021-01-19T05:03:15.002" v="72"/>
          <ac:spMkLst>
            <pc:docMk/>
            <pc:sldMk cId="109857222" sldId="256"/>
            <ac:spMk id="61" creationId="{77D4E339-1FDC-4F64-BACC-DA1625A5A305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5:02:30.657" v="71"/>
          <ac:picMkLst>
            <pc:docMk/>
            <pc:sldMk cId="109857222" sldId="256"/>
            <ac:picMk id="4" creationId="{8B79AD7A-D5F4-46E3-86D9-2839BAD5C56E}"/>
          </ac:picMkLst>
        </pc:picChg>
        <pc:cxnChg chg="add del">
          <ac:chgData name="Felipe Gomes Silva" userId="S::20190795@iade.pt::df4011ec-1884-4081-ac8d-8500ce4f57ab" providerId="AD" clId="Web-{422220F7-0781-4D03-A507-BAA5E44A369F}" dt="2021-01-19T04:53:27.140" v="13"/>
          <ac:cxnSpMkLst>
            <pc:docMk/>
            <pc:sldMk cId="109857222" sldId="256"/>
            <ac:cxnSpMk id="11" creationId="{BCDAEC91-5BCE-4B55-9CC0-43EF94CB734B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4:59:37.089" v="52"/>
          <ac:cxnSpMkLst>
            <pc:docMk/>
            <pc:sldMk cId="109857222" sldId="256"/>
            <ac:cxnSpMk id="36" creationId="{D28A9C89-B313-458F-9C85-515930A51A93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4:59:37.058" v="51"/>
          <ac:cxnSpMkLst>
            <pc:docMk/>
            <pc:sldMk cId="109857222" sldId="256"/>
            <ac:cxnSpMk id="41" creationId="{34E5597F-CE67-4085-9548-E6A8036DA3BB}"/>
          </ac:cxnSpMkLst>
        </pc:cxnChg>
        <pc:cxnChg chg="add del mod modVis">
          <ac:chgData name="Felipe Gomes Silva" userId="S::20190795@iade.pt::df4011ec-1884-4081-ac8d-8500ce4f57ab" providerId="AD" clId="Web-{422220F7-0781-4D03-A507-BAA5E44A369F}" dt="2021-01-19T05:02:30.657" v="71"/>
          <ac:cxnSpMkLst>
            <pc:docMk/>
            <pc:sldMk cId="109857222" sldId="256"/>
            <ac:cxnSpMk id="46" creationId="{A07787ED-5EDC-4C54-AD87-55B60D0FE397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4:59:34.214" v="49"/>
          <ac:cxnSpMkLst>
            <pc:docMk/>
            <pc:sldMk cId="109857222" sldId="256"/>
            <ac:cxnSpMk id="47" creationId="{A07787ED-5EDC-4C54-AD87-55B60D0FE397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02:30.626" v="70"/>
          <ac:cxnSpMkLst>
            <pc:docMk/>
            <pc:sldMk cId="109857222" sldId="256"/>
            <ac:cxnSpMk id="51" creationId="{A07787ED-5EDC-4C54-AD87-55B60D0FE397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03:15.002" v="72"/>
          <ac:cxnSpMkLst>
            <pc:docMk/>
            <pc:sldMk cId="109857222" sldId="256"/>
            <ac:cxnSpMk id="56" creationId="{D28A9C89-B313-458F-9C85-515930A51A93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02:25.860" v="68"/>
          <ac:cxnSpMkLst>
            <pc:docMk/>
            <pc:sldMk cId="109857222" sldId="256"/>
            <ac:cxnSpMk id="57" creationId="{A07787ED-5EDC-4C54-AD87-55B60D0FE397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5:03:15.002" v="72"/>
          <ac:cxnSpMkLst>
            <pc:docMk/>
            <pc:sldMk cId="109857222" sldId="256"/>
            <ac:cxnSpMk id="63" creationId="{D28A9C89-B313-458F-9C85-515930A51A93}"/>
          </ac:cxnSpMkLst>
        </pc:cxnChg>
      </pc:sldChg>
      <pc:sldChg chg="addSp delSp modSp new mod setBg modClrScheme setClrOvrMap chgLayout">
        <pc:chgData name="Felipe Gomes Silva" userId="S::20190795@iade.pt::df4011ec-1884-4081-ac8d-8500ce4f57ab" providerId="AD" clId="Web-{422220F7-0781-4D03-A507-BAA5E44A369F}" dt="2021-01-19T05:51:29.712" v="156"/>
        <pc:sldMkLst>
          <pc:docMk/>
          <pc:sldMk cId="4132775206" sldId="257"/>
        </pc:sldMkLst>
        <pc:spChg chg="mod ord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2" creationId="{6D33C7B9-D59D-4D80-A038-D10218198F7B}"/>
          </ac:spMkLst>
        </pc:spChg>
        <pc:spChg chg="del mod ord">
          <ac:chgData name="Felipe Gomes Silva" userId="S::20190795@iade.pt::df4011ec-1884-4081-ac8d-8500ce4f57ab" providerId="AD" clId="Web-{422220F7-0781-4D03-A507-BAA5E44A369F}" dt="2021-01-19T05:34:07.141" v="74"/>
          <ac:spMkLst>
            <pc:docMk/>
            <pc:sldMk cId="4132775206" sldId="257"/>
            <ac:spMk id="3" creationId="{32AA68A0-0C15-44D0-80D1-A4A70282CC69}"/>
          </ac:spMkLst>
        </pc:spChg>
        <pc:spChg chg="add mod ord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4" creationId="{ADA1D081-6BE9-46C9-9E5B-0E423F9AF323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36:52.723" v="107"/>
          <ac:spMkLst>
            <pc:docMk/>
            <pc:sldMk cId="4132775206" sldId="257"/>
            <ac:spMk id="10" creationId="{416A0E3C-60E6-4F39-BC55-5F7C224E1F7C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36:52.723" v="107"/>
          <ac:spMkLst>
            <pc:docMk/>
            <pc:sldMk cId="4132775206" sldId="257"/>
            <ac:spMk id="14" creationId="{E844E128-FF69-4E9F-8327-6B504B3C5AE1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40:46.120" v="120"/>
          <ac:spMkLst>
            <pc:docMk/>
            <pc:sldMk cId="4132775206" sldId="257"/>
            <ac:spMk id="21" creationId="{416A0E3C-60E6-4F39-BC55-5F7C224E1F7C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40:46.120" v="120"/>
          <ac:spMkLst>
            <pc:docMk/>
            <pc:sldMk cId="4132775206" sldId="257"/>
            <ac:spMk id="25" creationId="{E844E128-FF69-4E9F-8327-6B504B3C5AE1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42:40.694" v="123"/>
          <ac:spMkLst>
            <pc:docMk/>
            <pc:sldMk cId="4132775206" sldId="257"/>
            <ac:spMk id="32" creationId="{416A0E3C-60E6-4F39-BC55-5F7C224E1F7C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42:40.694" v="123"/>
          <ac:spMkLst>
            <pc:docMk/>
            <pc:sldMk cId="4132775206" sldId="257"/>
            <ac:spMk id="36" creationId="{E844E128-FF69-4E9F-8327-6B504B3C5AE1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43" creationId="{416A0E3C-60E6-4F39-BC55-5F7C224E1F7C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47" creationId="{990D0034-F768-41E7-85D4-F38C4DE8577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49" creationId="{95B38FD6-641F-41BF-B466-C1C6366420F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53" creationId="{1FE461C7-FF45-427F-83D7-18DFBD48188D}"/>
          </ac:spMkLst>
        </pc:spChg>
        <pc:spChg chg="add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58" creationId="{416A0E3C-60E6-4F39-BC55-5F7C224E1F7C}"/>
          </ac:spMkLst>
        </pc:spChg>
        <pc:spChg chg="add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62" creationId="{B0E58038-8ACE-4AD9-B404-25C603550D83}"/>
          </ac:spMkLst>
        </pc:spChg>
        <pc:spChg chg="add">
          <ac:chgData name="Felipe Gomes Silva" userId="S::20190795@iade.pt::df4011ec-1884-4081-ac8d-8500ce4f57ab" providerId="AD" clId="Web-{422220F7-0781-4D03-A507-BAA5E44A369F}" dt="2021-01-19T05:51:29.712" v="156"/>
          <ac:spMkLst>
            <pc:docMk/>
            <pc:sldMk cId="4132775206" sldId="257"/>
            <ac:spMk id="66" creationId="{82BCDE19-2810-4337-9C49-8589C421767D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5:51:29.712" v="156"/>
          <ac:picMkLst>
            <pc:docMk/>
            <pc:sldMk cId="4132775206" sldId="257"/>
            <ac:picMk id="5" creationId="{DC02048E-9996-4E1D-B057-A722CB823178}"/>
          </ac:picMkLst>
        </pc:picChg>
        <pc:cxnChg chg="add del">
          <ac:chgData name="Felipe Gomes Silva" userId="S::20190795@iade.pt::df4011ec-1884-4081-ac8d-8500ce4f57ab" providerId="AD" clId="Web-{422220F7-0781-4D03-A507-BAA5E44A369F}" dt="2021-01-19T05:36:52.723" v="107"/>
          <ac:cxnSpMkLst>
            <pc:docMk/>
            <pc:sldMk cId="4132775206" sldId="257"/>
            <ac:cxnSpMk id="12" creationId="{C5025DAC-8B93-4160-B017-3A274A5828C0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36:52.723" v="107"/>
          <ac:cxnSpMkLst>
            <pc:docMk/>
            <pc:sldMk cId="4132775206" sldId="257"/>
            <ac:cxnSpMk id="16" creationId="{055CEADF-09EA-423C-8C45-F94AF44D5AF0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40:46.120" v="120"/>
          <ac:cxnSpMkLst>
            <pc:docMk/>
            <pc:sldMk cId="4132775206" sldId="257"/>
            <ac:cxnSpMk id="23" creationId="{C5025DAC-8B93-4160-B017-3A274A5828C0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40:46.120" v="120"/>
          <ac:cxnSpMkLst>
            <pc:docMk/>
            <pc:sldMk cId="4132775206" sldId="257"/>
            <ac:cxnSpMk id="27" creationId="{055CEADF-09EA-423C-8C45-F94AF44D5AF0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42:40.694" v="123"/>
          <ac:cxnSpMkLst>
            <pc:docMk/>
            <pc:sldMk cId="4132775206" sldId="257"/>
            <ac:cxnSpMk id="34" creationId="{C5025DAC-8B93-4160-B017-3A274A5828C0}"/>
          </ac:cxnSpMkLst>
        </pc:cxnChg>
        <pc:cxnChg chg="add del mod modVis">
          <ac:chgData name="Felipe Gomes Silva" userId="S::20190795@iade.pt::df4011ec-1884-4081-ac8d-8500ce4f57ab" providerId="AD" clId="Web-{422220F7-0781-4D03-A507-BAA5E44A369F}" dt="2021-01-19T05:42:40.694" v="123"/>
          <ac:cxnSpMkLst>
            <pc:docMk/>
            <pc:sldMk cId="4132775206" sldId="257"/>
            <ac:cxnSpMk id="38" creationId="{055CEADF-09EA-423C-8C45-F94AF44D5AF0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51:29.712" v="156"/>
          <ac:cxnSpMkLst>
            <pc:docMk/>
            <pc:sldMk cId="4132775206" sldId="257"/>
            <ac:cxnSpMk id="45" creationId="{C5025DAC-8B93-4160-B017-3A274A5828C0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51:29.712" v="156"/>
          <ac:cxnSpMkLst>
            <pc:docMk/>
            <pc:sldMk cId="4132775206" sldId="257"/>
            <ac:cxnSpMk id="51" creationId="{6BF9119E-766E-4526-AAE5-639F577C0493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5:51:29.712" v="156"/>
          <ac:cxnSpMkLst>
            <pc:docMk/>
            <pc:sldMk cId="4132775206" sldId="257"/>
            <ac:cxnSpMk id="60" creationId="{C5025DAC-8B93-4160-B017-3A274A5828C0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5:51:29.712" v="156"/>
          <ac:cxnSpMkLst>
            <pc:docMk/>
            <pc:sldMk cId="4132775206" sldId="257"/>
            <ac:cxnSpMk id="64" creationId="{38A34772-9011-42B5-AA63-FD6DEC92EE72}"/>
          </ac:cxnSpMkLst>
        </pc:cxnChg>
      </pc:sldChg>
      <pc:sldChg chg="addSp delSp modSp new mod setBg setClrOvrMap">
        <pc:chgData name="Felipe Gomes Silva" userId="S::20190795@iade.pt::df4011ec-1884-4081-ac8d-8500ce4f57ab" providerId="AD" clId="Web-{422220F7-0781-4D03-A507-BAA5E44A369F}" dt="2021-01-19T06:54:10.361" v="319" actId="1076"/>
        <pc:sldMkLst>
          <pc:docMk/>
          <pc:sldMk cId="3624015216" sldId="258"/>
        </pc:sldMkLst>
        <pc:spChg chg="mod ord">
          <ac:chgData name="Felipe Gomes Silva" userId="S::20190795@iade.pt::df4011ec-1884-4081-ac8d-8500ce4f57ab" providerId="AD" clId="Web-{422220F7-0781-4D03-A507-BAA5E44A369F}" dt="2021-01-19T06:03:07.836" v="181" actId="20577"/>
          <ac:spMkLst>
            <pc:docMk/>
            <pc:sldMk cId="3624015216" sldId="258"/>
            <ac:spMk id="2" creationId="{116B074E-8DAA-4416-89EB-AFE4077E9EEA}"/>
          </ac:spMkLst>
        </pc:spChg>
        <pc:spChg chg="add mod">
          <ac:chgData name="Felipe Gomes Silva" userId="S::20190795@iade.pt::df4011ec-1884-4081-ac8d-8500ce4f57ab" providerId="AD" clId="Web-{422220F7-0781-4D03-A507-BAA5E44A369F}" dt="2021-01-19T06:54:03.252" v="318" actId="1076"/>
          <ac:spMkLst>
            <pc:docMk/>
            <pc:sldMk cId="3624015216" sldId="258"/>
            <ac:spMk id="3" creationId="{00D2B245-A8CC-4F00-A68F-B304C893FE01}"/>
          </ac:spMkLst>
        </pc:spChg>
        <pc:spChg chg="del">
          <ac:chgData name="Felipe Gomes Silva" userId="S::20190795@iade.pt::df4011ec-1884-4081-ac8d-8500ce4f57ab" providerId="AD" clId="Web-{422220F7-0781-4D03-A507-BAA5E44A369F}" dt="2021-01-19T05:44:16.586" v="125"/>
          <ac:spMkLst>
            <pc:docMk/>
            <pc:sldMk cId="3624015216" sldId="258"/>
            <ac:spMk id="3" creationId="{4965A70E-9916-4251-99FE-91E5E2721026}"/>
          </ac:spMkLst>
        </pc:spChg>
        <pc:spChg chg="mod">
          <ac:chgData name="Felipe Gomes Silva" userId="S::20190795@iade.pt::df4011ec-1884-4081-ac8d-8500ce4f57ab" providerId="AD" clId="Web-{422220F7-0781-4D03-A507-BAA5E44A369F}" dt="2021-01-19T06:54:10.361" v="319" actId="1076"/>
          <ac:spMkLst>
            <pc:docMk/>
            <pc:sldMk cId="3624015216" sldId="258"/>
            <ac:spMk id="4" creationId="{3CAB6063-AA66-4304-9A90-52078BB73A1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19.072" v="155"/>
          <ac:spMkLst>
            <pc:docMk/>
            <pc:sldMk cId="3624015216" sldId="258"/>
            <ac:spMk id="10" creationId="{416A0E3C-60E6-4F39-BC55-5F7C224E1F7C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19.072" v="155"/>
          <ac:spMkLst>
            <pc:docMk/>
            <pc:sldMk cId="3624015216" sldId="258"/>
            <ac:spMk id="14" creationId="{990D0034-F768-41E7-85D4-F38C4DE8577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19.072" v="155"/>
          <ac:spMkLst>
            <pc:docMk/>
            <pc:sldMk cId="3624015216" sldId="258"/>
            <ac:spMk id="16" creationId="{95B38FD6-641F-41BF-B466-C1C6366420F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5:51:19.072" v="155"/>
          <ac:spMkLst>
            <pc:docMk/>
            <pc:sldMk cId="3624015216" sldId="258"/>
            <ac:spMk id="20" creationId="{7363FFA6-C551-4935-A474-8B2482E55BAC}"/>
          </ac:spMkLst>
        </pc:spChg>
        <pc:spChg chg="add">
          <ac:chgData name="Felipe Gomes Silva" userId="S::20190795@iade.pt::df4011ec-1884-4081-ac8d-8500ce4f57ab" providerId="AD" clId="Web-{422220F7-0781-4D03-A507-BAA5E44A369F}" dt="2021-01-19T05:51:19.072" v="155"/>
          <ac:spMkLst>
            <pc:docMk/>
            <pc:sldMk cId="3624015216" sldId="258"/>
            <ac:spMk id="25" creationId="{416A0E3C-60E6-4F39-BC55-5F7C224E1F7C}"/>
          </ac:spMkLst>
        </pc:spChg>
        <pc:spChg chg="add">
          <ac:chgData name="Felipe Gomes Silva" userId="S::20190795@iade.pt::df4011ec-1884-4081-ac8d-8500ce4f57ab" providerId="AD" clId="Web-{422220F7-0781-4D03-A507-BAA5E44A369F}" dt="2021-01-19T05:51:19.072" v="155"/>
          <ac:spMkLst>
            <pc:docMk/>
            <pc:sldMk cId="3624015216" sldId="258"/>
            <ac:spMk id="29" creationId="{B0E58038-8ACE-4AD9-B404-25C603550D83}"/>
          </ac:spMkLst>
        </pc:spChg>
        <pc:spChg chg="add">
          <ac:chgData name="Felipe Gomes Silva" userId="S::20190795@iade.pt::df4011ec-1884-4081-ac8d-8500ce4f57ab" providerId="AD" clId="Web-{422220F7-0781-4D03-A507-BAA5E44A369F}" dt="2021-01-19T05:51:19.072" v="155"/>
          <ac:spMkLst>
            <pc:docMk/>
            <pc:sldMk cId="3624015216" sldId="258"/>
            <ac:spMk id="33" creationId="{82BCDE19-2810-4337-9C49-8589C421767D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5:51:19.072" v="155"/>
          <ac:picMkLst>
            <pc:docMk/>
            <pc:sldMk cId="3624015216" sldId="258"/>
            <ac:picMk id="5" creationId="{BD1A3BAC-7307-432C-8DD6-866ECC176F1A}"/>
          </ac:picMkLst>
        </pc:picChg>
        <pc:cxnChg chg="add del">
          <ac:chgData name="Felipe Gomes Silva" userId="S::20190795@iade.pt::df4011ec-1884-4081-ac8d-8500ce4f57ab" providerId="AD" clId="Web-{422220F7-0781-4D03-A507-BAA5E44A369F}" dt="2021-01-19T05:51:19.072" v="155"/>
          <ac:cxnSpMkLst>
            <pc:docMk/>
            <pc:sldMk cId="3624015216" sldId="258"/>
            <ac:cxnSpMk id="12" creationId="{C5025DAC-8B93-4160-B017-3A274A5828C0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5:51:19.072" v="155"/>
          <ac:cxnSpMkLst>
            <pc:docMk/>
            <pc:sldMk cId="3624015216" sldId="258"/>
            <ac:cxnSpMk id="18" creationId="{6BF9119E-766E-4526-AAE5-639F577C0493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5:51:19.072" v="155"/>
          <ac:cxnSpMkLst>
            <pc:docMk/>
            <pc:sldMk cId="3624015216" sldId="258"/>
            <ac:cxnSpMk id="27" creationId="{C5025DAC-8B93-4160-B017-3A274A5828C0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5:51:19.072" v="155"/>
          <ac:cxnSpMkLst>
            <pc:docMk/>
            <pc:sldMk cId="3624015216" sldId="258"/>
            <ac:cxnSpMk id="31" creationId="{38A34772-9011-42B5-AA63-FD6DEC92EE72}"/>
          </ac:cxnSpMkLst>
        </pc:cxnChg>
      </pc:sldChg>
      <pc:sldChg chg="addSp delSp modSp new mod setBg setClrOvrMap">
        <pc:chgData name="Felipe Gomes Silva" userId="S::20190795@iade.pt::df4011ec-1884-4081-ac8d-8500ce4f57ab" providerId="AD" clId="Web-{422220F7-0781-4D03-A507-BAA5E44A369F}" dt="2021-01-19T06:56:00.848" v="334" actId="20577"/>
        <pc:sldMkLst>
          <pc:docMk/>
          <pc:sldMk cId="1402113962" sldId="259"/>
        </pc:sldMkLst>
        <pc:spChg chg="mod ord">
          <ac:chgData name="Felipe Gomes Silva" userId="S::20190795@iade.pt::df4011ec-1884-4081-ac8d-8500ce4f57ab" providerId="AD" clId="Web-{422220F7-0781-4D03-A507-BAA5E44A369F}" dt="2021-01-19T06:51:14.411" v="313" actId="20577"/>
          <ac:spMkLst>
            <pc:docMk/>
            <pc:sldMk cId="1402113962" sldId="259"/>
            <ac:spMk id="2" creationId="{9DAA925B-49A5-4A76-8396-AD4ABC536F34}"/>
          </ac:spMkLst>
        </pc:spChg>
        <pc:spChg chg="del">
          <ac:chgData name="Felipe Gomes Silva" userId="S::20190795@iade.pt::df4011ec-1884-4081-ac8d-8500ce4f57ab" providerId="AD" clId="Web-{422220F7-0781-4D03-A507-BAA5E44A369F}" dt="2021-01-19T06:49:16.329" v="285"/>
          <ac:spMkLst>
            <pc:docMk/>
            <pc:sldMk cId="1402113962" sldId="259"/>
            <ac:spMk id="3" creationId="{B5800129-94E7-45F3-8CDB-83C61146C16B}"/>
          </ac:spMkLst>
        </pc:spChg>
        <pc:spChg chg="mod">
          <ac:chgData name="Felipe Gomes Silva" userId="S::20190795@iade.pt::df4011ec-1884-4081-ac8d-8500ce4f57ab" providerId="AD" clId="Web-{422220F7-0781-4D03-A507-BAA5E44A369F}" dt="2021-01-19T06:56:00.848" v="334" actId="20577"/>
          <ac:spMkLst>
            <pc:docMk/>
            <pc:sldMk cId="1402113962" sldId="259"/>
            <ac:spMk id="4" creationId="{EF0ECEA6-6176-446F-91F3-EDDE189C5C1F}"/>
          </ac:spMkLst>
        </pc:spChg>
        <pc:spChg chg="add">
          <ac:chgData name="Felipe Gomes Silva" userId="S::20190795@iade.pt::df4011ec-1884-4081-ac8d-8500ce4f57ab" providerId="AD" clId="Web-{422220F7-0781-4D03-A507-BAA5E44A369F}" dt="2021-01-19T06:49:20.548" v="286"/>
          <ac:spMkLst>
            <pc:docMk/>
            <pc:sldMk cId="1402113962" sldId="259"/>
            <ac:spMk id="10" creationId="{416A0E3C-60E6-4F39-BC55-5F7C224E1F7C}"/>
          </ac:spMkLst>
        </pc:spChg>
        <pc:spChg chg="add">
          <ac:chgData name="Felipe Gomes Silva" userId="S::20190795@iade.pt::df4011ec-1884-4081-ac8d-8500ce4f57ab" providerId="AD" clId="Web-{422220F7-0781-4D03-A507-BAA5E44A369F}" dt="2021-01-19T06:49:20.548" v="286"/>
          <ac:spMkLst>
            <pc:docMk/>
            <pc:sldMk cId="1402113962" sldId="259"/>
            <ac:spMk id="14" creationId="{B0E58038-8ACE-4AD9-B404-25C603550D83}"/>
          </ac:spMkLst>
        </pc:spChg>
        <pc:spChg chg="add">
          <ac:chgData name="Felipe Gomes Silva" userId="S::20190795@iade.pt::df4011ec-1884-4081-ac8d-8500ce4f57ab" providerId="AD" clId="Web-{422220F7-0781-4D03-A507-BAA5E44A369F}" dt="2021-01-19T06:49:20.548" v="286"/>
          <ac:spMkLst>
            <pc:docMk/>
            <pc:sldMk cId="1402113962" sldId="259"/>
            <ac:spMk id="18" creationId="{82BCDE19-2810-4337-9C49-8589C421767D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6:49:20.548" v="286"/>
          <ac:picMkLst>
            <pc:docMk/>
            <pc:sldMk cId="1402113962" sldId="259"/>
            <ac:picMk id="5" creationId="{66E90359-6119-4998-BDCE-EF4E9B5E6C77}"/>
          </ac:picMkLst>
        </pc:picChg>
        <pc:cxnChg chg="add">
          <ac:chgData name="Felipe Gomes Silva" userId="S::20190795@iade.pt::df4011ec-1884-4081-ac8d-8500ce4f57ab" providerId="AD" clId="Web-{422220F7-0781-4D03-A507-BAA5E44A369F}" dt="2021-01-19T06:49:20.548" v="286"/>
          <ac:cxnSpMkLst>
            <pc:docMk/>
            <pc:sldMk cId="1402113962" sldId="259"/>
            <ac:cxnSpMk id="12" creationId="{C5025DAC-8B93-4160-B017-3A274A5828C0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6:49:20.548" v="286"/>
          <ac:cxnSpMkLst>
            <pc:docMk/>
            <pc:sldMk cId="1402113962" sldId="259"/>
            <ac:cxnSpMk id="16" creationId="{38A34772-9011-42B5-AA63-FD6DEC92EE72}"/>
          </ac:cxnSpMkLst>
        </pc:cxnChg>
      </pc:sldChg>
      <pc:sldChg chg="addSp delSp modSp new mod ord setBg modClrScheme delDesignElem chgLayout">
        <pc:chgData name="Felipe Gomes Silva" userId="S::20190795@iade.pt::df4011ec-1884-4081-ac8d-8500ce4f57ab" providerId="AD" clId="Web-{422220F7-0781-4D03-A507-BAA5E44A369F}" dt="2021-01-19T07:15:40.736" v="440"/>
        <pc:sldMkLst>
          <pc:docMk/>
          <pc:sldMk cId="2080592330" sldId="260"/>
        </pc:sldMkLst>
        <pc:spChg chg="add del mod ord">
          <ac:chgData name="Felipe Gomes Silva" userId="S::20190795@iade.pt::df4011ec-1884-4081-ac8d-8500ce4f57ab" providerId="AD" clId="Web-{422220F7-0781-4D03-A507-BAA5E44A369F}" dt="2021-01-19T07:14:11.140" v="436"/>
          <ac:spMkLst>
            <pc:docMk/>
            <pc:sldMk cId="2080592330" sldId="260"/>
            <ac:spMk id="2" creationId="{8AA88429-5A94-4FF0-B734-043D6057850D}"/>
          </ac:spMkLst>
        </pc:spChg>
        <pc:spChg chg="del mod">
          <ac:chgData name="Felipe Gomes Silva" userId="S::20190795@iade.pt::df4011ec-1884-4081-ac8d-8500ce4f57ab" providerId="AD" clId="Web-{422220F7-0781-4D03-A507-BAA5E44A369F}" dt="2021-01-19T06:57:56.882" v="337"/>
          <ac:spMkLst>
            <pc:docMk/>
            <pc:sldMk cId="2080592330" sldId="260"/>
            <ac:spMk id="3" creationId="{07159B42-F170-424F-BDFA-32418EEBE2C9}"/>
          </ac:spMkLst>
        </pc:spChg>
        <pc:spChg chg="add del mod ord">
          <ac:chgData name="Felipe Gomes Silva" userId="S::20190795@iade.pt::df4011ec-1884-4081-ac8d-8500ce4f57ab" providerId="AD" clId="Web-{422220F7-0781-4D03-A507-BAA5E44A369F}" dt="2021-01-19T07:04:16.468" v="402"/>
          <ac:spMkLst>
            <pc:docMk/>
            <pc:sldMk cId="2080592330" sldId="260"/>
            <ac:spMk id="5" creationId="{A4B84639-4F8A-4406-9020-73B14D9C2901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3:24.327" v="385"/>
          <ac:spMkLst>
            <pc:docMk/>
            <pc:sldMk cId="2080592330" sldId="260"/>
            <ac:spMk id="7" creationId="{34461041-8413-4023-ABA7-9E499B0AD995}"/>
          </ac:spMkLst>
        </pc:spChg>
        <pc:spChg chg="add del">
          <ac:chgData name="Felipe Gomes Silva" userId="S::20190795@iade.pt::df4011ec-1884-4081-ac8d-8500ce4f57ab" providerId="AD" clId="Web-{422220F7-0781-4D03-A507-BAA5E44A369F}" dt="2021-01-19T06:58:33.586" v="342"/>
          <ac:spMkLst>
            <pc:docMk/>
            <pc:sldMk cId="2080592330" sldId="260"/>
            <ac:spMk id="8" creationId="{3558DB37-9FEE-48A2-8578-ED0401573943}"/>
          </ac:spMkLst>
        </pc:spChg>
        <pc:spChg chg="add del">
          <ac:chgData name="Felipe Gomes Silva" userId="S::20190795@iade.pt::df4011ec-1884-4081-ac8d-8500ce4f57ab" providerId="AD" clId="Web-{422220F7-0781-4D03-A507-BAA5E44A369F}" dt="2021-01-19T06:58:33.586" v="342"/>
          <ac:spMkLst>
            <pc:docMk/>
            <pc:sldMk cId="2080592330" sldId="260"/>
            <ac:spMk id="10" creationId="{5F7FCCA6-00E2-4F74-A105-0D769872F243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3:24.327" v="385"/>
          <ac:spMkLst>
            <pc:docMk/>
            <pc:sldMk cId="2080592330" sldId="260"/>
            <ac:spMk id="11" creationId="{53B4A494-ED20-47DD-A927-05EA273B0F1F}"/>
          </ac:spMkLst>
        </pc:spChg>
        <pc:spChg chg="add del">
          <ac:chgData name="Felipe Gomes Silva" userId="S::20190795@iade.pt::df4011ec-1884-4081-ac8d-8500ce4f57ab" providerId="AD" clId="Web-{422220F7-0781-4D03-A507-BAA5E44A369F}" dt="2021-01-19T06:58:33.586" v="342"/>
          <ac:spMkLst>
            <pc:docMk/>
            <pc:sldMk cId="2080592330" sldId="260"/>
            <ac:spMk id="12" creationId="{359CEC61-F44B-43B3-B40F-AE38C5AF1D5F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3:33.217" v="387"/>
          <ac:spMkLst>
            <pc:docMk/>
            <pc:sldMk cId="2080592330" sldId="260"/>
            <ac:spMk id="13" creationId="{4C869C3B-5565-4AAC-86A8-9EB0AB1C653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0:52.292" v="369"/>
          <ac:spMkLst>
            <pc:docMk/>
            <pc:sldMk cId="2080592330" sldId="260"/>
            <ac:spMk id="14" creationId="{F64BBAA4-C62B-4146-B49F-FE4CC4655EE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6:58:19.273" v="339"/>
          <ac:spMkLst>
            <pc:docMk/>
            <pc:sldMk cId="2080592330" sldId="260"/>
            <ac:spMk id="16" creationId="{02D1CBB6-D13C-45FC-8B55-D453EBFD590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6:58:33.570" v="341"/>
          <ac:spMkLst>
            <pc:docMk/>
            <pc:sldMk cId="2080592330" sldId="260"/>
            <ac:spMk id="17" creationId="{A8E9C91B-7EAD-4562-AB0E-DFB9663AECE3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0:18.057" v="366"/>
          <ac:spMkLst>
            <pc:docMk/>
            <pc:sldMk cId="2080592330" sldId="260"/>
            <ac:spMk id="18" creationId="{02D1CBB6-D13C-45FC-8B55-D453EBFD590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6:58:19.273" v="339"/>
          <ac:spMkLst>
            <pc:docMk/>
            <pc:sldMk cId="2080592330" sldId="260"/>
            <ac:spMk id="19" creationId="{F64BBAA4-C62B-4146-B49F-FE4CC4655EE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0:52.292" v="369"/>
          <ac:spMkLst>
            <pc:docMk/>
            <pc:sldMk cId="2080592330" sldId="260"/>
            <ac:spMk id="20" creationId="{6BF36B24-6632-4516-9692-731462896C1F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1:29.011" v="376"/>
          <ac:spMkLst>
            <pc:docMk/>
            <pc:sldMk cId="2080592330" sldId="260"/>
            <ac:spMk id="22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6:58:19.273" v="339"/>
          <ac:spMkLst>
            <pc:docMk/>
            <pc:sldMk cId="2080592330" sldId="260"/>
            <ac:spMk id="23" creationId="{6BF36B24-6632-4516-9692-731462896C1F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0:52.292" v="368"/>
          <ac:spMkLst>
            <pc:docMk/>
            <pc:sldMk cId="2080592330" sldId="260"/>
            <ac:spMk id="25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1:29.011" v="376"/>
          <ac:spMkLst>
            <pc:docMk/>
            <pc:sldMk cId="2080592330" sldId="260"/>
            <ac:spMk id="26" creationId="{34461041-8413-4023-ABA7-9E499B0AD995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0:52.292" v="368"/>
          <ac:spMkLst>
            <pc:docMk/>
            <pc:sldMk cId="2080592330" sldId="260"/>
            <ac:spMk id="29" creationId="{33428ACC-71EC-4171-9527-10983BA6B41D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1:29.011" v="376"/>
          <ac:spMkLst>
            <pc:docMk/>
            <pc:sldMk cId="2080592330" sldId="260"/>
            <ac:spMk id="30" creationId="{53B4A494-ED20-47DD-A927-05EA273B0F1F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13.075" v="382"/>
          <ac:spMkLst>
            <pc:docMk/>
            <pc:sldMk cId="2080592330" sldId="260"/>
            <ac:spMk id="32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0:52.292" v="368"/>
          <ac:spMkLst>
            <pc:docMk/>
            <pc:sldMk cId="2080592330" sldId="260"/>
            <ac:spMk id="33" creationId="{8D4480B4-953D-41FA-9052-09AB3A026947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1:28.996" v="375"/>
          <ac:spMkLst>
            <pc:docMk/>
            <pc:sldMk cId="2080592330" sldId="260"/>
            <ac:spMk id="35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13.075" v="382"/>
          <ac:spMkLst>
            <pc:docMk/>
            <pc:sldMk cId="2080592330" sldId="260"/>
            <ac:spMk id="36" creationId="{990BAFCD-EA0A-47F4-8B00-AAB1E67A90CC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13.075" v="382"/>
          <ac:spMkLst>
            <pc:docMk/>
            <pc:sldMk cId="2080592330" sldId="260"/>
            <ac:spMk id="38" creationId="{2F9C61D6-37CC-4AD4-83C3-022D08874179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1:28.996" v="375"/>
          <ac:spMkLst>
            <pc:docMk/>
            <pc:sldMk cId="2080592330" sldId="260"/>
            <ac:spMk id="39" creationId="{4C869C3B-5565-4AAC-86A8-9EB0AB1C653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13.059" v="381"/>
          <ac:spMkLst>
            <pc:docMk/>
            <pc:sldMk cId="2080592330" sldId="260"/>
            <ac:spMk id="42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1:28.996" v="375"/>
          <ac:spMkLst>
            <pc:docMk/>
            <pc:sldMk cId="2080592330" sldId="260"/>
            <ac:spMk id="43" creationId="{064CBAAB-7956-4763-9F69-A3FDBF1ACBAA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05.028" v="379"/>
          <ac:spMkLst>
            <pc:docMk/>
            <pc:sldMk cId="2080592330" sldId="260"/>
            <ac:spMk id="45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13.059" v="381"/>
          <ac:spMkLst>
            <pc:docMk/>
            <pc:sldMk cId="2080592330" sldId="260"/>
            <ac:spMk id="46" creationId="{4C869C3B-5565-4AAC-86A8-9EB0AB1C653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05.028" v="379"/>
          <ac:spMkLst>
            <pc:docMk/>
            <pc:sldMk cId="2080592330" sldId="260"/>
            <ac:spMk id="49" creationId="{990BAFCD-EA0A-47F4-8B00-AAB1E67A90CC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13.059" v="381"/>
          <ac:spMkLst>
            <pc:docMk/>
            <pc:sldMk cId="2080592330" sldId="260"/>
            <ac:spMk id="50" creationId="{064CBAAB-7956-4763-9F69-A3FDBF1ACBAA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2:05.028" v="379"/>
          <ac:spMkLst>
            <pc:docMk/>
            <pc:sldMk cId="2080592330" sldId="260"/>
            <ac:spMk id="51" creationId="{2F9C61D6-37CC-4AD4-83C3-022D08874179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3:00.889" v="383"/>
          <ac:spMkLst>
            <pc:docMk/>
            <pc:sldMk cId="2080592330" sldId="260"/>
            <ac:spMk id="52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3:00.889" v="383"/>
          <ac:spMkLst>
            <pc:docMk/>
            <pc:sldMk cId="2080592330" sldId="260"/>
            <ac:spMk id="55" creationId="{34461041-8413-4023-ABA7-9E499B0AD995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3:00.889" v="383"/>
          <ac:spMkLst>
            <pc:docMk/>
            <pc:sldMk cId="2080592330" sldId="260"/>
            <ac:spMk id="57" creationId="{53B4A494-ED20-47DD-A927-05EA273B0F1F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3:33.217" v="387"/>
          <ac:spMkLst>
            <pc:docMk/>
            <pc:sldMk cId="2080592330" sldId="260"/>
            <ac:spMk id="59" creationId="{064CBAAB-7956-4763-9F69-A3FDBF1ACBAA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22.094" v="403"/>
          <ac:spMkLst>
            <pc:docMk/>
            <pc:sldMk cId="2080592330" sldId="260"/>
            <ac:spMk id="60" creationId="{0AB6E427-3F73-4C06-A5D5-AE52C3883B50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22.094" v="403"/>
          <ac:spMkLst>
            <pc:docMk/>
            <pc:sldMk cId="2080592330" sldId="260"/>
            <ac:spMk id="61" creationId="{D8C9BDAA-0390-4B39-9B5C-BC95E5120DA4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45.516" v="407"/>
          <ac:spMkLst>
            <pc:docMk/>
            <pc:sldMk cId="2080592330" sldId="260"/>
            <ac:spMk id="67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45.516" v="407"/>
          <ac:spMkLst>
            <pc:docMk/>
            <pc:sldMk cId="2080592330" sldId="260"/>
            <ac:spMk id="71" creationId="{B4D0E555-16F6-44D0-BF56-AF5FF5BDE9D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45.516" v="407"/>
          <ac:spMkLst>
            <pc:docMk/>
            <pc:sldMk cId="2080592330" sldId="260"/>
            <ac:spMk id="73" creationId="{8117041D-1A7B-4ECA-AB68-3CFDB6726B8E}"/>
          </ac:spMkLst>
        </pc:spChg>
        <pc:spChg chg="add del ord">
          <ac:chgData name="Felipe Gomes Silva" userId="S::20190795@iade.pt::df4011ec-1884-4081-ac8d-8500ce4f57ab" providerId="AD" clId="Web-{422220F7-0781-4D03-A507-BAA5E44A369F}" dt="2021-01-19T07:11:30.418" v="424"/>
          <ac:spMkLst>
            <pc:docMk/>
            <pc:sldMk cId="2080592330" sldId="260"/>
            <ac:spMk id="77" creationId="{39E3965E-AC41-4711-9D10-E25ABB132D86}"/>
          </ac:spMkLst>
        </pc:spChg>
        <pc:spChg chg="add del ord">
          <ac:chgData name="Felipe Gomes Silva" userId="S::20190795@iade.pt::df4011ec-1884-4081-ac8d-8500ce4f57ab" providerId="AD" clId="Web-{422220F7-0781-4D03-A507-BAA5E44A369F}" dt="2021-01-19T07:11:30.418" v="424"/>
          <ac:spMkLst>
            <pc:docMk/>
            <pc:sldMk cId="2080592330" sldId="260"/>
            <ac:spMk id="79" creationId="{4C869C3B-5565-4AAC-86A8-9EB0AB1C653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45.501" v="406"/>
          <ac:spMkLst>
            <pc:docMk/>
            <pc:sldMk cId="2080592330" sldId="260"/>
            <ac:spMk id="80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11:30.418" v="424"/>
          <ac:spMkLst>
            <pc:docMk/>
            <pc:sldMk cId="2080592330" sldId="260"/>
            <ac:spMk id="83" creationId="{064CBAAB-7956-4763-9F69-A3FDBF1ACBAA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45.501" v="406"/>
          <ac:spMkLst>
            <pc:docMk/>
            <pc:sldMk cId="2080592330" sldId="260"/>
            <ac:spMk id="84" creationId="{B4D0E555-16F6-44D0-BF56-AF5FF5BDE9D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12:54.967" v="429"/>
          <ac:spMkLst>
            <pc:docMk/>
            <pc:sldMk cId="2080592330" sldId="260"/>
            <ac:spMk id="85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04:45.501" v="406"/>
          <ac:spMkLst>
            <pc:docMk/>
            <pc:sldMk cId="2080592330" sldId="260"/>
            <ac:spMk id="86" creationId="{8117041D-1A7B-4ECA-AB68-3CFDB6726B8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12:54.967" v="429"/>
          <ac:spMkLst>
            <pc:docMk/>
            <pc:sldMk cId="2080592330" sldId="260"/>
            <ac:spMk id="92" creationId="{B72BB70C-3B10-43FF-83F9-C064151F9037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12:54.967" v="429"/>
          <ac:spMkLst>
            <pc:docMk/>
            <pc:sldMk cId="2080592330" sldId="260"/>
            <ac:spMk id="96" creationId="{B21FF648-687D-4B69-BB17-1F9649EF811B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14:11.140" v="436"/>
          <ac:spMkLst>
            <pc:docMk/>
            <pc:sldMk cId="2080592330" sldId="260"/>
            <ac:spMk id="101" creationId="{39E3965E-AC41-4711-9D10-E25ABB132D86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14:11.140" v="436"/>
          <ac:spMkLst>
            <pc:docMk/>
            <pc:sldMk cId="2080592330" sldId="260"/>
            <ac:spMk id="105" creationId="{4C869C3B-5565-4AAC-86A8-9EB0AB1C653E}"/>
          </ac:spMkLst>
        </pc:spChg>
        <pc:spChg chg="add del">
          <ac:chgData name="Felipe Gomes Silva" userId="S::20190795@iade.pt::df4011ec-1884-4081-ac8d-8500ce4f57ab" providerId="AD" clId="Web-{422220F7-0781-4D03-A507-BAA5E44A369F}" dt="2021-01-19T07:14:11.140" v="436"/>
          <ac:spMkLst>
            <pc:docMk/>
            <pc:sldMk cId="2080592330" sldId="260"/>
            <ac:spMk id="109" creationId="{9995470A-422C-4D09-B47E-C2E326495B72}"/>
          </ac:spMkLst>
        </pc:spChg>
        <pc:spChg chg="add">
          <ac:chgData name="Felipe Gomes Silva" userId="S::20190795@iade.pt::df4011ec-1884-4081-ac8d-8500ce4f57ab" providerId="AD" clId="Web-{422220F7-0781-4D03-A507-BAA5E44A369F}" dt="2021-01-19T07:14:11.140" v="436"/>
          <ac:spMkLst>
            <pc:docMk/>
            <pc:sldMk cId="2080592330" sldId="260"/>
            <ac:spMk id="114" creationId="{39E3965E-AC41-4711-9D10-E25ABB132D86}"/>
          </ac:spMkLst>
        </pc:spChg>
        <pc:spChg chg="add">
          <ac:chgData name="Felipe Gomes Silva" userId="S::20190795@iade.pt::df4011ec-1884-4081-ac8d-8500ce4f57ab" providerId="AD" clId="Web-{422220F7-0781-4D03-A507-BAA5E44A369F}" dt="2021-01-19T07:14:11.140" v="436"/>
          <ac:spMkLst>
            <pc:docMk/>
            <pc:sldMk cId="2080592330" sldId="260"/>
            <ac:spMk id="118" creationId="{B4D0E555-16F6-44D0-BF56-AF5FF5BDE9D6}"/>
          </ac:spMkLst>
        </pc:spChg>
        <pc:spChg chg="add">
          <ac:chgData name="Felipe Gomes Silva" userId="S::20190795@iade.pt::df4011ec-1884-4081-ac8d-8500ce4f57ab" providerId="AD" clId="Web-{422220F7-0781-4D03-A507-BAA5E44A369F}" dt="2021-01-19T07:14:11.140" v="436"/>
          <ac:spMkLst>
            <pc:docMk/>
            <pc:sldMk cId="2080592330" sldId="260"/>
            <ac:spMk id="120" creationId="{8117041D-1A7B-4ECA-AB68-3CFDB6726B8E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7:14:35.860" v="438" actId="14100"/>
          <ac:picMkLst>
            <pc:docMk/>
            <pc:sldMk cId="2080592330" sldId="260"/>
            <ac:picMk id="4" creationId="{7805C706-E98D-4D37-A571-4A018214E105}"/>
          </ac:picMkLst>
        </pc:picChg>
        <pc:cxnChg chg="add del">
          <ac:chgData name="Felipe Gomes Silva" userId="S::20190795@iade.pt::df4011ec-1884-4081-ac8d-8500ce4f57ab" providerId="AD" clId="Web-{422220F7-0781-4D03-A507-BAA5E44A369F}" dt="2021-01-19T07:03:24.327" v="385"/>
          <ac:cxnSpMkLst>
            <pc:docMk/>
            <pc:sldMk cId="2080592330" sldId="260"/>
            <ac:cxnSpMk id="9" creationId="{F05BCF04-4702-43D0-BE8F-DBF6C2F6513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0:52.292" v="369"/>
          <ac:cxnSpMkLst>
            <pc:docMk/>
            <pc:sldMk cId="2080592330" sldId="260"/>
            <ac:cxnSpMk id="15" creationId="{EEB57AA8-F021-480C-A9E2-F8991331361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6:58:19.273" v="339"/>
          <ac:cxnSpMkLst>
            <pc:docMk/>
            <pc:sldMk cId="2080592330" sldId="260"/>
            <ac:cxnSpMk id="21" creationId="{EEB57AA8-F021-480C-A9E2-F8991331361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1:29.011" v="376"/>
          <ac:cxnSpMkLst>
            <pc:docMk/>
            <pc:sldMk cId="2080592330" sldId="260"/>
            <ac:cxnSpMk id="24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0:52.292" v="368"/>
          <ac:cxnSpMkLst>
            <pc:docMk/>
            <pc:sldMk cId="2080592330" sldId="260"/>
            <ac:cxnSpMk id="27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1:29.011" v="376"/>
          <ac:cxnSpMkLst>
            <pc:docMk/>
            <pc:sldMk cId="2080592330" sldId="260"/>
            <ac:cxnSpMk id="28" creationId="{F05BCF04-4702-43D0-BE8F-DBF6C2F6513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0:52.292" v="368"/>
          <ac:cxnSpMkLst>
            <pc:docMk/>
            <pc:sldMk cId="2080592330" sldId="260"/>
            <ac:cxnSpMk id="31" creationId="{BA22713B-ABB6-4391-97F9-0449A2B9B664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2:13.075" v="382"/>
          <ac:cxnSpMkLst>
            <pc:docMk/>
            <pc:sldMk cId="2080592330" sldId="260"/>
            <ac:cxnSpMk id="34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1:28.996" v="375"/>
          <ac:cxnSpMkLst>
            <pc:docMk/>
            <pc:sldMk cId="2080592330" sldId="260"/>
            <ac:cxnSpMk id="37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2:13.075" v="382"/>
          <ac:cxnSpMkLst>
            <pc:docMk/>
            <pc:sldMk cId="2080592330" sldId="260"/>
            <ac:cxnSpMk id="40" creationId="{2669285E-35F6-4010-B084-229A808458CD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1:28.996" v="375"/>
          <ac:cxnSpMkLst>
            <pc:docMk/>
            <pc:sldMk cId="2080592330" sldId="260"/>
            <ac:cxnSpMk id="41" creationId="{F41136EC-EC34-4D08-B5AB-8CE5870B1C74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2:13.059" v="381"/>
          <ac:cxnSpMkLst>
            <pc:docMk/>
            <pc:sldMk cId="2080592330" sldId="260"/>
            <ac:cxnSpMk id="44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2:05.028" v="379"/>
          <ac:cxnSpMkLst>
            <pc:docMk/>
            <pc:sldMk cId="2080592330" sldId="260"/>
            <ac:cxnSpMk id="47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2:13.059" v="381"/>
          <ac:cxnSpMkLst>
            <pc:docMk/>
            <pc:sldMk cId="2080592330" sldId="260"/>
            <ac:cxnSpMk id="48" creationId="{F41136EC-EC34-4D08-B5AB-8CE5870B1C74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2:05.028" v="379"/>
          <ac:cxnSpMkLst>
            <pc:docMk/>
            <pc:sldMk cId="2080592330" sldId="260"/>
            <ac:cxnSpMk id="53" creationId="{2669285E-35F6-4010-B084-229A808458CD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3:00.889" v="383"/>
          <ac:cxnSpMkLst>
            <pc:docMk/>
            <pc:sldMk cId="2080592330" sldId="260"/>
            <ac:cxnSpMk id="54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3:00.889" v="383"/>
          <ac:cxnSpMkLst>
            <pc:docMk/>
            <pc:sldMk cId="2080592330" sldId="260"/>
            <ac:cxnSpMk id="56" creationId="{F05BCF04-4702-43D0-BE8F-DBF6C2F6513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3:33.217" v="387"/>
          <ac:cxnSpMkLst>
            <pc:docMk/>
            <pc:sldMk cId="2080592330" sldId="260"/>
            <ac:cxnSpMk id="58" creationId="{F41136EC-EC34-4D08-B5AB-8CE5870B1C74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4:22.094" v="403"/>
          <ac:cxnSpMkLst>
            <pc:docMk/>
            <pc:sldMk cId="2080592330" sldId="260"/>
            <ac:cxnSpMk id="62" creationId="{E04A321A-A039-4720-87B4-66A4210E0D57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4:45.516" v="407"/>
          <ac:cxnSpMkLst>
            <pc:docMk/>
            <pc:sldMk cId="2080592330" sldId="260"/>
            <ac:cxnSpMk id="69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4:45.516" v="407"/>
          <ac:cxnSpMkLst>
            <pc:docMk/>
            <pc:sldMk cId="2080592330" sldId="260"/>
            <ac:cxnSpMk id="75" creationId="{ABCD2462-4C1E-401A-AC2D-F799A138B245}"/>
          </ac:cxnSpMkLst>
        </pc:cxnChg>
        <pc:cxnChg chg="add del ord">
          <ac:chgData name="Felipe Gomes Silva" userId="S::20190795@iade.pt::df4011ec-1884-4081-ac8d-8500ce4f57ab" providerId="AD" clId="Web-{422220F7-0781-4D03-A507-BAA5E44A369F}" dt="2021-01-19T07:11:30.418" v="424"/>
          <ac:cxnSpMkLst>
            <pc:docMk/>
            <pc:sldMk cId="2080592330" sldId="260"/>
            <ac:cxnSpMk id="78" creationId="{1F5DC8C3-BA5F-4EED-BB9A-A14272BD82A1}"/>
          </ac:cxnSpMkLst>
        </pc:cxnChg>
        <pc:cxnChg chg="add del mod ord modVis">
          <ac:chgData name="Felipe Gomes Silva" userId="S::20190795@iade.pt::df4011ec-1884-4081-ac8d-8500ce4f57ab" providerId="AD" clId="Web-{422220F7-0781-4D03-A507-BAA5E44A369F}" dt="2021-01-19T07:11:30.418" v="424"/>
          <ac:cxnSpMkLst>
            <pc:docMk/>
            <pc:sldMk cId="2080592330" sldId="260"/>
            <ac:cxnSpMk id="81" creationId="{F41136EC-EC34-4D08-B5AB-8CE5870B1C74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4:45.501" v="406"/>
          <ac:cxnSpMkLst>
            <pc:docMk/>
            <pc:sldMk cId="2080592330" sldId="260"/>
            <ac:cxnSpMk id="82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04:45.501" v="406"/>
          <ac:cxnSpMkLst>
            <pc:docMk/>
            <pc:sldMk cId="2080592330" sldId="260"/>
            <ac:cxnSpMk id="88" creationId="{ABCD2462-4C1E-401A-AC2D-F799A138B245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12:54.967" v="429"/>
          <ac:cxnSpMkLst>
            <pc:docMk/>
            <pc:sldMk cId="2080592330" sldId="260"/>
            <ac:cxnSpMk id="90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12:54.967" v="429"/>
          <ac:cxnSpMkLst>
            <pc:docMk/>
            <pc:sldMk cId="2080592330" sldId="260"/>
            <ac:cxnSpMk id="94" creationId="{D5B557D3-D7B4-404B-84A1-9BD182BE5B06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14:11.140" v="436"/>
          <ac:cxnSpMkLst>
            <pc:docMk/>
            <pc:sldMk cId="2080592330" sldId="260"/>
            <ac:cxnSpMk id="103" creationId="{1F5DC8C3-BA5F-4EED-BB9A-A14272BD82A1}"/>
          </ac:cxnSpMkLst>
        </pc:cxnChg>
        <pc:cxnChg chg="add del">
          <ac:chgData name="Felipe Gomes Silva" userId="S::20190795@iade.pt::df4011ec-1884-4081-ac8d-8500ce4f57ab" providerId="AD" clId="Web-{422220F7-0781-4D03-A507-BAA5E44A369F}" dt="2021-01-19T07:14:11.140" v="436"/>
          <ac:cxnSpMkLst>
            <pc:docMk/>
            <pc:sldMk cId="2080592330" sldId="260"/>
            <ac:cxnSpMk id="107" creationId="{F41136EC-EC34-4D08-B5AB-8CE5870B1C74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7:14:11.140" v="436"/>
          <ac:cxnSpMkLst>
            <pc:docMk/>
            <pc:sldMk cId="2080592330" sldId="260"/>
            <ac:cxnSpMk id="116" creationId="{1F5DC8C3-BA5F-4EED-BB9A-A14272BD82A1}"/>
          </ac:cxnSpMkLst>
        </pc:cxnChg>
        <pc:cxnChg chg="add">
          <ac:chgData name="Felipe Gomes Silva" userId="S::20190795@iade.pt::df4011ec-1884-4081-ac8d-8500ce4f57ab" providerId="AD" clId="Web-{422220F7-0781-4D03-A507-BAA5E44A369F}" dt="2021-01-19T07:14:11.140" v="436"/>
          <ac:cxnSpMkLst>
            <pc:docMk/>
            <pc:sldMk cId="2080592330" sldId="260"/>
            <ac:cxnSpMk id="122" creationId="{ABCD2462-4C1E-401A-AC2D-F799A138B245}"/>
          </ac:cxnSpMkLst>
        </pc:cxnChg>
      </pc:sldChg>
      <pc:sldChg chg="addSp delSp modSp new">
        <pc:chgData name="Felipe Gomes Silva" userId="S::20190795@iade.pt::df4011ec-1884-4081-ac8d-8500ce4f57ab" providerId="AD" clId="Web-{422220F7-0781-4D03-A507-BAA5E44A369F}" dt="2021-01-19T07:27:14.814" v="482"/>
        <pc:sldMkLst>
          <pc:docMk/>
          <pc:sldMk cId="2272700798" sldId="261"/>
        </pc:sldMkLst>
        <pc:spChg chg="mod">
          <ac:chgData name="Felipe Gomes Silva" userId="S::20190795@iade.pt::df4011ec-1884-4081-ac8d-8500ce4f57ab" providerId="AD" clId="Web-{422220F7-0781-4D03-A507-BAA5E44A369F}" dt="2021-01-19T07:18:28.865" v="452" actId="20577"/>
          <ac:spMkLst>
            <pc:docMk/>
            <pc:sldMk cId="2272700798" sldId="261"/>
            <ac:spMk id="2" creationId="{B72735AB-7979-498C-A388-4264840EB2B8}"/>
          </ac:spMkLst>
        </pc:spChg>
        <pc:spChg chg="del">
          <ac:chgData name="Felipe Gomes Silva" userId="S::20190795@iade.pt::df4011ec-1884-4081-ac8d-8500ce4f57ab" providerId="AD" clId="Web-{422220F7-0781-4D03-A507-BAA5E44A369F}" dt="2021-01-19T07:27:14.814" v="482"/>
          <ac:spMkLst>
            <pc:docMk/>
            <pc:sldMk cId="2272700798" sldId="261"/>
            <ac:spMk id="3" creationId="{2E2777DF-9636-44A1-8D5F-9DBFB1596668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7:27:14.814" v="482"/>
          <ac:picMkLst>
            <pc:docMk/>
            <pc:sldMk cId="2272700798" sldId="261"/>
            <ac:picMk id="4" creationId="{6C9106E2-9D76-45C1-8D99-2E14CEF86EA7}"/>
          </ac:picMkLst>
        </pc:picChg>
      </pc:sldChg>
      <pc:sldChg chg="addSp delSp modSp add replId">
        <pc:chgData name="Felipe Gomes Silva" userId="S::20190795@iade.pt::df4011ec-1884-4081-ac8d-8500ce4f57ab" providerId="AD" clId="Web-{422220F7-0781-4D03-A507-BAA5E44A369F}" dt="2021-01-19T07:22:50.886" v="480"/>
        <pc:sldMkLst>
          <pc:docMk/>
          <pc:sldMk cId="3430866641" sldId="262"/>
        </pc:sldMkLst>
        <pc:spChg chg="mod">
          <ac:chgData name="Felipe Gomes Silva" userId="S::20190795@iade.pt::df4011ec-1884-4081-ac8d-8500ce4f57ab" providerId="AD" clId="Web-{422220F7-0781-4D03-A507-BAA5E44A369F}" dt="2021-01-19T07:19:30.413" v="470" actId="20577"/>
          <ac:spMkLst>
            <pc:docMk/>
            <pc:sldMk cId="3430866641" sldId="262"/>
            <ac:spMk id="2" creationId="{B72735AB-7979-498C-A388-4264840EB2B8}"/>
          </ac:spMkLst>
        </pc:spChg>
        <pc:spChg chg="del">
          <ac:chgData name="Felipe Gomes Silva" userId="S::20190795@iade.pt::df4011ec-1884-4081-ac8d-8500ce4f57ab" providerId="AD" clId="Web-{422220F7-0781-4D03-A507-BAA5E44A369F}" dt="2021-01-19T07:22:50.886" v="480"/>
          <ac:spMkLst>
            <pc:docMk/>
            <pc:sldMk cId="3430866641" sldId="262"/>
            <ac:spMk id="3" creationId="{2E2777DF-9636-44A1-8D5F-9DBFB1596668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7:22:50.886" v="480"/>
          <ac:picMkLst>
            <pc:docMk/>
            <pc:sldMk cId="3430866641" sldId="262"/>
            <ac:picMk id="4" creationId="{0C187CAF-461D-4552-A3E1-CEB70468083E}"/>
          </ac:picMkLst>
        </pc:picChg>
      </pc:sldChg>
      <pc:sldChg chg="addSp delSp modSp add replId">
        <pc:chgData name="Felipe Gomes Silva" userId="S::20190795@iade.pt::df4011ec-1884-4081-ac8d-8500ce4f57ab" providerId="AD" clId="Web-{422220F7-0781-4D03-A507-BAA5E44A369F}" dt="2021-01-19T07:26:48.548" v="481"/>
        <pc:sldMkLst>
          <pc:docMk/>
          <pc:sldMk cId="2287106825" sldId="263"/>
        </pc:sldMkLst>
        <pc:spChg chg="mod">
          <ac:chgData name="Felipe Gomes Silva" userId="S::20190795@iade.pt::df4011ec-1884-4081-ac8d-8500ce4f57ab" providerId="AD" clId="Web-{422220F7-0781-4D03-A507-BAA5E44A369F}" dt="2021-01-19T07:20:03.070" v="479" actId="20577"/>
          <ac:spMkLst>
            <pc:docMk/>
            <pc:sldMk cId="2287106825" sldId="263"/>
            <ac:spMk id="2" creationId="{B72735AB-7979-498C-A388-4264840EB2B8}"/>
          </ac:spMkLst>
        </pc:spChg>
        <pc:spChg chg="del">
          <ac:chgData name="Felipe Gomes Silva" userId="S::20190795@iade.pt::df4011ec-1884-4081-ac8d-8500ce4f57ab" providerId="AD" clId="Web-{422220F7-0781-4D03-A507-BAA5E44A369F}" dt="2021-01-19T07:26:48.548" v="481"/>
          <ac:spMkLst>
            <pc:docMk/>
            <pc:sldMk cId="2287106825" sldId="263"/>
            <ac:spMk id="3" creationId="{2E2777DF-9636-44A1-8D5F-9DBFB1596668}"/>
          </ac:spMkLst>
        </pc:spChg>
        <pc:picChg chg="add mod ord">
          <ac:chgData name="Felipe Gomes Silva" userId="S::20190795@iade.pt::df4011ec-1884-4081-ac8d-8500ce4f57ab" providerId="AD" clId="Web-{422220F7-0781-4D03-A507-BAA5E44A369F}" dt="2021-01-19T07:26:48.548" v="481"/>
          <ac:picMkLst>
            <pc:docMk/>
            <pc:sldMk cId="2287106825" sldId="263"/>
            <ac:picMk id="4" creationId="{00274623-1813-44DD-8EBC-161FFCAC7F19}"/>
          </ac:picMkLst>
        </pc:picChg>
      </pc:sldChg>
      <pc:sldMasterChg chg="del delSldLayout">
        <pc:chgData name="Felipe Gomes Silva" userId="S::20190795@iade.pt::df4011ec-1884-4081-ac8d-8500ce4f57ab" providerId="AD" clId="Web-{422220F7-0781-4D03-A507-BAA5E44A369F}" dt="2021-01-19T04:53:27.140" v="13"/>
        <pc:sldMasterMkLst>
          <pc:docMk/>
          <pc:sldMasterMk cId="2460954070" sldId="2147483660"/>
        </pc:sldMasterMkLst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elipe Gomes Silva" userId="S::20190795@iade.pt::df4011ec-1884-4081-ac8d-8500ce4f57ab" providerId="AD" clId="Web-{422220F7-0781-4D03-A507-BAA5E44A369F}" dt="2021-01-19T04:53:27.140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Felipe Gomes Silva" userId="S::20190795@iade.pt::df4011ec-1884-4081-ac8d-8500ce4f57ab" providerId="AD" clId="Web-{422220F7-0781-4D03-A507-BAA5E44A369F}" dt="2021-01-19T04:57:21.054" v="41"/>
        <pc:sldMasterMkLst>
          <pc:docMk/>
          <pc:sldMasterMk cId="3187606462" sldId="2147483698"/>
        </pc:sldMasterMkLst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1587111025" sldId="2147483687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1658245636" sldId="2147483688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2653432167" sldId="2147483689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121847745" sldId="2147483690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2126423155" sldId="2147483691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1553150439" sldId="2147483692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923374163" sldId="2147483693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287955631" sldId="2147483694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909934357" sldId="2147483695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1545528242" sldId="2147483696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7:21.054" v="41"/>
          <pc:sldLayoutMkLst>
            <pc:docMk/>
            <pc:sldMasterMk cId="3187606462" sldId="2147483698"/>
            <pc:sldLayoutMk cId="1767348510" sldId="2147483697"/>
          </pc:sldLayoutMkLst>
        </pc:sldLayoutChg>
      </pc:sldMasterChg>
      <pc:sldMasterChg chg="add del addSldLayout delSldLayout">
        <pc:chgData name="Felipe Gomes Silva" userId="S::20190795@iade.pt::df4011ec-1884-4081-ac8d-8500ce4f57ab" providerId="AD" clId="Web-{422220F7-0781-4D03-A507-BAA5E44A369F}" dt="2021-01-19T04:58:12.727" v="44"/>
        <pc:sldMasterMkLst>
          <pc:docMk/>
          <pc:sldMasterMk cId="2476311001" sldId="2147483774"/>
        </pc:sldMasterMkLst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1599644949" sldId="2147483763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2618288856" sldId="2147483764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2236827147" sldId="2147483765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2564910698" sldId="2147483766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2305354047" sldId="2147483767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620462875" sldId="2147483768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2671343945" sldId="2147483769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1334922180" sldId="2147483770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3581709575" sldId="2147483771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970005220" sldId="2147483772"/>
          </pc:sldLayoutMkLst>
        </pc:sldLayoutChg>
        <pc:sldLayoutChg chg="add del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2476311001" sldId="2147483774"/>
            <pc:sldLayoutMk cId="1733172737" sldId="2147483773"/>
          </pc:sldLayoutMkLst>
        </pc:sldLayoutChg>
      </pc:sldMasterChg>
      <pc:sldMasterChg chg="add addSldLayout">
        <pc:chgData name="Felipe Gomes Silva" userId="S::20190795@iade.pt::df4011ec-1884-4081-ac8d-8500ce4f57ab" providerId="AD" clId="Web-{422220F7-0781-4D03-A507-BAA5E44A369F}" dt="2021-01-19T04:58:12.727" v="44"/>
        <pc:sldMasterMkLst>
          <pc:docMk/>
          <pc:sldMasterMk cId="480040028" sldId="2147483811"/>
        </pc:sldMasterMkLst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3056499136" sldId="2147483800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76854906" sldId="2147483801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2273578275" sldId="2147483802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3021242135" sldId="2147483803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2262810105" sldId="2147483804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3918184120" sldId="2147483805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391654017" sldId="2147483806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2714478920" sldId="2147483807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2840360496" sldId="2147483808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1843601729" sldId="2147483809"/>
          </pc:sldLayoutMkLst>
        </pc:sldLayoutChg>
        <pc:sldLayoutChg chg="add">
          <pc:chgData name="Felipe Gomes Silva" userId="S::20190795@iade.pt::df4011ec-1884-4081-ac8d-8500ce4f57ab" providerId="AD" clId="Web-{422220F7-0781-4D03-A507-BAA5E44A369F}" dt="2021-01-19T04:58:12.727" v="44"/>
          <pc:sldLayoutMkLst>
            <pc:docMk/>
            <pc:sldMasterMk cId="480040028" sldId="2147483811"/>
            <pc:sldLayoutMk cId="632502627" sldId="2147483810"/>
          </pc:sldLayoutMkLst>
        </pc:sldLayoutChg>
      </pc:sldMasterChg>
    </pc:docChg>
  </pc:docChgLst>
  <pc:docChgLst>
    <pc:chgData name="Felipe Gomes Silva" userId="S::20190795@iade.pt::df4011ec-1884-4081-ac8d-8500ce4f57ab" providerId="AD" clId="Web-{98A3B484-DDCA-ED62-6290-9FE56AC3716B}"/>
    <pc:docChg chg="modSld sldOrd">
      <pc:chgData name="Felipe Gomes Silva" userId="S::20190795@iade.pt::df4011ec-1884-4081-ac8d-8500ce4f57ab" providerId="AD" clId="Web-{98A3B484-DDCA-ED62-6290-9FE56AC3716B}" dt="2021-01-20T18:53:50.603" v="35"/>
      <pc:docMkLst>
        <pc:docMk/>
      </pc:docMkLst>
      <pc:sldChg chg="modSp">
        <pc:chgData name="Felipe Gomes Silva" userId="S::20190795@iade.pt::df4011ec-1884-4081-ac8d-8500ce4f57ab" providerId="AD" clId="Web-{98A3B484-DDCA-ED62-6290-9FE56AC3716B}" dt="2021-01-20T18:17:13.309" v="34" actId="20577"/>
        <pc:sldMkLst>
          <pc:docMk/>
          <pc:sldMk cId="109857222" sldId="256"/>
        </pc:sldMkLst>
        <pc:spChg chg="mod">
          <ac:chgData name="Felipe Gomes Silva" userId="S::20190795@iade.pt::df4011ec-1884-4081-ac8d-8500ce4f57ab" providerId="AD" clId="Web-{98A3B484-DDCA-ED62-6290-9FE56AC3716B}" dt="2021-01-20T18:17:07.621" v="3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lipe Gomes Silva" userId="S::20190795@iade.pt::df4011ec-1884-4081-ac8d-8500ce4f57ab" providerId="AD" clId="Web-{98A3B484-DDCA-ED62-6290-9FE56AC3716B}" dt="2021-01-20T18:17:13.309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elipe Gomes Silva" userId="S::20190795@iade.pt::df4011ec-1884-4081-ac8d-8500ce4f57ab" providerId="AD" clId="Web-{98A3B484-DDCA-ED62-6290-9FE56AC3716B}" dt="2021-01-20T15:18:43.426" v="15" actId="20577"/>
        <pc:sldMkLst>
          <pc:docMk/>
          <pc:sldMk cId="4132775206" sldId="257"/>
        </pc:sldMkLst>
        <pc:spChg chg="mod">
          <ac:chgData name="Felipe Gomes Silva" userId="S::20190795@iade.pt::df4011ec-1884-4081-ac8d-8500ce4f57ab" providerId="AD" clId="Web-{98A3B484-DDCA-ED62-6290-9FE56AC3716B}" dt="2021-01-20T15:18:43.426" v="15" actId="20577"/>
          <ac:spMkLst>
            <pc:docMk/>
            <pc:sldMk cId="4132775206" sldId="257"/>
            <ac:spMk id="4" creationId="{ADA1D081-6BE9-46C9-9E5B-0E423F9AF323}"/>
          </ac:spMkLst>
        </pc:spChg>
      </pc:sldChg>
      <pc:sldChg chg="modSp ord">
        <pc:chgData name="Felipe Gomes Silva" userId="S::20190795@iade.pt::df4011ec-1884-4081-ac8d-8500ce4f57ab" providerId="AD" clId="Web-{98A3B484-DDCA-ED62-6290-9FE56AC3716B}" dt="2021-01-20T18:53:50.603" v="35"/>
        <pc:sldMkLst>
          <pc:docMk/>
          <pc:sldMk cId="3624015216" sldId="258"/>
        </pc:sldMkLst>
        <pc:spChg chg="mod">
          <ac:chgData name="Felipe Gomes Silva" userId="S::20190795@iade.pt::df4011ec-1884-4081-ac8d-8500ce4f57ab" providerId="AD" clId="Web-{98A3B484-DDCA-ED62-6290-9FE56AC3716B}" dt="2021-01-20T15:19:10.145" v="18" actId="20577"/>
          <ac:spMkLst>
            <pc:docMk/>
            <pc:sldMk cId="3624015216" sldId="258"/>
            <ac:spMk id="2" creationId="{116B074E-8DAA-4416-89EB-AFE4077E9EEA}"/>
          </ac:spMkLst>
        </pc:spChg>
        <pc:spChg chg="mod">
          <ac:chgData name="Felipe Gomes Silva" userId="S::20190795@iade.pt::df4011ec-1884-4081-ac8d-8500ce4f57ab" providerId="AD" clId="Web-{98A3B484-DDCA-ED62-6290-9FE56AC3716B}" dt="2021-01-20T15:18:03.518" v="10" actId="20577"/>
          <ac:spMkLst>
            <pc:docMk/>
            <pc:sldMk cId="3624015216" sldId="258"/>
            <ac:spMk id="4" creationId="{3CAB6063-AA66-4304-9A90-52078BB73A16}"/>
          </ac:spMkLst>
        </pc:spChg>
      </pc:sldChg>
      <pc:sldChg chg="modSp">
        <pc:chgData name="Felipe Gomes Silva" userId="S::20190795@iade.pt::df4011ec-1884-4081-ac8d-8500ce4f57ab" providerId="AD" clId="Web-{98A3B484-DDCA-ED62-6290-9FE56AC3716B}" dt="2021-01-20T15:18:51.270" v="16" actId="20577"/>
        <pc:sldMkLst>
          <pc:docMk/>
          <pc:sldMk cId="1402113962" sldId="259"/>
        </pc:sldMkLst>
        <pc:spChg chg="mod">
          <ac:chgData name="Felipe Gomes Silva" userId="S::20190795@iade.pt::df4011ec-1884-4081-ac8d-8500ce4f57ab" providerId="AD" clId="Web-{98A3B484-DDCA-ED62-6290-9FE56AC3716B}" dt="2021-01-20T15:18:51.270" v="16" actId="20577"/>
          <ac:spMkLst>
            <pc:docMk/>
            <pc:sldMk cId="1402113962" sldId="259"/>
            <ac:spMk id="4" creationId="{EF0ECEA6-6176-446F-91F3-EDDE189C5C1F}"/>
          </ac:spMkLst>
        </pc:spChg>
      </pc:sldChg>
      <pc:sldChg chg="modSp">
        <pc:chgData name="Felipe Gomes Silva" userId="S::20190795@iade.pt::df4011ec-1884-4081-ac8d-8500ce4f57ab" providerId="AD" clId="Web-{98A3B484-DDCA-ED62-6290-9FE56AC3716B}" dt="2021-01-20T15:20:24.647" v="30" actId="20577"/>
        <pc:sldMkLst>
          <pc:docMk/>
          <pc:sldMk cId="2080592330" sldId="260"/>
        </pc:sldMkLst>
        <pc:spChg chg="mod">
          <ac:chgData name="Felipe Gomes Silva" userId="S::20190795@iade.pt::df4011ec-1884-4081-ac8d-8500ce4f57ab" providerId="AD" clId="Web-{98A3B484-DDCA-ED62-6290-9FE56AC3716B}" dt="2021-01-20T15:20:24.647" v="30" actId="20577"/>
          <ac:spMkLst>
            <pc:docMk/>
            <pc:sldMk cId="2080592330" sldId="260"/>
            <ac:spMk id="2" creationId="{8AA88429-5A94-4FF0-B734-043D6057850D}"/>
          </ac:spMkLst>
        </pc:spChg>
      </pc:sldChg>
      <pc:sldChg chg="modSp">
        <pc:chgData name="Felipe Gomes Silva" userId="S::20190795@iade.pt::df4011ec-1884-4081-ac8d-8500ce4f57ab" providerId="AD" clId="Web-{98A3B484-DDCA-ED62-6290-9FE56AC3716B}" dt="2021-01-20T15:20:19.366" v="29" actId="20577"/>
        <pc:sldMkLst>
          <pc:docMk/>
          <pc:sldMk cId="2272700798" sldId="261"/>
        </pc:sldMkLst>
        <pc:spChg chg="mod">
          <ac:chgData name="Felipe Gomes Silva" userId="S::20190795@iade.pt::df4011ec-1884-4081-ac8d-8500ce4f57ab" providerId="AD" clId="Web-{98A3B484-DDCA-ED62-6290-9FE56AC3716B}" dt="2021-01-20T15:20:19.366" v="29" actId="20577"/>
          <ac:spMkLst>
            <pc:docMk/>
            <pc:sldMk cId="2272700798" sldId="261"/>
            <ac:spMk id="2" creationId="{B72735AB-7979-498C-A388-4264840EB2B8}"/>
          </ac:spMkLst>
        </pc:spChg>
      </pc:sldChg>
      <pc:sldChg chg="modSp">
        <pc:chgData name="Felipe Gomes Silva" userId="S::20190795@iade.pt::df4011ec-1884-4081-ac8d-8500ce4f57ab" providerId="AD" clId="Web-{98A3B484-DDCA-ED62-6290-9FE56AC3716B}" dt="2021-01-20T15:20:08.803" v="26" actId="20577"/>
        <pc:sldMkLst>
          <pc:docMk/>
          <pc:sldMk cId="3430866641" sldId="262"/>
        </pc:sldMkLst>
        <pc:spChg chg="mod">
          <ac:chgData name="Felipe Gomes Silva" userId="S::20190795@iade.pt::df4011ec-1884-4081-ac8d-8500ce4f57ab" providerId="AD" clId="Web-{98A3B484-DDCA-ED62-6290-9FE56AC3716B}" dt="2021-01-20T15:20:08.803" v="26" actId="20577"/>
          <ac:spMkLst>
            <pc:docMk/>
            <pc:sldMk cId="3430866641" sldId="262"/>
            <ac:spMk id="2" creationId="{B72735AB-7979-498C-A388-4264840EB2B8}"/>
          </ac:spMkLst>
        </pc:spChg>
      </pc:sldChg>
      <pc:sldChg chg="modSp">
        <pc:chgData name="Felipe Gomes Silva" userId="S::20190795@iade.pt::df4011ec-1884-4081-ac8d-8500ce4f57ab" providerId="AD" clId="Web-{98A3B484-DDCA-ED62-6290-9FE56AC3716B}" dt="2021-01-20T15:20:34.663" v="32" actId="20577"/>
        <pc:sldMkLst>
          <pc:docMk/>
          <pc:sldMk cId="2287106825" sldId="263"/>
        </pc:sldMkLst>
        <pc:spChg chg="mod">
          <ac:chgData name="Felipe Gomes Silva" userId="S::20190795@iade.pt::df4011ec-1884-4081-ac8d-8500ce4f57ab" providerId="AD" clId="Web-{98A3B484-DDCA-ED62-6290-9FE56AC3716B}" dt="2021-01-20T15:20:34.663" v="32" actId="20577"/>
          <ac:spMkLst>
            <pc:docMk/>
            <pc:sldMk cId="2287106825" sldId="263"/>
            <ac:spMk id="2" creationId="{B72735AB-7979-498C-A388-4264840EB2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8B79AD7A-D5F4-46E3-86D9-2839BAD5C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7D4E339-1FDC-4F64-BACC-DA1625A5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6000" b="1" cap="all">
                <a:solidFill>
                  <a:schemeClr val="bg1"/>
                </a:solidFill>
                <a:ea typeface="+mj-lt"/>
                <a:cs typeface="+mj-lt"/>
              </a:rPr>
              <a:t>Donor's club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pt-PT" sz="1700" b="1">
                <a:solidFill>
                  <a:schemeClr val="bg1"/>
                </a:solidFill>
                <a:cs typeface="Calibri"/>
              </a:rPr>
              <a:t>Autores</a:t>
            </a:r>
            <a:r>
              <a:rPr lang="en-US" sz="1700" b="1">
                <a:solidFill>
                  <a:schemeClr val="bg1"/>
                </a:solidFill>
                <a:cs typeface="Calibri"/>
              </a:rPr>
              <a:t>: Felipe Silva e Willian Santa Ana</a:t>
            </a:r>
            <a:endParaRPr lang="en-US" sz="1700" b="1" cap="all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omputer, computer, table, items&#10;&#10;Description automatically generated">
            <a:extLst>
              <a:ext uri="{FF2B5EF4-FFF2-40B4-BE49-F238E27FC236}">
                <a16:creationId xmlns:a16="http://schemas.microsoft.com/office/drawing/2014/main" id="{BD1A3BAC-7307-432C-8DD6-866ECC176F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35000"/>
          </a:blip>
          <a:srcRect t="5106" b="19894"/>
          <a:stretch/>
        </p:blipFill>
        <p:spPr>
          <a:xfrm>
            <a:off x="20" y="10"/>
            <a:ext cx="12186295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B074E-8DAA-4416-89EB-AFE4077E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ea typeface="+mj-lt"/>
                <a:cs typeface="+mj-lt"/>
              </a:rPr>
              <a:t>Precisamos</a:t>
            </a:r>
            <a:r>
              <a:rPr lang="en-US" sz="4800" dirty="0">
                <a:ea typeface="+mj-lt"/>
                <a:cs typeface="+mj-lt"/>
              </a:rPr>
              <a:t> </a:t>
            </a:r>
            <a:r>
              <a:rPr lang="pt-PT" sz="4800" dirty="0">
                <a:ea typeface="+mj-lt"/>
                <a:cs typeface="+mj-lt"/>
              </a:rPr>
              <a:t>conscientizar</a:t>
            </a:r>
            <a:r>
              <a:rPr lang="en-US" sz="4800" dirty="0">
                <a:ea typeface="+mj-lt"/>
                <a:cs typeface="+mj-lt"/>
              </a:rPr>
              <a:t> a </a:t>
            </a:r>
            <a:r>
              <a:rPr lang="en-US" sz="4800" dirty="0" err="1">
                <a:ea typeface="+mj-lt"/>
                <a:cs typeface="+mj-lt"/>
              </a:rPr>
              <a:t>sociedade</a:t>
            </a:r>
            <a:r>
              <a:rPr lang="en-US" sz="4800" dirty="0">
                <a:ea typeface="+mj-lt"/>
                <a:cs typeface="+mj-lt"/>
              </a:rPr>
              <a:t>!</a:t>
            </a:r>
            <a:endParaRPr lang="en-US" sz="4800" dirty="0" err="1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B6063-AA66-4304-9A90-52078BB73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1199" y="2190827"/>
            <a:ext cx="4753156" cy="3760891"/>
          </a:xfrm>
          <a:ln>
            <a:noFill/>
          </a:ln>
        </p:spPr>
        <p:txBody>
          <a:bodyPr vert="horz" lIns="0" tIns="45720" rIns="0" bIns="45720" rtlCol="0" anchor="t">
            <a:no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- 200 mil </a:t>
            </a:r>
            <a:r>
              <a:rPr lang="en-US" dirty="0" err="1">
                <a:ea typeface="+mn-lt"/>
                <a:cs typeface="+mn-lt"/>
              </a:rPr>
              <a:t>toneladas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têxteis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ano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2016 </a:t>
            </a:r>
            <a:r>
              <a:rPr lang="en-US" dirty="0" err="1">
                <a:ea typeface="+mn-lt"/>
                <a:cs typeface="+mn-lt"/>
              </a:rPr>
              <a:t>foram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enviadas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aterros</a:t>
            </a:r>
            <a:r>
              <a:rPr lang="en-US" dirty="0">
                <a:ea typeface="+mn-lt"/>
                <a:cs typeface="+mn-lt"/>
              </a:rPr>
              <a:t> 350 mil </a:t>
            </a:r>
            <a:r>
              <a:rPr lang="en-US" dirty="0" err="1">
                <a:ea typeface="+mn-lt"/>
                <a:cs typeface="+mn-lt"/>
              </a:rPr>
              <a:t>toneladas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roupa</a:t>
            </a:r>
            <a:r>
              <a:rPr lang="en-US" dirty="0">
                <a:ea typeface="+mn-lt"/>
                <a:cs typeface="+mn-lt"/>
              </a:rPr>
              <a:t> no Reino </a:t>
            </a:r>
            <a:r>
              <a:rPr lang="en-US" dirty="0" err="1">
                <a:ea typeface="+mn-lt"/>
                <a:cs typeface="+mn-lt"/>
              </a:rPr>
              <a:t>Unido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- Nos EUA, 15 </a:t>
            </a:r>
            <a:r>
              <a:rPr lang="en-US" err="1">
                <a:ea typeface="+mn-lt"/>
                <a:cs typeface="+mn-lt"/>
              </a:rPr>
              <a:t>milhões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toneladas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têxteis</a:t>
            </a:r>
            <a:r>
              <a:rPr lang="en-US" dirty="0">
                <a:ea typeface="+mn-lt"/>
                <a:cs typeface="+mn-lt"/>
              </a:rPr>
              <a:t> por </a:t>
            </a:r>
            <a:r>
              <a:rPr lang="en-US" err="1">
                <a:ea typeface="+mn-lt"/>
                <a:cs typeface="+mn-lt"/>
              </a:rPr>
              <a:t>ano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0D2B245-A8CC-4F00-A68F-B304C893FE01}"/>
              </a:ext>
            </a:extLst>
          </p:cNvPr>
          <p:cNvSpPr txBox="1">
            <a:spLocks/>
          </p:cNvSpPr>
          <p:nvPr/>
        </p:nvSpPr>
        <p:spPr>
          <a:xfrm>
            <a:off x="6396774" y="2102450"/>
            <a:ext cx="4753155" cy="374651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- 2019, 59 </a:t>
            </a:r>
            <a:r>
              <a:rPr lang="en-US" dirty="0" err="1">
                <a:ea typeface="+mn-lt"/>
                <a:cs typeface="+mn-lt"/>
              </a:rPr>
              <a:t>milhões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toneladas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eletrónico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- 81,5 </a:t>
            </a:r>
            <a:r>
              <a:rPr lang="en-US" dirty="0" err="1">
                <a:ea typeface="+mn-lt"/>
                <a:cs typeface="+mn-lt"/>
              </a:rPr>
              <a:t>milhões</a:t>
            </a:r>
            <a:r>
              <a:rPr lang="en-US" dirty="0">
                <a:ea typeface="+mn-lt"/>
                <a:cs typeface="+mn-lt"/>
              </a:rPr>
              <a:t> de </a:t>
            </a:r>
            <a:r>
              <a:rPr lang="en-US" dirty="0" err="1">
                <a:ea typeface="+mn-lt"/>
                <a:cs typeface="+mn-lt"/>
              </a:rPr>
              <a:t>toneladas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eletrónico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at</a:t>
            </a:r>
            <a:r>
              <a:rPr lang="en-US" dirty="0" err="1"/>
              <a:t>é</a:t>
            </a:r>
            <a:r>
              <a:rPr lang="en-US" dirty="0">
                <a:ea typeface="+mn-lt"/>
                <a:cs typeface="+mn-lt"/>
              </a:rPr>
              <a:t> 2030.</a:t>
            </a:r>
            <a:endParaRPr 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17,4% do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eletrónico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produzido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2019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recolhido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reciclagem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01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grass, outdoor, sitting, field&#10;&#10;Description automatically generated">
            <a:extLst>
              <a:ext uri="{FF2B5EF4-FFF2-40B4-BE49-F238E27FC236}">
                <a16:creationId xmlns:a16="http://schemas.microsoft.com/office/drawing/2014/main" id="{DC02048E-9996-4E1D-B057-A722CB8231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35000"/>
          </a:blip>
          <a:srcRect t="7214" b="3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3C7B9-D59D-4D80-A038-D1021819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Garantir padrões de consumo e de produção sustentáveis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1D081-6BE9-46C9-9E5B-0E423F9A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err="1"/>
              <a:t>Reduzir</a:t>
            </a:r>
            <a:r>
              <a:rPr lang="en-US" sz="2200"/>
              <a:t> </a:t>
            </a:r>
            <a:r>
              <a:rPr lang="en-US" sz="2200" err="1"/>
              <a:t>substancialmente</a:t>
            </a:r>
            <a:r>
              <a:rPr lang="en-US" sz="2200"/>
              <a:t> a </a:t>
            </a:r>
            <a:r>
              <a:rPr lang="en-US" sz="2200" err="1"/>
              <a:t>geração</a:t>
            </a:r>
            <a:r>
              <a:rPr lang="en-US" sz="2200"/>
              <a:t> de </a:t>
            </a:r>
            <a:r>
              <a:rPr lang="en-US" sz="2200" err="1"/>
              <a:t>resíduos</a:t>
            </a:r>
            <a:r>
              <a:rPr lang="en-US" sz="2200"/>
              <a:t> por </a:t>
            </a:r>
            <a:r>
              <a:rPr lang="en-US" sz="2200" err="1"/>
              <a:t>meio</a:t>
            </a:r>
            <a:r>
              <a:rPr lang="en-US" sz="2200"/>
              <a:t> da </a:t>
            </a:r>
            <a:r>
              <a:rPr lang="en-US" sz="2200" err="1"/>
              <a:t>prevenção</a:t>
            </a:r>
            <a:r>
              <a:rPr lang="en-US" sz="2200"/>
              <a:t>, </a:t>
            </a:r>
            <a:r>
              <a:rPr lang="en-US" sz="2200" err="1"/>
              <a:t>redução</a:t>
            </a:r>
            <a:r>
              <a:rPr lang="en-US" sz="2200"/>
              <a:t>, </a:t>
            </a:r>
            <a:r>
              <a:rPr lang="en-US" sz="2200" err="1"/>
              <a:t>reciclagem</a:t>
            </a:r>
            <a:r>
              <a:rPr lang="en-US" sz="2200"/>
              <a:t> e </a:t>
            </a:r>
            <a:r>
              <a:rPr lang="en-US" sz="2200" err="1"/>
              <a:t>reutilização</a:t>
            </a:r>
            <a:r>
              <a:rPr lang="en-US" sz="2200"/>
              <a:t>.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 sz="2200" err="1"/>
              <a:t>Melhorar</a:t>
            </a:r>
            <a:r>
              <a:rPr lang="en-US" sz="2200"/>
              <a:t> </a:t>
            </a:r>
            <a:r>
              <a:rPr lang="en-US" sz="2200" err="1"/>
              <a:t>os</a:t>
            </a:r>
            <a:r>
              <a:rPr lang="en-US" sz="2200"/>
              <a:t> </a:t>
            </a:r>
            <a:r>
              <a:rPr lang="en-US" sz="2200" err="1"/>
              <a:t>padrões</a:t>
            </a:r>
            <a:r>
              <a:rPr lang="en-US" sz="2200"/>
              <a:t> de </a:t>
            </a:r>
            <a:r>
              <a:rPr lang="en-US" sz="2200" err="1"/>
              <a:t>consumo</a:t>
            </a:r>
            <a:r>
              <a:rPr lang="en-US" sz="2200"/>
              <a:t> e </a:t>
            </a:r>
            <a:r>
              <a:rPr lang="en-US" sz="2200" err="1"/>
              <a:t>diminuir</a:t>
            </a:r>
            <a:r>
              <a:rPr lang="en-US" sz="2200"/>
              <a:t> a </a:t>
            </a:r>
            <a:r>
              <a:rPr lang="en-US" sz="2200" err="1"/>
              <a:t>produção</a:t>
            </a:r>
            <a:r>
              <a:rPr lang="en-US" sz="2200"/>
              <a:t> e </a:t>
            </a:r>
            <a:r>
              <a:rPr lang="en-US" sz="2200" err="1"/>
              <a:t>desperdício</a:t>
            </a:r>
            <a:r>
              <a:rPr lang="en-US" sz="2200"/>
              <a:t> </a:t>
            </a:r>
            <a:r>
              <a:rPr lang="en-US" sz="2200" err="1"/>
              <a:t>desnecessária</a:t>
            </a:r>
            <a:r>
              <a:rPr lang="en-US" sz="2200"/>
              <a:t> de bens de </a:t>
            </a:r>
            <a:r>
              <a:rPr lang="en-US" sz="2200" err="1"/>
              <a:t>consumo</a:t>
            </a:r>
            <a:r>
              <a:rPr lang="en-US" sz="2200"/>
              <a:t>, </a:t>
            </a:r>
            <a:r>
              <a:rPr lang="en-US" sz="2200" err="1"/>
              <a:t>móveis</a:t>
            </a:r>
            <a:r>
              <a:rPr lang="en-US" sz="2200"/>
              <a:t>, </a:t>
            </a:r>
            <a:r>
              <a:rPr lang="en-US" sz="2200" err="1"/>
              <a:t>eletrônicos</a:t>
            </a:r>
            <a:r>
              <a:rPr lang="en-US" sz="2200"/>
              <a:t> e </a:t>
            </a:r>
            <a:r>
              <a:rPr lang="en-US" sz="2200" err="1"/>
              <a:t>muitos</a:t>
            </a:r>
            <a:r>
              <a:rPr lang="en-US" sz="2200"/>
              <a:t> outro.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277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book, sitting&#10;&#10;Description automatically generated">
            <a:extLst>
              <a:ext uri="{FF2B5EF4-FFF2-40B4-BE49-F238E27FC236}">
                <a16:creationId xmlns:a16="http://schemas.microsoft.com/office/drawing/2014/main" id="{66E90359-6119-4998-BDCE-EF4E9B5E6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A925B-49A5-4A76-8396-AD4ABC53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Principais funcionalidades da aplicação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ECEA6-6176-446F-91F3-EDDE189C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err="1">
                <a:ea typeface="+mn-lt"/>
                <a:cs typeface="+mn-lt"/>
              </a:rPr>
              <a:t>Anunciar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qualquer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produto</a:t>
            </a:r>
            <a:r>
              <a:rPr lang="en-US" sz="2200">
                <a:ea typeface="+mn-lt"/>
                <a:cs typeface="+mn-lt"/>
              </a:rPr>
              <a:t> que </a:t>
            </a:r>
            <a:r>
              <a:rPr lang="en-US" sz="2200" err="1">
                <a:ea typeface="+mn-lt"/>
                <a:cs typeface="+mn-lt"/>
              </a:rPr>
              <a:t>possa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ter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utilidade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pra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outra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pessoa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sz="2200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200">
                <a:ea typeface="+mn-lt"/>
                <a:cs typeface="+mn-lt"/>
              </a:rPr>
              <a:t>Pesquisa de anúncios por categoria, região e pelo título</a:t>
            </a:r>
            <a:r>
              <a:rPr lang="en-US" sz="2200">
                <a:ea typeface="+mn-lt"/>
                <a:cs typeface="+mn-lt"/>
              </a:rPr>
              <a:t>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sz="2200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err="1">
                <a:ea typeface="+mn-lt"/>
                <a:cs typeface="+mn-lt"/>
              </a:rPr>
              <a:t>Troca</a:t>
            </a:r>
            <a:r>
              <a:rPr lang="en-US" sz="2200">
                <a:ea typeface="+mn-lt"/>
                <a:cs typeface="+mn-lt"/>
              </a:rPr>
              <a:t> de </a:t>
            </a:r>
            <a:r>
              <a:rPr lang="en-US" sz="2200" err="1">
                <a:ea typeface="+mn-lt"/>
                <a:cs typeface="+mn-lt"/>
              </a:rPr>
              <a:t>mensagens</a:t>
            </a:r>
            <a:r>
              <a:rPr lang="en-US" sz="2200">
                <a:ea typeface="+mn-lt"/>
                <a:cs typeface="+mn-lt"/>
              </a:rPr>
              <a:t> entre </a:t>
            </a:r>
            <a:r>
              <a:rPr lang="en-US" sz="2200" err="1">
                <a:ea typeface="+mn-lt"/>
                <a:cs typeface="+mn-lt"/>
              </a:rPr>
              <a:t>os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interessados</a:t>
            </a:r>
            <a:r>
              <a:rPr lang="en-US" sz="2200">
                <a:ea typeface="+mn-lt"/>
                <a:cs typeface="+mn-lt"/>
              </a:rPr>
              <a:t> no </a:t>
            </a:r>
            <a:r>
              <a:rPr lang="en-US" sz="2200" err="1">
                <a:ea typeface="+mn-lt"/>
                <a:cs typeface="+mn-lt"/>
              </a:rPr>
              <a:t>produto</a:t>
            </a:r>
            <a:r>
              <a:rPr lang="en-US" sz="2200">
                <a:ea typeface="+mn-lt"/>
                <a:cs typeface="+mn-lt"/>
              </a:rPr>
              <a:t> e o </a:t>
            </a:r>
            <a:r>
              <a:rPr lang="en-US" sz="2200" err="1">
                <a:ea typeface="+mn-lt"/>
                <a:cs typeface="+mn-lt"/>
              </a:rPr>
              <a:t>anunciante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/>
          </a:p>
          <a:p>
            <a:pPr marL="0" indent="0">
              <a:lnSpc>
                <a:spcPct val="100000"/>
              </a:lnSpc>
              <a:buNone/>
            </a:pP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113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5AB-7979-498C-A388-4264840E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err="1"/>
              <a:t>Diagrama</a:t>
            </a:r>
            <a:r>
              <a:rPr lang="en-US" sz="4600" dirty="0"/>
              <a:t> ER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221E59F-B735-43C4-A2DF-3EEBAF388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232" y="2138102"/>
            <a:ext cx="8790496" cy="4189920"/>
          </a:xfrm>
        </p:spPr>
      </p:pic>
    </p:spTree>
    <p:extLst>
      <p:ext uri="{BB962C8B-B14F-4D97-AF65-F5344CB8AC3E}">
        <p14:creationId xmlns:p14="http://schemas.microsoft.com/office/powerpoint/2010/main" val="340913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5AB-7979-498C-A388-4264840E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err="1"/>
              <a:t>Criação</a:t>
            </a:r>
            <a:r>
              <a:rPr lang="en-US" sz="4600"/>
              <a:t> de </a:t>
            </a:r>
            <a:r>
              <a:rPr lang="en-US" sz="4600" err="1"/>
              <a:t>anúncio</a:t>
            </a:r>
            <a:endParaRPr lang="en-US" sz="4600"/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9106E2-9D76-45C1-8D99-2E14CEF8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773" y="2108201"/>
            <a:ext cx="7699414" cy="3760891"/>
          </a:xfrm>
        </p:spPr>
      </p:pic>
    </p:spTree>
    <p:extLst>
      <p:ext uri="{BB962C8B-B14F-4D97-AF65-F5344CB8AC3E}">
        <p14:creationId xmlns:p14="http://schemas.microsoft.com/office/powerpoint/2010/main" val="22727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5AB-7979-498C-A388-4264840E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4600"/>
              <a:t>Pesquisa de </a:t>
            </a:r>
            <a:r>
              <a:rPr lang="en-US" sz="4600" err="1"/>
              <a:t>anúncio</a:t>
            </a:r>
            <a:r>
              <a:rPr lang="en-US" sz="4600"/>
              <a:t> </a:t>
            </a:r>
            <a:r>
              <a:rPr lang="en-US" sz="4600" err="1"/>
              <a:t>utilizando</a:t>
            </a:r>
            <a:r>
              <a:rPr lang="en-US" sz="4600"/>
              <a:t> </a:t>
            </a:r>
            <a:r>
              <a:rPr lang="en-US" sz="4600" err="1"/>
              <a:t>parametros</a:t>
            </a:r>
            <a:endParaRPr lang="en-US" sz="460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187CAF-461D-4552-A3E1-CEB704680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37" y="2108201"/>
            <a:ext cx="6858486" cy="376089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ED43E1-C231-4604-BDDE-E4AA9148FA62}"/>
              </a:ext>
            </a:extLst>
          </p:cNvPr>
          <p:cNvSpPr/>
          <p:nvPr/>
        </p:nvSpPr>
        <p:spPr>
          <a:xfrm>
            <a:off x="8496299" y="3716480"/>
            <a:ext cx="1065067" cy="303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5AB-7979-498C-A388-4264840E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err="1"/>
              <a:t>Envio</a:t>
            </a:r>
            <a:r>
              <a:rPr lang="en-US" sz="4600"/>
              <a:t> de </a:t>
            </a:r>
            <a:r>
              <a:rPr lang="en-US" sz="4600" err="1"/>
              <a:t>mensagem</a:t>
            </a:r>
            <a:r>
              <a:rPr lang="en-US" sz="4600"/>
              <a:t> para o </a:t>
            </a:r>
            <a:r>
              <a:rPr lang="en-US" sz="4600" err="1"/>
              <a:t>anunciante</a:t>
            </a:r>
            <a:endParaRPr lang="en-US" sz="4600"/>
          </a:p>
        </p:txBody>
      </p:sp>
      <p:pic>
        <p:nvPicPr>
          <p:cNvPr id="4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00274623-1813-44DD-8EBC-161FFCAC7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15018"/>
            <a:ext cx="10058400" cy="2547257"/>
          </a:xfrm>
        </p:spPr>
      </p:pic>
    </p:spTree>
    <p:extLst>
      <p:ext uri="{BB962C8B-B14F-4D97-AF65-F5344CB8AC3E}">
        <p14:creationId xmlns:p14="http://schemas.microsoft.com/office/powerpoint/2010/main" val="2287106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Donor's club</vt:lpstr>
      <vt:lpstr>Precisamos conscientizar a sociedade!</vt:lpstr>
      <vt:lpstr>Garantir padrões de consumo e de produção sustentáveis</vt:lpstr>
      <vt:lpstr>Principais funcionalidades da aplicação</vt:lpstr>
      <vt:lpstr>Diagrama ER</vt:lpstr>
      <vt:lpstr>Criação de anúncio</vt:lpstr>
      <vt:lpstr>Pesquisa de anúncio utilizando parametros</vt:lpstr>
      <vt:lpstr>Envio de mensagem para o anunciante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68</cp:revision>
  <dcterms:created xsi:type="dcterms:W3CDTF">2021-01-19T04:50:56Z</dcterms:created>
  <dcterms:modified xsi:type="dcterms:W3CDTF">2021-01-27T18:01:38Z</dcterms:modified>
</cp:coreProperties>
</file>