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2" r:id="rId4"/>
    <p:sldId id="261" r:id="rId5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8059"/>
    <a:srgbClr val="6CCFF6"/>
    <a:srgbClr val="F59ABF"/>
    <a:srgbClr val="BB8CBE"/>
    <a:srgbClr val="F7941E"/>
    <a:srgbClr val="75CDC6"/>
    <a:srgbClr val="F9CBDF"/>
    <a:srgbClr val="B4DCC4"/>
    <a:srgbClr val="F5EB8C"/>
    <a:srgbClr val="025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E4A534-DBCF-404A-81F1-C868AE1B7EBE}" v="45" dt="2020-04-14T23:48:57.119"/>
    <p1510:client id="{B6FFED66-6335-554D-AF5B-80FA4586EE42}" v="28" dt="2020-04-14T23:36:01.7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5958"/>
  </p:normalViewPr>
  <p:slideViewPr>
    <p:cSldViewPr snapToGrid="0">
      <p:cViewPr varScale="1">
        <p:scale>
          <a:sx n="106" d="100"/>
          <a:sy n="106" d="100"/>
        </p:scale>
        <p:origin x="173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Schmitz" userId="6be8198f9ac8ee7c" providerId="LiveId" clId="{8C923129-90A4-9541-B744-0338B61E7706}"/>
    <pc:docChg chg="undo custSel modSld">
      <pc:chgData name="Steve Schmitz" userId="6be8198f9ac8ee7c" providerId="LiveId" clId="{8C923129-90A4-9541-B744-0338B61E7706}" dt="2020-04-12T00:30:35.568" v="5" actId="478"/>
      <pc:docMkLst>
        <pc:docMk/>
      </pc:docMkLst>
      <pc:sldChg chg="addSp delSp modSp">
        <pc:chgData name="Steve Schmitz" userId="6be8198f9ac8ee7c" providerId="LiveId" clId="{8C923129-90A4-9541-B744-0338B61E7706}" dt="2020-04-12T00:30:35.568" v="5" actId="478"/>
        <pc:sldMkLst>
          <pc:docMk/>
          <pc:sldMk cId="3628401580" sldId="257"/>
        </pc:sldMkLst>
        <pc:spChg chg="add del">
          <ac:chgData name="Steve Schmitz" userId="6be8198f9ac8ee7c" providerId="LiveId" clId="{8C923129-90A4-9541-B744-0338B61E7706}" dt="2020-04-12T00:30:35.568" v="5" actId="478"/>
          <ac:spMkLst>
            <pc:docMk/>
            <pc:sldMk cId="3628401580" sldId="257"/>
            <ac:spMk id="2" creationId="{B7ABCCD8-B42D-4265-9439-B083B169F0B0}"/>
          </ac:spMkLst>
        </pc:spChg>
        <pc:picChg chg="add del mod">
          <ac:chgData name="Steve Schmitz" userId="6be8198f9ac8ee7c" providerId="LiveId" clId="{8C923129-90A4-9541-B744-0338B61E7706}" dt="2020-04-12T00:30:35.075" v="4" actId="1076"/>
          <ac:picMkLst>
            <pc:docMk/>
            <pc:sldMk cId="3628401580" sldId="257"/>
            <ac:picMk id="7" creationId="{C278B46D-CC30-427F-A8C7-6E3D09092BC5}"/>
          </ac:picMkLst>
        </pc:picChg>
      </pc:sldChg>
    </pc:docChg>
  </pc:docChgLst>
  <pc:docChgLst>
    <pc:chgData name="Steve Schmitz" userId="6be8198f9ac8ee7c" providerId="LiveId" clId="{257725BE-0CA1-49FB-B244-5D13F00143D4}"/>
    <pc:docChg chg="custSel modSld">
      <pc:chgData name="Steve Schmitz" userId="6be8198f9ac8ee7c" providerId="LiveId" clId="{257725BE-0CA1-49FB-B244-5D13F00143D4}" dt="2020-04-13T17:12:11.247" v="176" actId="1037"/>
      <pc:docMkLst>
        <pc:docMk/>
      </pc:docMkLst>
      <pc:sldChg chg="addSp delSp modSp">
        <pc:chgData name="Steve Schmitz" userId="6be8198f9ac8ee7c" providerId="LiveId" clId="{257725BE-0CA1-49FB-B244-5D13F00143D4}" dt="2020-04-13T17:12:11.247" v="176" actId="1037"/>
        <pc:sldMkLst>
          <pc:docMk/>
          <pc:sldMk cId="3628401580" sldId="257"/>
        </pc:sldMkLst>
        <pc:grpChg chg="del mod">
          <ac:chgData name="Steve Schmitz" userId="6be8198f9ac8ee7c" providerId="LiveId" clId="{257725BE-0CA1-49FB-B244-5D13F00143D4}" dt="2020-04-13T17:11:52.841" v="168" actId="478"/>
          <ac:grpSpMkLst>
            <pc:docMk/>
            <pc:sldMk cId="3628401580" sldId="257"/>
            <ac:grpSpMk id="5" creationId="{8ED2AE6A-953C-814B-87CC-AF3D5A43D1BE}"/>
          </ac:grpSpMkLst>
        </pc:grpChg>
        <pc:grpChg chg="mod">
          <ac:chgData name="Steve Schmitz" userId="6be8198f9ac8ee7c" providerId="LiveId" clId="{257725BE-0CA1-49FB-B244-5D13F00143D4}" dt="2020-04-13T17:12:08.097" v="174" actId="1037"/>
          <ac:grpSpMkLst>
            <pc:docMk/>
            <pc:sldMk cId="3628401580" sldId="257"/>
            <ac:grpSpMk id="6" creationId="{F930905E-EF53-B943-9B64-BE8845C28FCD}"/>
          </ac:grpSpMkLst>
        </pc:grpChg>
        <pc:grpChg chg="add mod">
          <ac:chgData name="Steve Schmitz" userId="6be8198f9ac8ee7c" providerId="LiveId" clId="{257725BE-0CA1-49FB-B244-5D13F00143D4}" dt="2020-04-13T17:12:11.247" v="176" actId="1037"/>
          <ac:grpSpMkLst>
            <pc:docMk/>
            <pc:sldMk cId="3628401580" sldId="257"/>
            <ac:grpSpMk id="62" creationId="{3CD3D4F5-83B8-4E91-8388-680C49F1AA73}"/>
          </ac:grpSpMkLst>
        </pc:grpChg>
        <pc:grpChg chg="mod">
          <ac:chgData name="Steve Schmitz" userId="6be8198f9ac8ee7c" providerId="LiveId" clId="{257725BE-0CA1-49FB-B244-5D13F00143D4}" dt="2020-04-13T17:11:20.369" v="160"/>
          <ac:grpSpMkLst>
            <pc:docMk/>
            <pc:sldMk cId="3628401580" sldId="257"/>
            <ac:grpSpMk id="63" creationId="{0E758735-8F17-4F75-82E6-6A50F374E7D9}"/>
          </ac:grpSpMkLst>
        </pc:grpChg>
        <pc:grpChg chg="add del mod">
          <ac:chgData name="Steve Schmitz" userId="6be8198f9ac8ee7c" providerId="LiveId" clId="{257725BE-0CA1-49FB-B244-5D13F00143D4}" dt="2020-04-13T17:11:51.840" v="167" actId="478"/>
          <ac:grpSpMkLst>
            <pc:docMk/>
            <pc:sldMk cId="3628401580" sldId="257"/>
            <ac:grpSpMk id="69" creationId="{24C19C1B-9736-4D72-8D28-F6473AB9E0CC}"/>
          </ac:grpSpMkLst>
        </pc:grpChg>
        <pc:grpChg chg="mod">
          <ac:chgData name="Steve Schmitz" userId="6be8198f9ac8ee7c" providerId="LiveId" clId="{257725BE-0CA1-49FB-B244-5D13F00143D4}" dt="2020-04-13T17:11:20.369" v="160"/>
          <ac:grpSpMkLst>
            <pc:docMk/>
            <pc:sldMk cId="3628401580" sldId="257"/>
            <ac:grpSpMk id="70" creationId="{E53C5EE8-69E5-4D9A-BEB2-F7C8BC42A6CD}"/>
          </ac:grpSpMkLst>
        </pc:grpChg>
        <pc:grpChg chg="add del mod">
          <ac:chgData name="Steve Schmitz" userId="6be8198f9ac8ee7c" providerId="LiveId" clId="{257725BE-0CA1-49FB-B244-5D13F00143D4}" dt="2020-04-13T17:11:50.684" v="166" actId="478"/>
          <ac:grpSpMkLst>
            <pc:docMk/>
            <pc:sldMk cId="3628401580" sldId="257"/>
            <ac:grpSpMk id="76" creationId="{6EFF1484-8500-4F6C-8A9E-DF7AE7522F7F}"/>
          </ac:grpSpMkLst>
        </pc:grpChg>
        <pc:grpChg chg="mod">
          <ac:chgData name="Steve Schmitz" userId="6be8198f9ac8ee7c" providerId="LiveId" clId="{257725BE-0CA1-49FB-B244-5D13F00143D4}" dt="2020-04-13T17:11:37.547" v="164"/>
          <ac:grpSpMkLst>
            <pc:docMk/>
            <pc:sldMk cId="3628401580" sldId="257"/>
            <ac:grpSpMk id="77" creationId="{1235F1C2-BDD4-4954-AD7E-87E5A199B8EE}"/>
          </ac:grpSpMkLst>
        </pc:grpChg>
        <pc:grpChg chg="add del mod">
          <ac:chgData name="Steve Schmitz" userId="6be8198f9ac8ee7c" providerId="LiveId" clId="{257725BE-0CA1-49FB-B244-5D13F00143D4}" dt="2020-04-13T17:11:50.684" v="166" actId="478"/>
          <ac:grpSpMkLst>
            <pc:docMk/>
            <pc:sldMk cId="3628401580" sldId="257"/>
            <ac:grpSpMk id="83" creationId="{63F75353-19B3-43FC-87F2-44689396A640}"/>
          </ac:grpSpMkLst>
        </pc:grpChg>
        <pc:grpChg chg="mod">
          <ac:chgData name="Steve Schmitz" userId="6be8198f9ac8ee7c" providerId="LiveId" clId="{257725BE-0CA1-49FB-B244-5D13F00143D4}" dt="2020-04-13T17:11:37.547" v="164"/>
          <ac:grpSpMkLst>
            <pc:docMk/>
            <pc:sldMk cId="3628401580" sldId="257"/>
            <ac:grpSpMk id="84" creationId="{9F5CB40D-094E-438D-B046-2A718B144BE9}"/>
          </ac:grpSpMkLst>
        </pc:grpChg>
        <pc:grpChg chg="add del mod">
          <ac:chgData name="Steve Schmitz" userId="6be8198f9ac8ee7c" providerId="LiveId" clId="{257725BE-0CA1-49FB-B244-5D13F00143D4}" dt="2020-04-13T17:11:50.684" v="166" actId="478"/>
          <ac:grpSpMkLst>
            <pc:docMk/>
            <pc:sldMk cId="3628401580" sldId="257"/>
            <ac:grpSpMk id="90" creationId="{FE196689-D6AE-465D-BDDF-483D3BFBC203}"/>
          </ac:grpSpMkLst>
        </pc:grpChg>
        <pc:grpChg chg="mod">
          <ac:chgData name="Steve Schmitz" userId="6be8198f9ac8ee7c" providerId="LiveId" clId="{257725BE-0CA1-49FB-B244-5D13F00143D4}" dt="2020-04-13T17:11:37.547" v="164"/>
          <ac:grpSpMkLst>
            <pc:docMk/>
            <pc:sldMk cId="3628401580" sldId="257"/>
            <ac:grpSpMk id="91" creationId="{F8C435E8-4DA2-4F7F-A01C-97AFDC7260A1}"/>
          </ac:grpSpMkLst>
        </pc:grpChg>
        <pc:grpChg chg="add del mod">
          <ac:chgData name="Steve Schmitz" userId="6be8198f9ac8ee7c" providerId="LiveId" clId="{257725BE-0CA1-49FB-B244-5D13F00143D4}" dt="2020-04-13T17:11:50.684" v="166" actId="478"/>
          <ac:grpSpMkLst>
            <pc:docMk/>
            <pc:sldMk cId="3628401580" sldId="257"/>
            <ac:grpSpMk id="97" creationId="{62F015D7-D757-4CC0-8029-4503449E5328}"/>
          </ac:grpSpMkLst>
        </pc:grpChg>
        <pc:grpChg chg="mod">
          <ac:chgData name="Steve Schmitz" userId="6be8198f9ac8ee7c" providerId="LiveId" clId="{257725BE-0CA1-49FB-B244-5D13F00143D4}" dt="2020-04-13T17:11:37.547" v="164"/>
          <ac:grpSpMkLst>
            <pc:docMk/>
            <pc:sldMk cId="3628401580" sldId="257"/>
            <ac:grpSpMk id="98" creationId="{6EFB3C2D-D2F2-4BD8-8295-A48B50C823C9}"/>
          </ac:grpSpMkLst>
        </pc:grpChg>
      </pc:sldChg>
      <pc:sldChg chg="addSp delSp modSp">
        <pc:chgData name="Steve Schmitz" userId="6be8198f9ac8ee7c" providerId="LiveId" clId="{257725BE-0CA1-49FB-B244-5D13F00143D4}" dt="2020-04-13T17:10:53.500" v="159" actId="20577"/>
        <pc:sldMkLst>
          <pc:docMk/>
          <pc:sldMk cId="3396422851" sldId="259"/>
        </pc:sldMkLst>
        <pc:spChg chg="add mod">
          <ac:chgData name="Steve Schmitz" userId="6be8198f9ac8ee7c" providerId="LiveId" clId="{257725BE-0CA1-49FB-B244-5D13F00143D4}" dt="2020-04-13T17:10:53.500" v="159" actId="20577"/>
          <ac:spMkLst>
            <pc:docMk/>
            <pc:sldMk cId="3396422851" sldId="259"/>
            <ac:spMk id="420" creationId="{45CDD79D-5D74-4205-857D-4549CB8CAD86}"/>
          </ac:spMkLst>
        </pc:spChg>
        <pc:grpChg chg="add del mod">
          <ac:chgData name="Steve Schmitz" userId="6be8198f9ac8ee7c" providerId="LiveId" clId="{257725BE-0CA1-49FB-B244-5D13F00143D4}" dt="2020-04-13T16:59:35.264" v="16" actId="165"/>
          <ac:grpSpMkLst>
            <pc:docMk/>
            <pc:sldMk cId="3396422851" sldId="259"/>
            <ac:grpSpMk id="2" creationId="{8FD7B9E4-4B3C-4A85-BA34-F9EE42B29DF4}"/>
          </ac:grpSpMkLst>
        </pc:grpChg>
        <pc:grpChg chg="add del mod">
          <ac:chgData name="Steve Schmitz" userId="6be8198f9ac8ee7c" providerId="LiveId" clId="{257725BE-0CA1-49FB-B244-5D13F00143D4}" dt="2020-04-13T16:59:35.264" v="16" actId="165"/>
          <ac:grpSpMkLst>
            <pc:docMk/>
            <pc:sldMk cId="3396422851" sldId="259"/>
            <ac:grpSpMk id="3" creationId="{63014639-0A0A-4922-9CBC-2386906F3BF3}"/>
          </ac:grpSpMkLst>
        </pc:grpChg>
        <pc:grpChg chg="add mod topLvl">
          <ac:chgData name="Steve Schmitz" userId="6be8198f9ac8ee7c" providerId="LiveId" clId="{257725BE-0CA1-49FB-B244-5D13F00143D4}" dt="2020-04-13T16:59:35.264" v="16" actId="165"/>
          <ac:grpSpMkLst>
            <pc:docMk/>
            <pc:sldMk cId="3396422851" sldId="259"/>
            <ac:grpSpMk id="104" creationId="{5C62E447-B933-4A30-9DA7-E338E210D7FA}"/>
          </ac:grpSpMkLst>
        </pc:grpChg>
        <pc:grpChg chg="add mod topLvl">
          <ac:chgData name="Steve Schmitz" userId="6be8198f9ac8ee7c" providerId="LiveId" clId="{257725BE-0CA1-49FB-B244-5D13F00143D4}" dt="2020-04-13T16:59:35.264" v="16" actId="165"/>
          <ac:grpSpMkLst>
            <pc:docMk/>
            <pc:sldMk cId="3396422851" sldId="259"/>
            <ac:grpSpMk id="130" creationId="{C693BD33-16DC-4267-B474-39CD22D5A544}"/>
          </ac:grpSpMkLst>
        </pc:grpChg>
        <pc:grpChg chg="mod">
          <ac:chgData name="Steve Schmitz" userId="6be8198f9ac8ee7c" providerId="LiveId" clId="{257725BE-0CA1-49FB-B244-5D13F00143D4}" dt="2020-04-13T16:59:29.173" v="15" actId="465"/>
          <ac:grpSpMkLst>
            <pc:docMk/>
            <pc:sldMk cId="3396422851" sldId="259"/>
            <ac:grpSpMk id="156" creationId="{87C063FF-B26B-497B-8951-05FA843EE577}"/>
          </ac:grpSpMkLst>
        </pc:grpChg>
        <pc:grpChg chg="add mod topLvl">
          <ac:chgData name="Steve Schmitz" userId="6be8198f9ac8ee7c" providerId="LiveId" clId="{257725BE-0CA1-49FB-B244-5D13F00143D4}" dt="2020-04-13T16:59:35.264" v="16" actId="165"/>
          <ac:grpSpMkLst>
            <pc:docMk/>
            <pc:sldMk cId="3396422851" sldId="259"/>
            <ac:grpSpMk id="163" creationId="{073C35BF-0E0F-4704-ACC1-7EBCECCFE281}"/>
          </ac:grpSpMkLst>
        </pc:grpChg>
        <pc:grpChg chg="add mod topLvl">
          <ac:chgData name="Steve Schmitz" userId="6be8198f9ac8ee7c" providerId="LiveId" clId="{257725BE-0CA1-49FB-B244-5D13F00143D4}" dt="2020-04-13T16:59:35.264" v="16" actId="165"/>
          <ac:grpSpMkLst>
            <pc:docMk/>
            <pc:sldMk cId="3396422851" sldId="259"/>
            <ac:grpSpMk id="191" creationId="{2A1EA0F6-B135-494A-BDB8-B4E9BECF759E}"/>
          </ac:grpSpMkLst>
        </pc:grpChg>
        <pc:grpChg chg="add mod topLvl">
          <ac:chgData name="Steve Schmitz" userId="6be8198f9ac8ee7c" providerId="LiveId" clId="{257725BE-0CA1-49FB-B244-5D13F00143D4}" dt="2020-04-13T16:59:35.264" v="16" actId="165"/>
          <ac:grpSpMkLst>
            <pc:docMk/>
            <pc:sldMk cId="3396422851" sldId="259"/>
            <ac:grpSpMk id="217" creationId="{4EFDD3B5-80CD-47D1-81D1-016C36FA4D52}"/>
          </ac:grpSpMkLst>
        </pc:grpChg>
        <pc:grpChg chg="add mod topLvl">
          <ac:chgData name="Steve Schmitz" userId="6be8198f9ac8ee7c" providerId="LiveId" clId="{257725BE-0CA1-49FB-B244-5D13F00143D4}" dt="2020-04-13T16:59:35.264" v="16" actId="165"/>
          <ac:grpSpMkLst>
            <pc:docMk/>
            <pc:sldMk cId="3396422851" sldId="259"/>
            <ac:grpSpMk id="244" creationId="{D7D2E1E7-4242-49A7-AAAF-1373BC2F5250}"/>
          </ac:grpSpMkLst>
        </pc:grpChg>
        <pc:grpChg chg="add mod topLvl">
          <ac:chgData name="Steve Schmitz" userId="6be8198f9ac8ee7c" providerId="LiveId" clId="{257725BE-0CA1-49FB-B244-5D13F00143D4}" dt="2020-04-13T16:59:35.264" v="16" actId="165"/>
          <ac:grpSpMkLst>
            <pc:docMk/>
            <pc:sldMk cId="3396422851" sldId="259"/>
            <ac:grpSpMk id="272" creationId="{0E58E09D-8437-4C28-A155-DAD317252244}"/>
          </ac:grpSpMkLst>
        </pc:grpChg>
        <pc:grpChg chg="add mod topLvl">
          <ac:chgData name="Steve Schmitz" userId="6be8198f9ac8ee7c" providerId="LiveId" clId="{257725BE-0CA1-49FB-B244-5D13F00143D4}" dt="2020-04-13T16:59:35.264" v="16" actId="165"/>
          <ac:grpSpMkLst>
            <pc:docMk/>
            <pc:sldMk cId="3396422851" sldId="259"/>
            <ac:grpSpMk id="299" creationId="{2C806648-B10C-434D-AD22-2FBC6410DA97}"/>
          </ac:grpSpMkLst>
        </pc:grpChg>
        <pc:grpChg chg="add mod topLvl">
          <ac:chgData name="Steve Schmitz" userId="6be8198f9ac8ee7c" providerId="LiveId" clId="{257725BE-0CA1-49FB-B244-5D13F00143D4}" dt="2020-04-13T16:59:35.264" v="16" actId="165"/>
          <ac:grpSpMkLst>
            <pc:docMk/>
            <pc:sldMk cId="3396422851" sldId="259"/>
            <ac:grpSpMk id="326" creationId="{AFABEECA-9CE3-4CC6-8394-F7C4981D600D}"/>
          </ac:grpSpMkLst>
        </pc:grpChg>
        <pc:grpChg chg="add mod topLvl">
          <ac:chgData name="Steve Schmitz" userId="6be8198f9ac8ee7c" providerId="LiveId" clId="{257725BE-0CA1-49FB-B244-5D13F00143D4}" dt="2020-04-13T16:59:35.264" v="16" actId="165"/>
          <ac:grpSpMkLst>
            <pc:docMk/>
            <pc:sldMk cId="3396422851" sldId="259"/>
            <ac:grpSpMk id="353" creationId="{783B1D75-F9CD-414B-92C3-EA46E25E7232}"/>
          </ac:grpSpMkLst>
        </pc:grpChg>
        <pc:grpChg chg="add mod topLvl">
          <ac:chgData name="Steve Schmitz" userId="6be8198f9ac8ee7c" providerId="LiveId" clId="{257725BE-0CA1-49FB-B244-5D13F00143D4}" dt="2020-04-13T16:59:35.264" v="16" actId="165"/>
          <ac:grpSpMkLst>
            <pc:docMk/>
            <pc:sldMk cId="3396422851" sldId="259"/>
            <ac:grpSpMk id="386" creationId="{A282F6D3-88DA-4B9E-9A38-4F7D5F41E514}"/>
          </ac:grpSpMkLst>
        </pc:grpChg>
        <pc:grpChg chg="add del mod">
          <ac:chgData name="Steve Schmitz" userId="6be8198f9ac8ee7c" providerId="LiveId" clId="{257725BE-0CA1-49FB-B244-5D13F00143D4}" dt="2020-04-13T16:59:35.264" v="16" actId="165"/>
          <ac:grpSpMkLst>
            <pc:docMk/>
            <pc:sldMk cId="3396422851" sldId="259"/>
            <ac:grpSpMk id="416" creationId="{567D64BB-AE88-426B-9416-4476EEDE52A5}"/>
          </ac:grpSpMkLst>
        </pc:grpChg>
        <pc:grpChg chg="add del mod">
          <ac:chgData name="Steve Schmitz" userId="6be8198f9ac8ee7c" providerId="LiveId" clId="{257725BE-0CA1-49FB-B244-5D13F00143D4}" dt="2020-04-13T16:59:35.264" v="16" actId="165"/>
          <ac:grpSpMkLst>
            <pc:docMk/>
            <pc:sldMk cId="3396422851" sldId="259"/>
            <ac:grpSpMk id="417" creationId="{4BCBB55A-C4A4-4828-AD62-7B2E8E1FDA80}"/>
          </ac:grpSpMkLst>
        </pc:grpChg>
        <pc:grpChg chg="add del mod">
          <ac:chgData name="Steve Schmitz" userId="6be8198f9ac8ee7c" providerId="LiveId" clId="{257725BE-0CA1-49FB-B244-5D13F00143D4}" dt="2020-04-13T16:59:35.264" v="16" actId="165"/>
          <ac:grpSpMkLst>
            <pc:docMk/>
            <pc:sldMk cId="3396422851" sldId="259"/>
            <ac:grpSpMk id="418" creationId="{D1639C67-0361-419C-8406-D6DEC5351B75}"/>
          </ac:grpSpMkLst>
        </pc:grpChg>
        <pc:grpChg chg="add del mod">
          <ac:chgData name="Steve Schmitz" userId="6be8198f9ac8ee7c" providerId="LiveId" clId="{257725BE-0CA1-49FB-B244-5D13F00143D4}" dt="2020-04-13T16:59:35.264" v="16" actId="165"/>
          <ac:grpSpMkLst>
            <pc:docMk/>
            <pc:sldMk cId="3396422851" sldId="259"/>
            <ac:grpSpMk id="419" creationId="{F1A5F08C-5268-4A56-AA3E-F624DF341173}"/>
          </ac:grpSpMkLst>
        </pc:grp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4" creationId="{2A56E6F8-5CA3-3546-A5F7-B419D419FAF1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5" creationId="{9D7C34E1-B4C6-7345-8519-885C9F18A202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6" creationId="{FD48A97C-8834-F549-A187-BF9CE73DDEED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7" creationId="{06582493-4899-7641-AA45-F94861A23321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8" creationId="{3D3C929C-3DB0-AF4D-8861-90F0894E655E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9" creationId="{A7412B4C-EA38-7146-AD56-54432F167EBE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10" creationId="{285E0F0B-8AFE-B34A-9FFC-ADEDF7FF0A21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11" creationId="{B8786E16-F7E3-9444-9361-66D16ACCB39C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12" creationId="{95A1A9E8-67BB-DA47-A5F3-86953411C4D1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13" creationId="{E4927407-8AC3-3245-AF07-FA5AC1837C95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14" creationId="{6C0C9994-0FB1-5F42-8DA8-C8DBD2177B47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15" creationId="{57E4357E-B9FD-4D4C-A2E3-C5BB7F7D438B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16" creationId="{17CF7BA8-35A2-3742-99AC-AAA768A8D392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17" creationId="{5BBCACE8-25F1-AD43-A430-B00E576882B8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18" creationId="{ED44660A-5652-0741-84A0-4350B514267A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19" creationId="{475B70F5-E3F5-2940-817B-EA524FB970D5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20" creationId="{7EE50950-EDEC-804A-8091-7AC74585DDB8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21" creationId="{A4131B6B-D30C-394C-BB87-3C1A031C4A2E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22" creationId="{DC69C4F7-F7AF-6045-A874-978127FB5BF0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23" creationId="{E1A8C5B9-4CA3-7F42-BB2B-B54ABDCD89DF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24" creationId="{B2EC5C71-9A52-654C-8D32-2FE43CD339A1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25" creationId="{AC7BEF3B-DAF1-934A-9CA6-1065D83B9181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26" creationId="{115800B8-44D6-104A-A9D8-4C2B4A6BE6B5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27" creationId="{81B6F849-0E55-0A49-8C30-B09D430FAE08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28" creationId="{CB9E70DE-E893-874E-96A3-E873F2A72943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29" creationId="{0530A48C-E8F7-814F-8091-2467C0FEE6E9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30" creationId="{900B7EB0-1651-5F40-800B-268EF18D8060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31" creationId="{EDF96741-C2B2-7B48-98BB-6339A7CB4B10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32" creationId="{FD91B407-CA81-9B4E-93A1-933678DDB31B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33" creationId="{EDFABCB9-FDC1-C741-B929-1DA06851449A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34" creationId="{24B76DA4-18EF-FF40-9BBD-A9D462097864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35" creationId="{FF1B9255-1451-3F49-8C0A-9336CF67B3D8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36" creationId="{8D8CE34D-DC93-DE4C-9C52-8FC6420C9C2C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37" creationId="{13A84C1F-B081-C041-BEB8-B5AA9652A23F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38" creationId="{E537E79F-5D19-7549-93EE-1EFF19DA60FC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39" creationId="{422F1612-5B56-D04F-839E-0821A4A96DF1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40" creationId="{7B4CBFAC-D2A2-7447-A460-F67850C31AAC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41" creationId="{5AE8F849-0F2D-A545-B8E4-EC55972489CA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42" creationId="{D3DDF44B-9E0E-964F-A519-331BE44D9EFD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43" creationId="{A6AD1E16-2279-E84D-9044-19D4F8FDB9D6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44" creationId="{9DCBE84C-2B16-2244-9E29-BB7AE0BB1A60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45" creationId="{34E6FC9D-806C-DF40-93CA-5287D8D1DCFA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46" creationId="{A865E02C-484C-BC4B-9CA2-17CE08E0D117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47" creationId="{56C59FE6-9EFF-CD4B-990B-58F9064C9091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48" creationId="{C8BC9762-0AA0-A341-A314-28FA5EE54B7E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49" creationId="{E05A1105-1BDE-8643-A4E1-16C474DD3F59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50" creationId="{892821EF-507F-1945-8F2D-6D3196A6EFC6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51" creationId="{D7F46F64-C82B-7448-BFD3-4B4ED3E5BBB4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52" creationId="{9639ED6D-582F-8948-BC15-EB61E75A85A9}"/>
          </ac:picMkLst>
        </pc:picChg>
        <pc:picChg chg="del">
          <ac:chgData name="Steve Schmitz" userId="6be8198f9ac8ee7c" providerId="LiveId" clId="{257725BE-0CA1-49FB-B244-5D13F00143D4}" dt="2020-04-13T16:58:38.214" v="0" actId="478"/>
          <ac:picMkLst>
            <pc:docMk/>
            <pc:sldMk cId="3396422851" sldId="259"/>
            <ac:picMk id="53" creationId="{4055AE56-D5C9-4A4D-BD07-7F36B06F39F9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55" creationId="{82AEEE8C-DD0C-441F-9472-0946FE9C5FE1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56" creationId="{DF7CCA9B-9B5E-40E5-85C9-68589F25BFC8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57" creationId="{594CD430-409B-44E0-8D4A-3F3FB9BF2324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58" creationId="{9F35692E-71CF-432C-8B5C-53F531C0C116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59" creationId="{9746A50B-45D8-4955-A2EE-4EA0B20539E6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60" creationId="{08D7B4DD-1484-4F37-B838-89BD0979CF9E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61" creationId="{E5DC34B9-C6E9-4E52-BC3B-3DCBFD3425F5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62" creationId="{2DF0101C-B6CD-42C6-88DC-FB3409766BB8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63" creationId="{9E27A494-E4B9-49E2-AAE0-3A84FCF0FCA8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64" creationId="{CBE3ACA5-EC65-436B-B099-A3D6F46350D3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65" creationId="{80AA9C8A-5C0B-487E-8CF2-AC9CDE650121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66" creationId="{BC06532E-AD8B-483B-9B5B-5151BD1BC05B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67" creationId="{9ECEA845-EE29-4417-8EC6-86D8A570EFBE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68" creationId="{A8A27E9C-FBB1-454E-8F4D-6B4D0008CFDE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69" creationId="{BBF28471-6A14-405A-9C23-1534D8F9BCE1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70" creationId="{E929607C-6A11-4A6F-9F53-0119B6ADCA84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71" creationId="{901D977C-8379-4D6F-ABB3-D081B2C5A5D9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72" creationId="{D6554291-9FB7-4CDA-A9B1-7FC42F7AA882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73" creationId="{F4F4AD42-86BC-4D81-98E2-EC8B43D02D46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74" creationId="{D603BA1A-CA3F-4E35-B9DD-331033F95DB2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75" creationId="{F7CA435B-E49F-441F-A4EF-6B99F91298E8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76" creationId="{D16064A7-49C1-42F0-B8EE-4CB79281B465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77" creationId="{0E85AAEF-7ECF-420A-AF47-AED010FDACE7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78" creationId="{725ADC9D-D93B-4970-8F8E-8D4417FC22DB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79" creationId="{0CAC8C94-F50D-4551-9E9A-E0837EEB4368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80" creationId="{ADD2B9CE-4EAC-4795-B9C0-F44D2DB9EFBF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81" creationId="{38C0B4AA-94CB-463F-902A-10E22989D19A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82" creationId="{8E2F1653-216D-40E6-BB80-F84AB0E5B361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83" creationId="{5D97B638-DDA0-4075-8716-02E7754AB068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84" creationId="{99E5599F-019E-4052-B247-06999AC0A707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85" creationId="{A281E95B-7CA9-4F32-AF97-FEF10FD842B8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86" creationId="{90E7E849-6FAA-4DE6-A8F4-22F50EB5A524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87" creationId="{57EB38D9-5D60-4D1C-9429-DF72D180FECF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88" creationId="{041B67B1-9FAE-4005-9974-4D309D09EB0E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89" creationId="{B4669E0C-276B-4332-AD3D-06CEC281A645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90" creationId="{5D0BDD78-46DA-44AF-81F0-2E4AA12A4451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91" creationId="{98A35456-A569-46C8-9C5D-627030FE00CE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92" creationId="{72EAFC08-EF8F-4949-8826-1CB3D8644C93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93" creationId="{41831170-C18E-442F-ACDA-77B24808B8B2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94" creationId="{72FF1224-2914-4517-96B0-D15D51FF0727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95" creationId="{C0D43F9E-44E1-4095-95DB-6AEEFEB8CD85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96" creationId="{6008B2E0-9868-4087-B471-05080BB293D5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97" creationId="{A5EBEDB0-9C0A-4D24-A8E5-6EFC176C8FDB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98" creationId="{56B39940-3551-4577-8634-2ADAA08EE74B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99" creationId="{C219FE24-B1ED-491C-BEB1-F0BC1EFFE7A4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100" creationId="{239AB755-F6B3-4C1C-9F59-16EA437F8012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101" creationId="{0B7EC18E-414E-4397-A53D-7996A6888362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102" creationId="{9CC9003A-8E12-4DB0-B7B2-7432FC635A91}"/>
          </ac:picMkLst>
        </pc:picChg>
        <pc:picChg chg="add mod topLvl">
          <ac:chgData name="Steve Schmitz" userId="6be8198f9ac8ee7c" providerId="LiveId" clId="{257725BE-0CA1-49FB-B244-5D13F00143D4}" dt="2020-04-13T16:59:35.264" v="16" actId="165"/>
          <ac:picMkLst>
            <pc:docMk/>
            <pc:sldMk cId="3396422851" sldId="259"/>
            <ac:picMk id="103" creationId="{A1C88A9C-1FCC-4E9A-8293-988887AE3F39}"/>
          </ac:picMkLst>
        </pc:picChg>
      </pc:sldChg>
      <pc:sldChg chg="modSp">
        <pc:chgData name="Steve Schmitz" userId="6be8198f9ac8ee7c" providerId="LiveId" clId="{257725BE-0CA1-49FB-B244-5D13F00143D4}" dt="2020-04-13T17:10:35.728" v="157" actId="20577"/>
        <pc:sldMkLst>
          <pc:docMk/>
          <pc:sldMk cId="3980659333" sldId="260"/>
        </pc:sldMkLst>
        <pc:spChg chg="mod">
          <ac:chgData name="Steve Schmitz" userId="6be8198f9ac8ee7c" providerId="LiveId" clId="{257725BE-0CA1-49FB-B244-5D13F00143D4}" dt="2020-04-13T17:10:25.959" v="152" actId="14100"/>
          <ac:spMkLst>
            <pc:docMk/>
            <pc:sldMk cId="3980659333" sldId="260"/>
            <ac:spMk id="79" creationId="{8EAAC334-1662-6A4A-B5B0-D9994CBC55FF}"/>
          </ac:spMkLst>
        </pc:spChg>
        <pc:spChg chg="mod">
          <ac:chgData name="Steve Schmitz" userId="6be8198f9ac8ee7c" providerId="LiveId" clId="{257725BE-0CA1-49FB-B244-5D13F00143D4}" dt="2020-04-13T17:10:35.728" v="157" actId="20577"/>
          <ac:spMkLst>
            <pc:docMk/>
            <pc:sldMk cId="3980659333" sldId="260"/>
            <ac:spMk id="80" creationId="{0EE26DF0-53E4-5C44-9D2C-51CBCE50F178}"/>
          </ac:spMkLst>
        </pc:spChg>
      </pc:sldChg>
    </pc:docChg>
  </pc:docChgLst>
  <pc:docChgLst>
    <pc:chgData name="Steve Schmitz" userId="6be8198f9ac8ee7c" providerId="LiveId" clId="{B6FFED66-6335-554D-AF5B-80FA4586EE42}"/>
    <pc:docChg chg="undo custSel addSld delSld modSld modMainMaster">
      <pc:chgData name="Steve Schmitz" userId="6be8198f9ac8ee7c" providerId="LiveId" clId="{B6FFED66-6335-554D-AF5B-80FA4586EE42}" dt="2020-04-14T23:37:44.003" v="485" actId="1076"/>
      <pc:docMkLst>
        <pc:docMk/>
      </pc:docMkLst>
      <pc:sldChg chg="addSp delSp modSp">
        <pc:chgData name="Steve Schmitz" userId="6be8198f9ac8ee7c" providerId="LiveId" clId="{B6FFED66-6335-554D-AF5B-80FA4586EE42}" dt="2020-04-13T19:53:40.641" v="12" actId="478"/>
        <pc:sldMkLst>
          <pc:docMk/>
          <pc:sldMk cId="3628401580" sldId="257"/>
        </pc:sldMkLst>
        <pc:spChg chg="add del mod">
          <ac:chgData name="Steve Schmitz" userId="6be8198f9ac8ee7c" providerId="LiveId" clId="{B6FFED66-6335-554D-AF5B-80FA4586EE42}" dt="2020-04-13T19:53:40.641" v="12" actId="478"/>
          <ac:spMkLst>
            <pc:docMk/>
            <pc:sldMk cId="3628401580" sldId="257"/>
            <ac:spMk id="2" creationId="{A8B32F8F-5587-F94D-9CD6-019A6F890A5C}"/>
          </ac:spMkLst>
        </pc:spChg>
      </pc:sldChg>
      <pc:sldChg chg="addSp delSp modSp">
        <pc:chgData name="Steve Schmitz" userId="6be8198f9ac8ee7c" providerId="LiveId" clId="{B6FFED66-6335-554D-AF5B-80FA4586EE42}" dt="2020-04-14T23:33:01.025" v="366" actId="164"/>
        <pc:sldMkLst>
          <pc:docMk/>
          <pc:sldMk cId="3396422851" sldId="259"/>
        </pc:sldMkLst>
        <pc:spChg chg="mod">
          <ac:chgData name="Steve Schmitz" userId="6be8198f9ac8ee7c" providerId="LiveId" clId="{B6FFED66-6335-554D-AF5B-80FA4586EE42}" dt="2020-04-14T23:02:20.109" v="96"/>
          <ac:spMkLst>
            <pc:docMk/>
            <pc:sldMk cId="3396422851" sldId="259"/>
            <ac:spMk id="420" creationId="{45CDD79D-5D74-4205-857D-4549CB8CAD86}"/>
          </ac:spMkLst>
        </pc:spChg>
        <pc:grpChg chg="del">
          <ac:chgData name="Steve Schmitz" userId="6be8198f9ac8ee7c" providerId="LiveId" clId="{B6FFED66-6335-554D-AF5B-80FA4586EE42}" dt="2020-04-14T23:01:41.596" v="15" actId="478"/>
          <ac:grpSpMkLst>
            <pc:docMk/>
            <pc:sldMk cId="3396422851" sldId="259"/>
            <ac:grpSpMk id="104" creationId="{5C62E447-B933-4A30-9DA7-E338E210D7FA}"/>
          </ac:grpSpMkLst>
        </pc:grpChg>
        <pc:grpChg chg="del">
          <ac:chgData name="Steve Schmitz" userId="6be8198f9ac8ee7c" providerId="LiveId" clId="{B6FFED66-6335-554D-AF5B-80FA4586EE42}" dt="2020-04-14T23:01:41.596" v="15" actId="478"/>
          <ac:grpSpMkLst>
            <pc:docMk/>
            <pc:sldMk cId="3396422851" sldId="259"/>
            <ac:grpSpMk id="130" creationId="{C693BD33-16DC-4267-B474-39CD22D5A544}"/>
          </ac:grpSpMkLst>
        </pc:grpChg>
        <pc:grpChg chg="del">
          <ac:chgData name="Steve Schmitz" userId="6be8198f9ac8ee7c" providerId="LiveId" clId="{B6FFED66-6335-554D-AF5B-80FA4586EE42}" dt="2020-04-14T23:01:43.596" v="16" actId="478"/>
          <ac:grpSpMkLst>
            <pc:docMk/>
            <pc:sldMk cId="3396422851" sldId="259"/>
            <ac:grpSpMk id="163" creationId="{073C35BF-0E0F-4704-ACC1-7EBCECCFE281}"/>
          </ac:grpSpMkLst>
        </pc:grpChg>
        <pc:grpChg chg="del">
          <ac:chgData name="Steve Schmitz" userId="6be8198f9ac8ee7c" providerId="LiveId" clId="{B6FFED66-6335-554D-AF5B-80FA4586EE42}" dt="2020-04-14T23:01:41.596" v="15" actId="478"/>
          <ac:grpSpMkLst>
            <pc:docMk/>
            <pc:sldMk cId="3396422851" sldId="259"/>
            <ac:grpSpMk id="191" creationId="{2A1EA0F6-B135-494A-BDB8-B4E9BECF759E}"/>
          </ac:grpSpMkLst>
        </pc:grpChg>
        <pc:grpChg chg="del">
          <ac:chgData name="Steve Schmitz" userId="6be8198f9ac8ee7c" providerId="LiveId" clId="{B6FFED66-6335-554D-AF5B-80FA4586EE42}" dt="2020-04-14T23:01:41.596" v="15" actId="478"/>
          <ac:grpSpMkLst>
            <pc:docMk/>
            <pc:sldMk cId="3396422851" sldId="259"/>
            <ac:grpSpMk id="217" creationId="{4EFDD3B5-80CD-47D1-81D1-016C36FA4D52}"/>
          </ac:grpSpMkLst>
        </pc:grpChg>
        <pc:grpChg chg="del">
          <ac:chgData name="Steve Schmitz" userId="6be8198f9ac8ee7c" providerId="LiveId" clId="{B6FFED66-6335-554D-AF5B-80FA4586EE42}" dt="2020-04-14T23:01:41.596" v="15" actId="478"/>
          <ac:grpSpMkLst>
            <pc:docMk/>
            <pc:sldMk cId="3396422851" sldId="259"/>
            <ac:grpSpMk id="244" creationId="{D7D2E1E7-4242-49A7-AAAF-1373BC2F5250}"/>
          </ac:grpSpMkLst>
        </pc:grpChg>
        <pc:grpChg chg="del">
          <ac:chgData name="Steve Schmitz" userId="6be8198f9ac8ee7c" providerId="LiveId" clId="{B6FFED66-6335-554D-AF5B-80FA4586EE42}" dt="2020-04-14T23:01:41.596" v="15" actId="478"/>
          <ac:grpSpMkLst>
            <pc:docMk/>
            <pc:sldMk cId="3396422851" sldId="259"/>
            <ac:grpSpMk id="272" creationId="{0E58E09D-8437-4C28-A155-DAD317252244}"/>
          </ac:grpSpMkLst>
        </pc:grpChg>
        <pc:grpChg chg="del">
          <ac:chgData name="Steve Schmitz" userId="6be8198f9ac8ee7c" providerId="LiveId" clId="{B6FFED66-6335-554D-AF5B-80FA4586EE42}" dt="2020-04-14T23:01:41.596" v="15" actId="478"/>
          <ac:grpSpMkLst>
            <pc:docMk/>
            <pc:sldMk cId="3396422851" sldId="259"/>
            <ac:grpSpMk id="299" creationId="{2C806648-B10C-434D-AD22-2FBC6410DA97}"/>
          </ac:grpSpMkLst>
        </pc:grpChg>
        <pc:grpChg chg="del">
          <ac:chgData name="Steve Schmitz" userId="6be8198f9ac8ee7c" providerId="LiveId" clId="{B6FFED66-6335-554D-AF5B-80FA4586EE42}" dt="2020-04-14T23:01:41.596" v="15" actId="478"/>
          <ac:grpSpMkLst>
            <pc:docMk/>
            <pc:sldMk cId="3396422851" sldId="259"/>
            <ac:grpSpMk id="326" creationId="{AFABEECA-9CE3-4CC6-8394-F7C4981D600D}"/>
          </ac:grpSpMkLst>
        </pc:grpChg>
        <pc:grpChg chg="del">
          <ac:chgData name="Steve Schmitz" userId="6be8198f9ac8ee7c" providerId="LiveId" clId="{B6FFED66-6335-554D-AF5B-80FA4586EE42}" dt="2020-04-14T23:01:41.596" v="15" actId="478"/>
          <ac:grpSpMkLst>
            <pc:docMk/>
            <pc:sldMk cId="3396422851" sldId="259"/>
            <ac:grpSpMk id="353" creationId="{783B1D75-F9CD-414B-92C3-EA46E25E7232}"/>
          </ac:grpSpMkLst>
        </pc:grpChg>
        <pc:grpChg chg="del">
          <ac:chgData name="Steve Schmitz" userId="6be8198f9ac8ee7c" providerId="LiveId" clId="{B6FFED66-6335-554D-AF5B-80FA4586EE42}" dt="2020-04-14T23:01:41.596" v="15" actId="478"/>
          <ac:grpSpMkLst>
            <pc:docMk/>
            <pc:sldMk cId="3396422851" sldId="259"/>
            <ac:grpSpMk id="386" creationId="{A282F6D3-88DA-4B9E-9A38-4F7D5F41E514}"/>
          </ac:grpSpMkLst>
        </pc:grpChg>
        <pc:grpChg chg="add del mod">
          <ac:chgData name="Steve Schmitz" userId="6be8198f9ac8ee7c" providerId="LiveId" clId="{B6FFED66-6335-554D-AF5B-80FA4586EE42}" dt="2020-04-14T23:09:22.289" v="351" actId="165"/>
          <ac:grpSpMkLst>
            <pc:docMk/>
            <pc:sldMk cId="3396422851" sldId="259"/>
            <ac:grpSpMk id="605" creationId="{16739DA7-8743-124D-B98F-173D9B2BF8B1}"/>
          </ac:grpSpMkLst>
        </pc:grpChg>
        <pc:grpChg chg="add mod">
          <ac:chgData name="Steve Schmitz" userId="6be8198f9ac8ee7c" providerId="LiveId" clId="{B6FFED66-6335-554D-AF5B-80FA4586EE42}" dt="2020-04-14T23:09:48.533" v="357" actId="164"/>
          <ac:grpSpMkLst>
            <pc:docMk/>
            <pc:sldMk cId="3396422851" sldId="259"/>
            <ac:grpSpMk id="606" creationId="{54098AC2-2550-1B47-80CB-E52E24F3F307}"/>
          </ac:grpSpMkLst>
        </pc:grpChg>
        <pc:grpChg chg="add mod">
          <ac:chgData name="Steve Schmitz" userId="6be8198f9ac8ee7c" providerId="LiveId" clId="{B6FFED66-6335-554D-AF5B-80FA4586EE42}" dt="2020-04-14T23:09:54.804" v="358" actId="164"/>
          <ac:grpSpMkLst>
            <pc:docMk/>
            <pc:sldMk cId="3396422851" sldId="259"/>
            <ac:grpSpMk id="607" creationId="{2409E7EC-E77D-3D41-9119-F30F03D621FE}"/>
          </ac:grpSpMkLst>
        </pc:grpChg>
        <pc:grpChg chg="add mod">
          <ac:chgData name="Steve Schmitz" userId="6be8198f9ac8ee7c" providerId="LiveId" clId="{B6FFED66-6335-554D-AF5B-80FA4586EE42}" dt="2020-04-14T23:10:09.114" v="361" actId="164"/>
          <ac:grpSpMkLst>
            <pc:docMk/>
            <pc:sldMk cId="3396422851" sldId="259"/>
            <ac:grpSpMk id="608" creationId="{F502AADC-6FDC-F04C-A92F-B09C50B7B211}"/>
          </ac:grpSpMkLst>
        </pc:grpChg>
        <pc:grpChg chg="add mod">
          <ac:chgData name="Steve Schmitz" userId="6be8198f9ac8ee7c" providerId="LiveId" clId="{B6FFED66-6335-554D-AF5B-80FA4586EE42}" dt="2020-04-14T23:33:01.025" v="366" actId="164"/>
          <ac:grpSpMkLst>
            <pc:docMk/>
            <pc:sldMk cId="3396422851" sldId="259"/>
            <ac:grpSpMk id="609" creationId="{0CAF5A00-B880-8B40-83CE-2A8361D5E3E2}"/>
          </ac:grpSpMkLst>
        </pc:grp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3" creationId="{532D9B61-19A7-DF4E-A741-0633AC0F1476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5" creationId="{B9290C19-53C2-F449-96B8-3F7EA1205EBD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7" creationId="{3BC59A58-04D8-5347-906D-F787EEE3C639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9" creationId="{7B67EC14-074A-1D45-8D9D-66094498C100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11" creationId="{123AB806-E64D-974A-9BD9-526EA5159BE2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13" creationId="{E3E79A4F-6B6A-B741-B76A-86A18BD68C17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15" creationId="{E8AAA563-EF75-334B-9C98-36046AA6EFDC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17" creationId="{48CEA9FE-6925-1240-970E-0B79EC67D25F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19" creationId="{B4A6FCCC-0658-EC40-BBE1-22DAC5428DA2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21" creationId="{48BF83A1-835A-A948-A765-511456AC70CF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23" creationId="{E90F20A4-639C-6A43-96A2-E86E7DF02A0D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25" creationId="{50F45452-3B41-2F45-9D3D-BA1EB6C5E14C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27" creationId="{80D6C785-6DC8-8447-8B4B-B10FC0A02899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29" creationId="{BBA2FFA5-3478-964B-A640-4B048D5F0072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31" creationId="{9F798C0F-73BD-B042-9C9F-9B910F979DF7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33" creationId="{32E9B85C-D99A-5A46-AFDA-F5DD02925F22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35" creationId="{B2A14D97-A912-E749-8E69-033241E6A4A6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37" creationId="{71E3A4BD-A00F-F943-B61E-7885FD599764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39" creationId="{FFE430F7-F79C-3345-B55A-2780DB37834D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1" creationId="{41E8CBFF-4A50-1F4C-A41B-3547F2DD1EA2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3" creationId="{910DDC3C-E5FF-AC41-A7AE-2D1FB018393D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5" creationId="{9A7D94DA-E291-E444-92DA-35C8D58B7311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7" creationId="{8DA64114-DDF3-2D4B-A21C-0A91270A8CCE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9" creationId="{14E3A966-C55C-3040-9B29-5B50A29BC419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51" creationId="{4AD4E6C0-172E-C440-9800-0327697CA774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53" creationId="{A958AA5A-152B-454B-9C60-8AFD33EB2B64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55" creationId="{82AEEE8C-DD0C-441F-9472-0946FE9C5FE1}"/>
          </ac:picMkLst>
        </pc:picChg>
        <pc:picChg chg="del">
          <ac:chgData name="Steve Schmitz" userId="6be8198f9ac8ee7c" providerId="LiveId" clId="{B6FFED66-6335-554D-AF5B-80FA4586EE42}" dt="2020-04-14T23:01:43.596" v="16" actId="478"/>
          <ac:picMkLst>
            <pc:docMk/>
            <pc:sldMk cId="3396422851" sldId="259"/>
            <ac:picMk id="56" creationId="{DF7CCA9B-9B5E-40E5-85C9-68589F25BFC8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57" creationId="{594CD430-409B-44E0-8D4A-3F3FB9BF2324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58" creationId="{9F35692E-71CF-432C-8B5C-53F531C0C116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59" creationId="{9746A50B-45D8-4955-A2EE-4EA0B20539E6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60" creationId="{08D7B4DD-1484-4F37-B838-89BD0979CF9E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61" creationId="{E5DC34B9-C6E9-4E52-BC3B-3DCBFD3425F5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62" creationId="{2DF0101C-B6CD-42C6-88DC-FB3409766BB8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63" creationId="{9E27A494-E4B9-49E2-AAE0-3A84FCF0FCA8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64" creationId="{CBE3ACA5-EC65-436B-B099-A3D6F46350D3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65" creationId="{80AA9C8A-5C0B-487E-8CF2-AC9CDE650121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66" creationId="{BC06532E-AD8B-483B-9B5B-5151BD1BC05B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67" creationId="{9ECEA845-EE29-4417-8EC6-86D8A570EFBE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68" creationId="{A8A27E9C-FBB1-454E-8F4D-6B4D0008CFDE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69" creationId="{BBF28471-6A14-405A-9C23-1534D8F9BCE1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70" creationId="{E929607C-6A11-4A6F-9F53-0119B6ADCA84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71" creationId="{901D977C-8379-4D6F-ABB3-D081B2C5A5D9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72" creationId="{D6554291-9FB7-4CDA-A9B1-7FC42F7AA882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73" creationId="{F4F4AD42-86BC-4D81-98E2-EC8B43D02D46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74" creationId="{D603BA1A-CA3F-4E35-B9DD-331033F95DB2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75" creationId="{F7CA435B-E49F-441F-A4EF-6B99F91298E8}"/>
          </ac:picMkLst>
        </pc:picChg>
        <pc:picChg chg="del">
          <ac:chgData name="Steve Schmitz" userId="6be8198f9ac8ee7c" providerId="LiveId" clId="{B6FFED66-6335-554D-AF5B-80FA4586EE42}" dt="2020-04-14T23:01:43.596" v="16" actId="478"/>
          <ac:picMkLst>
            <pc:docMk/>
            <pc:sldMk cId="3396422851" sldId="259"/>
            <ac:picMk id="76" creationId="{D16064A7-49C1-42F0-B8EE-4CB79281B465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77" creationId="{0E85AAEF-7ECF-420A-AF47-AED010FDACE7}"/>
          </ac:picMkLst>
        </pc:picChg>
        <pc:picChg chg="del mod">
          <ac:chgData name="Steve Schmitz" userId="6be8198f9ac8ee7c" providerId="LiveId" clId="{B6FFED66-6335-554D-AF5B-80FA4586EE42}" dt="2020-04-14T23:03:54.266" v="261" actId="478"/>
          <ac:picMkLst>
            <pc:docMk/>
            <pc:sldMk cId="3396422851" sldId="259"/>
            <ac:picMk id="78" creationId="{725ADC9D-D93B-4970-8F8E-8D4417FC22DB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79" creationId="{0CAC8C94-F50D-4551-9E9A-E0837EEB4368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80" creationId="{ADD2B9CE-4EAC-4795-B9C0-F44D2DB9EFBF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81" creationId="{38C0B4AA-94CB-463F-902A-10E22989D19A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82" creationId="{8E2F1653-216D-40E6-BB80-F84AB0E5B361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83" creationId="{5D97B638-DDA0-4075-8716-02E7754AB068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84" creationId="{99E5599F-019E-4052-B247-06999AC0A707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85" creationId="{A281E95B-7CA9-4F32-AF97-FEF10FD842B8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86" creationId="{90E7E849-6FAA-4DE6-A8F4-22F50EB5A524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87" creationId="{57EB38D9-5D60-4D1C-9429-DF72D180FECF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88" creationId="{041B67B1-9FAE-4005-9974-4D309D09EB0E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89" creationId="{B4669E0C-276B-4332-AD3D-06CEC281A645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90" creationId="{5D0BDD78-46DA-44AF-81F0-2E4AA12A4451}"/>
          </ac:picMkLst>
        </pc:picChg>
        <pc:picChg chg="del">
          <ac:chgData name="Steve Schmitz" userId="6be8198f9ac8ee7c" providerId="LiveId" clId="{B6FFED66-6335-554D-AF5B-80FA4586EE42}" dt="2020-04-14T23:01:43.596" v="16" actId="478"/>
          <ac:picMkLst>
            <pc:docMk/>
            <pc:sldMk cId="3396422851" sldId="259"/>
            <ac:picMk id="91" creationId="{98A35456-A569-46C8-9C5D-627030FE00CE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92" creationId="{72EAFC08-EF8F-4949-8826-1CB3D8644C93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93" creationId="{41831170-C18E-442F-ACDA-77B24808B8B2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94" creationId="{72FF1224-2914-4517-96B0-D15D51FF0727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95" creationId="{C0D43F9E-44E1-4095-95DB-6AEEFEB8CD85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96" creationId="{6008B2E0-9868-4087-B471-05080BB293D5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97" creationId="{A5EBEDB0-9C0A-4D24-A8E5-6EFC176C8FDB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98" creationId="{56B39940-3551-4577-8634-2ADAA08EE74B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99" creationId="{C219FE24-B1ED-491C-BEB1-F0BC1EFFE7A4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100" creationId="{239AB755-F6B3-4C1C-9F59-16EA437F8012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101" creationId="{0B7EC18E-414E-4397-A53D-7996A6888362}"/>
          </ac:picMkLst>
        </pc:picChg>
        <pc:picChg chg="del">
          <ac:chgData name="Steve Schmitz" userId="6be8198f9ac8ee7c" providerId="LiveId" clId="{B6FFED66-6335-554D-AF5B-80FA4586EE42}" dt="2020-04-14T23:01:41.596" v="15" actId="478"/>
          <ac:picMkLst>
            <pc:docMk/>
            <pc:sldMk cId="3396422851" sldId="259"/>
            <ac:picMk id="102" creationId="{9CC9003A-8E12-4DB0-B7B2-7432FC635A91}"/>
          </ac:picMkLst>
        </pc:picChg>
        <pc:picChg chg="del">
          <ac:chgData name="Steve Schmitz" userId="6be8198f9ac8ee7c" providerId="LiveId" clId="{B6FFED66-6335-554D-AF5B-80FA4586EE42}" dt="2020-04-14T23:01:43.596" v="16" actId="478"/>
          <ac:picMkLst>
            <pc:docMk/>
            <pc:sldMk cId="3396422851" sldId="259"/>
            <ac:picMk id="103" creationId="{A1C88A9C-1FCC-4E9A-8293-988887AE3F39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17" creationId="{006C095D-A9D7-F445-A192-EB62CE70BC17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19" creationId="{D9017D0C-AB94-854D-ABB5-3CB9C88679E6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22" creationId="{97A54E49-FFB3-1540-B68F-5306C9B7747E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24" creationId="{CFD792E8-30E6-5D48-ABEB-A13F886E5831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26" creationId="{5764719B-099C-7942-A544-DE33F1D0DF51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28" creationId="{543AABC2-974D-4D40-9542-41DFD7EDEEE5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30" creationId="{B698F671-87E7-1247-978B-40333C20CA24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32" creationId="{32495243-BF3E-FF41-8AC4-A475F10C4F8D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34" creationId="{8D8A0BFE-A931-2D47-A320-3EF1449E3639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36" creationId="{D01BD243-2FF4-1D4A-BF1E-A459C671AFB1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38" creationId="{C0D7802D-A086-EB45-8D9C-CFC3C330F7E0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40" creationId="{FD614DD2-ADFF-C643-BB40-F7EAC96445F6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42" creationId="{47563B5D-8FA7-AB4A-966E-0540F9846F0A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44" creationId="{A0E279B4-8E8A-B644-B385-1B5384F1E762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46" creationId="{B81A4F92-AD21-984A-B443-21F5F01CF407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48" creationId="{933E53D7-8C17-6449-A0EF-A7BEE0765C13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50" creationId="{3F2716AD-3850-E947-9EEF-DBA3C4A16DDF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52" creationId="{57012586-1D12-3A43-BC37-D0D113C35A22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54" creationId="{E86374AA-DCF7-2442-8889-3B4D579DA79B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56" creationId="{391684F6-601C-B64F-8081-4874D7B28D8E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58" creationId="{4CE4849D-1644-A84D-BB97-4E9EFBFCE48B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60" creationId="{2BFEFD67-5204-9E49-8C7E-E40229F5CDBC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62" creationId="{8CB9DA91-A833-094A-8D10-FA435F4FCDFD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64" creationId="{07DA3D82-CB5E-C340-BD53-A66DF3A0C4F9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66" creationId="{FAA653EF-56DF-2548-87C6-8F14D7CCAEB1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68" creationId="{F0020D8E-408C-7449-BE18-9F4C04240C51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70" creationId="{775F920A-7057-7245-9132-33770F4D8AF0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72" creationId="{8655008D-12BE-F446-88C3-D0B49659B4A9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74" creationId="{83607D97-D396-FD4A-8786-A84546FCD8ED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76" creationId="{82B509EC-A6D8-3544-8311-DCFFE8653DBA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78" creationId="{7D4C44C9-2354-E949-9DD6-BE1F7049CEFE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80" creationId="{880F1841-BC8E-DC40-B34F-D85D94506220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82" creationId="{56292051-7FD3-5A4A-A6FF-57C8A5142620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84" creationId="{4F88E479-E297-B84C-BE11-3ACC8D8864A5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86" creationId="{FAC4C7F9-8B97-F64D-8098-B24125BB1C1F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88" creationId="{EF7CE189-FC49-5141-BC9F-022212975B3B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90" creationId="{DA4CBE1F-93B5-8C4A-AE0D-8A5BED35321C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92" creationId="{411DFF24-510F-DF44-A093-DD6F83A9DFC3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94" creationId="{589F60EF-158A-4242-BA22-CBC2FB1D4422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96" creationId="{6EE86B60-CD9D-C740-A442-6C0DE3732B34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498" creationId="{5C5F86FD-8382-B74C-B907-7D982B419495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500" creationId="{125041AC-6935-2B4C-8D82-5F3DF548F714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502" creationId="{D4BD8E95-3A24-A149-8A09-D5412D227ED7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504" creationId="{176DE37E-B0C1-3F42-B2A2-7F3BB5FD20A5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506" creationId="{3CF7CE62-6C71-804D-9703-BDDAD2659AEC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508" creationId="{2F7D2972-02E3-A645-9F77-C676DCEFD784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510" creationId="{2D03A189-7572-F24C-A0E4-1E1D95E5724E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512" creationId="{64ECA99B-4607-1643-A265-40C0FF7E25AB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514" creationId="{1D831A1F-4944-CC48-A7BE-6A2497E68058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516" creationId="{B60E8931-DD83-D742-BDF1-3BE3C67C5FDC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518" creationId="{F7552DFB-68C2-0347-B68E-F4B822CA6374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520" creationId="{D7DD8604-EAF3-5940-982C-2EDF01A908C1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522" creationId="{40A46437-6A33-A845-855B-9FCEF52DD0EB}"/>
          </ac:picMkLst>
        </pc:picChg>
        <pc:picChg chg="add del mod">
          <ac:chgData name="Steve Schmitz" userId="6be8198f9ac8ee7c" providerId="LiveId" clId="{B6FFED66-6335-554D-AF5B-80FA4586EE42}" dt="2020-04-14T23:02:20.109" v="96"/>
          <ac:picMkLst>
            <pc:docMk/>
            <pc:sldMk cId="3396422851" sldId="259"/>
            <ac:picMk id="524" creationId="{EA2CA670-D7E9-0D4B-99ED-B40C4A70BDE6}"/>
          </ac:picMkLst>
        </pc:picChg>
        <pc:picChg chg="add mod">
          <ac:chgData name="Steve Schmitz" userId="6be8198f9ac8ee7c" providerId="LiveId" clId="{B6FFED66-6335-554D-AF5B-80FA4586EE42}" dt="2020-04-14T23:09:33.119" v="354" actId="1038"/>
          <ac:picMkLst>
            <pc:docMk/>
            <pc:sldMk cId="3396422851" sldId="259"/>
            <ac:picMk id="525" creationId="{9D784C45-B22C-4C48-B665-33AF1286859B}"/>
          </ac:picMkLst>
        </pc:picChg>
        <pc:picChg chg="add mod">
          <ac:chgData name="Steve Schmitz" userId="6be8198f9ac8ee7c" providerId="LiveId" clId="{B6FFED66-6335-554D-AF5B-80FA4586EE42}" dt="2020-04-14T23:08:42.020" v="344" actId="1076"/>
          <ac:picMkLst>
            <pc:docMk/>
            <pc:sldMk cId="3396422851" sldId="259"/>
            <ac:picMk id="526" creationId="{6AD98430-568C-8D49-ACD9-D677F8A1EC4F}"/>
          </ac:picMkLst>
        </pc:picChg>
        <pc:picChg chg="add mod">
          <ac:chgData name="Steve Schmitz" userId="6be8198f9ac8ee7c" providerId="LiveId" clId="{B6FFED66-6335-554D-AF5B-80FA4586EE42}" dt="2020-04-14T23:08:42.020" v="344" actId="1076"/>
          <ac:picMkLst>
            <pc:docMk/>
            <pc:sldMk cId="3396422851" sldId="259"/>
            <ac:picMk id="527" creationId="{012F0259-16A0-0D48-B602-20E27E1F44DC}"/>
          </ac:picMkLst>
        </pc:picChg>
        <pc:picChg chg="add mod">
          <ac:chgData name="Steve Schmitz" userId="6be8198f9ac8ee7c" providerId="LiveId" clId="{B6FFED66-6335-554D-AF5B-80FA4586EE42}" dt="2020-04-14T23:08:42.020" v="344" actId="1076"/>
          <ac:picMkLst>
            <pc:docMk/>
            <pc:sldMk cId="3396422851" sldId="259"/>
            <ac:picMk id="528" creationId="{26ACCDDB-DE79-BD40-A82C-E4133C77E231}"/>
          </ac:picMkLst>
        </pc:picChg>
        <pc:picChg chg="add mod">
          <ac:chgData name="Steve Schmitz" userId="6be8198f9ac8ee7c" providerId="LiveId" clId="{B6FFED66-6335-554D-AF5B-80FA4586EE42}" dt="2020-04-14T23:08:42.020" v="344" actId="1076"/>
          <ac:picMkLst>
            <pc:docMk/>
            <pc:sldMk cId="3396422851" sldId="259"/>
            <ac:picMk id="529" creationId="{7470F3FC-E46C-7048-89BF-9ED1F3835EB3}"/>
          </ac:picMkLst>
        </pc:picChg>
        <pc:picChg chg="add mod">
          <ac:chgData name="Steve Schmitz" userId="6be8198f9ac8ee7c" providerId="LiveId" clId="{B6FFED66-6335-554D-AF5B-80FA4586EE42}" dt="2020-04-14T23:08:42.020" v="344" actId="1076"/>
          <ac:picMkLst>
            <pc:docMk/>
            <pc:sldMk cId="3396422851" sldId="259"/>
            <ac:picMk id="530" creationId="{9F3C82BA-848D-C840-89A3-FCF375DCFCDD}"/>
          </ac:picMkLst>
        </pc:picChg>
        <pc:picChg chg="add mod">
          <ac:chgData name="Steve Schmitz" userId="6be8198f9ac8ee7c" providerId="LiveId" clId="{B6FFED66-6335-554D-AF5B-80FA4586EE42}" dt="2020-04-14T23:08:42.020" v="344" actId="1076"/>
          <ac:picMkLst>
            <pc:docMk/>
            <pc:sldMk cId="3396422851" sldId="259"/>
            <ac:picMk id="531" creationId="{5582F780-B7AA-F24C-98BC-33D708EE19ED}"/>
          </ac:picMkLst>
        </pc:picChg>
        <pc:picChg chg="add mod">
          <ac:chgData name="Steve Schmitz" userId="6be8198f9ac8ee7c" providerId="LiveId" clId="{B6FFED66-6335-554D-AF5B-80FA4586EE42}" dt="2020-04-14T23:08:42.020" v="344" actId="1076"/>
          <ac:picMkLst>
            <pc:docMk/>
            <pc:sldMk cId="3396422851" sldId="259"/>
            <ac:picMk id="532" creationId="{FAE0761C-ED4C-5A4A-9991-8AB112B49780}"/>
          </ac:picMkLst>
        </pc:picChg>
        <pc:picChg chg="add mod">
          <ac:chgData name="Steve Schmitz" userId="6be8198f9ac8ee7c" providerId="LiveId" clId="{B6FFED66-6335-554D-AF5B-80FA4586EE42}" dt="2020-04-14T23:08:42.020" v="344" actId="1076"/>
          <ac:picMkLst>
            <pc:docMk/>
            <pc:sldMk cId="3396422851" sldId="259"/>
            <ac:picMk id="533" creationId="{E659EB66-09A9-C945-B057-E5B1E15A88D9}"/>
          </ac:picMkLst>
        </pc:picChg>
        <pc:picChg chg="add mod">
          <ac:chgData name="Steve Schmitz" userId="6be8198f9ac8ee7c" providerId="LiveId" clId="{B6FFED66-6335-554D-AF5B-80FA4586EE42}" dt="2020-04-14T23:09:33.119" v="354" actId="1038"/>
          <ac:picMkLst>
            <pc:docMk/>
            <pc:sldMk cId="3396422851" sldId="259"/>
            <ac:picMk id="534" creationId="{11CEAAC6-EBF9-B442-B8A4-EFB202AC50CA}"/>
          </ac:picMkLst>
        </pc:picChg>
        <pc:picChg chg="add mod">
          <ac:chgData name="Steve Schmitz" userId="6be8198f9ac8ee7c" providerId="LiveId" clId="{B6FFED66-6335-554D-AF5B-80FA4586EE42}" dt="2020-04-14T23:08:42.020" v="344" actId="1076"/>
          <ac:picMkLst>
            <pc:docMk/>
            <pc:sldMk cId="3396422851" sldId="259"/>
            <ac:picMk id="535" creationId="{42C101A3-871E-5544-AA52-ED4F329F205F}"/>
          </ac:picMkLst>
        </pc:picChg>
        <pc:picChg chg="add mod">
          <ac:chgData name="Steve Schmitz" userId="6be8198f9ac8ee7c" providerId="LiveId" clId="{B6FFED66-6335-554D-AF5B-80FA4586EE42}" dt="2020-04-14T23:08:42.020" v="344" actId="1076"/>
          <ac:picMkLst>
            <pc:docMk/>
            <pc:sldMk cId="3396422851" sldId="259"/>
            <ac:picMk id="536" creationId="{D4D3F6AC-86BB-8143-B8F5-8CD2F4744D42}"/>
          </ac:picMkLst>
        </pc:picChg>
        <pc:picChg chg="add mod">
          <ac:chgData name="Steve Schmitz" userId="6be8198f9ac8ee7c" providerId="LiveId" clId="{B6FFED66-6335-554D-AF5B-80FA4586EE42}" dt="2020-04-14T23:08:42.020" v="344" actId="1076"/>
          <ac:picMkLst>
            <pc:docMk/>
            <pc:sldMk cId="3396422851" sldId="259"/>
            <ac:picMk id="537" creationId="{A6D206BA-2A42-0546-AB10-84130072055B}"/>
          </ac:picMkLst>
        </pc:picChg>
        <pc:picChg chg="add mod">
          <ac:chgData name="Steve Schmitz" userId="6be8198f9ac8ee7c" providerId="LiveId" clId="{B6FFED66-6335-554D-AF5B-80FA4586EE42}" dt="2020-04-14T23:08:42.020" v="344" actId="1076"/>
          <ac:picMkLst>
            <pc:docMk/>
            <pc:sldMk cId="3396422851" sldId="259"/>
            <ac:picMk id="538" creationId="{BEEBED6B-BAA5-A046-9690-07333A642593}"/>
          </ac:picMkLst>
        </pc:picChg>
        <pc:picChg chg="add mod">
          <ac:chgData name="Steve Schmitz" userId="6be8198f9ac8ee7c" providerId="LiveId" clId="{B6FFED66-6335-554D-AF5B-80FA4586EE42}" dt="2020-04-14T23:08:42.020" v="344" actId="1076"/>
          <ac:picMkLst>
            <pc:docMk/>
            <pc:sldMk cId="3396422851" sldId="259"/>
            <ac:picMk id="539" creationId="{CE191FAB-60DF-3942-BD8E-AEC7B1F5B433}"/>
          </ac:picMkLst>
        </pc:picChg>
        <pc:picChg chg="add mod">
          <ac:chgData name="Steve Schmitz" userId="6be8198f9ac8ee7c" providerId="LiveId" clId="{B6FFED66-6335-554D-AF5B-80FA4586EE42}" dt="2020-04-14T23:08:42.020" v="344" actId="1076"/>
          <ac:picMkLst>
            <pc:docMk/>
            <pc:sldMk cId="3396422851" sldId="259"/>
            <ac:picMk id="540" creationId="{F0B677B4-3767-3D42-A889-12B6D189E25A}"/>
          </ac:picMkLst>
        </pc:picChg>
        <pc:picChg chg="add mod">
          <ac:chgData name="Steve Schmitz" userId="6be8198f9ac8ee7c" providerId="LiveId" clId="{B6FFED66-6335-554D-AF5B-80FA4586EE42}" dt="2020-04-14T23:08:42.020" v="344" actId="1076"/>
          <ac:picMkLst>
            <pc:docMk/>
            <pc:sldMk cId="3396422851" sldId="259"/>
            <ac:picMk id="541" creationId="{557F2D98-2908-6C43-BE4B-93674E4F739F}"/>
          </ac:picMkLst>
        </pc:picChg>
        <pc:picChg chg="add mod">
          <ac:chgData name="Steve Schmitz" userId="6be8198f9ac8ee7c" providerId="LiveId" clId="{B6FFED66-6335-554D-AF5B-80FA4586EE42}" dt="2020-04-14T23:08:42.020" v="344" actId="1076"/>
          <ac:picMkLst>
            <pc:docMk/>
            <pc:sldMk cId="3396422851" sldId="259"/>
            <ac:picMk id="542" creationId="{279FCDF4-E578-F042-8B47-C8E4F72C9843}"/>
          </ac:picMkLst>
        </pc:picChg>
        <pc:picChg chg="add mod">
          <ac:chgData name="Steve Schmitz" userId="6be8198f9ac8ee7c" providerId="LiveId" clId="{B6FFED66-6335-554D-AF5B-80FA4586EE42}" dt="2020-04-14T23:09:33.119" v="354" actId="1038"/>
          <ac:picMkLst>
            <pc:docMk/>
            <pc:sldMk cId="3396422851" sldId="259"/>
            <ac:picMk id="543" creationId="{0600D46B-AEF8-E14D-B55B-36168FEFFFE2}"/>
          </ac:picMkLst>
        </pc:picChg>
        <pc:picChg chg="add mod">
          <ac:chgData name="Steve Schmitz" userId="6be8198f9ac8ee7c" providerId="LiveId" clId="{B6FFED66-6335-554D-AF5B-80FA4586EE42}" dt="2020-04-14T23:08:42.020" v="344" actId="1076"/>
          <ac:picMkLst>
            <pc:docMk/>
            <pc:sldMk cId="3396422851" sldId="259"/>
            <ac:picMk id="544" creationId="{F2909ADE-2E98-A94D-ABEC-1300BA027D4F}"/>
          </ac:picMkLst>
        </pc:picChg>
        <pc:picChg chg="add mod">
          <ac:chgData name="Steve Schmitz" userId="6be8198f9ac8ee7c" providerId="LiveId" clId="{B6FFED66-6335-554D-AF5B-80FA4586EE42}" dt="2020-04-14T23:08:42.020" v="344" actId="1076"/>
          <ac:picMkLst>
            <pc:docMk/>
            <pc:sldMk cId="3396422851" sldId="259"/>
            <ac:picMk id="545" creationId="{C2BA76B8-B638-B74A-B35A-ABD188E9402F}"/>
          </ac:picMkLst>
        </pc:picChg>
        <pc:picChg chg="add mod">
          <ac:chgData name="Steve Schmitz" userId="6be8198f9ac8ee7c" providerId="LiveId" clId="{B6FFED66-6335-554D-AF5B-80FA4586EE42}" dt="2020-04-14T23:08:42.020" v="344" actId="1076"/>
          <ac:picMkLst>
            <pc:docMk/>
            <pc:sldMk cId="3396422851" sldId="259"/>
            <ac:picMk id="546" creationId="{BAB7A939-E5F4-4D40-AD57-15C49E090418}"/>
          </ac:picMkLst>
        </pc:picChg>
        <pc:picChg chg="add mod">
          <ac:chgData name="Steve Schmitz" userId="6be8198f9ac8ee7c" providerId="LiveId" clId="{B6FFED66-6335-554D-AF5B-80FA4586EE42}" dt="2020-04-14T23:08:42.020" v="344" actId="1076"/>
          <ac:picMkLst>
            <pc:docMk/>
            <pc:sldMk cId="3396422851" sldId="259"/>
            <ac:picMk id="547" creationId="{F77F293D-236D-A946-844F-E5B46C17DA78}"/>
          </ac:picMkLst>
        </pc:picChg>
        <pc:picChg chg="add mod">
          <ac:chgData name="Steve Schmitz" userId="6be8198f9ac8ee7c" providerId="LiveId" clId="{B6FFED66-6335-554D-AF5B-80FA4586EE42}" dt="2020-04-14T23:08:42.020" v="344" actId="1076"/>
          <ac:picMkLst>
            <pc:docMk/>
            <pc:sldMk cId="3396422851" sldId="259"/>
            <ac:picMk id="548" creationId="{BCD66601-1F43-1448-BF90-47D4A29CCD1B}"/>
          </ac:picMkLst>
        </pc:picChg>
        <pc:picChg chg="add mod">
          <ac:chgData name="Steve Schmitz" userId="6be8198f9ac8ee7c" providerId="LiveId" clId="{B6FFED66-6335-554D-AF5B-80FA4586EE42}" dt="2020-04-14T23:08:42.020" v="344" actId="1076"/>
          <ac:picMkLst>
            <pc:docMk/>
            <pc:sldMk cId="3396422851" sldId="259"/>
            <ac:picMk id="549" creationId="{1537F8D7-A06B-7A45-98C2-B27B5CFEF751}"/>
          </ac:picMkLst>
        </pc:picChg>
        <pc:picChg chg="add mod">
          <ac:chgData name="Steve Schmitz" userId="6be8198f9ac8ee7c" providerId="LiveId" clId="{B6FFED66-6335-554D-AF5B-80FA4586EE42}" dt="2020-04-14T23:08:42.020" v="344" actId="1076"/>
          <ac:picMkLst>
            <pc:docMk/>
            <pc:sldMk cId="3396422851" sldId="259"/>
            <ac:picMk id="550" creationId="{F9EB7C8C-D4A6-4F45-AB9A-A27E5A124865}"/>
          </ac:picMkLst>
        </pc:picChg>
        <pc:picChg chg="add mod">
          <ac:chgData name="Steve Schmitz" userId="6be8198f9ac8ee7c" providerId="LiveId" clId="{B6FFED66-6335-554D-AF5B-80FA4586EE42}" dt="2020-04-14T23:08:42.020" v="344" actId="1076"/>
          <ac:picMkLst>
            <pc:docMk/>
            <pc:sldMk cId="3396422851" sldId="259"/>
            <ac:picMk id="551" creationId="{44C941AF-E37C-D948-A5BC-181209A459AA}"/>
          </ac:picMkLst>
        </pc:picChg>
        <pc:picChg chg="add mod">
          <ac:chgData name="Steve Schmitz" userId="6be8198f9ac8ee7c" providerId="LiveId" clId="{B6FFED66-6335-554D-AF5B-80FA4586EE42}" dt="2020-04-14T23:33:01.025" v="366" actId="164"/>
          <ac:picMkLst>
            <pc:docMk/>
            <pc:sldMk cId="3396422851" sldId="259"/>
            <ac:picMk id="552" creationId="{174DEF19-D511-4C47-A26B-F34EFC985173}"/>
          </ac:picMkLst>
        </pc:picChg>
        <pc:picChg chg="add mod">
          <ac:chgData name="Steve Schmitz" userId="6be8198f9ac8ee7c" providerId="LiveId" clId="{B6FFED66-6335-554D-AF5B-80FA4586EE42}" dt="2020-04-14T23:33:01.025" v="366" actId="164"/>
          <ac:picMkLst>
            <pc:docMk/>
            <pc:sldMk cId="3396422851" sldId="259"/>
            <ac:picMk id="553" creationId="{39655154-AA18-C341-A261-D7C4B74516F6}"/>
          </ac:picMkLst>
        </pc:picChg>
        <pc:picChg chg="add mod">
          <ac:chgData name="Steve Schmitz" userId="6be8198f9ac8ee7c" providerId="LiveId" clId="{B6FFED66-6335-554D-AF5B-80FA4586EE42}" dt="2020-04-14T23:33:01.025" v="366" actId="164"/>
          <ac:picMkLst>
            <pc:docMk/>
            <pc:sldMk cId="3396422851" sldId="259"/>
            <ac:picMk id="554" creationId="{D53DF76A-63C9-264C-B79C-F019793A173F}"/>
          </ac:picMkLst>
        </pc:picChg>
        <pc:picChg chg="add mod">
          <ac:chgData name="Steve Schmitz" userId="6be8198f9ac8ee7c" providerId="LiveId" clId="{B6FFED66-6335-554D-AF5B-80FA4586EE42}" dt="2020-04-14T23:33:01.025" v="366" actId="164"/>
          <ac:picMkLst>
            <pc:docMk/>
            <pc:sldMk cId="3396422851" sldId="259"/>
            <ac:picMk id="555" creationId="{8F65E3D8-4334-1A4A-8D4F-7B2346ABA266}"/>
          </ac:picMkLst>
        </pc:picChg>
        <pc:picChg chg="add mod">
          <ac:chgData name="Steve Schmitz" userId="6be8198f9ac8ee7c" providerId="LiveId" clId="{B6FFED66-6335-554D-AF5B-80FA4586EE42}" dt="2020-04-14T23:33:01.025" v="366" actId="164"/>
          <ac:picMkLst>
            <pc:docMk/>
            <pc:sldMk cId="3396422851" sldId="259"/>
            <ac:picMk id="556" creationId="{DDA29A98-B955-A144-882E-22DCCF46E604}"/>
          </ac:picMkLst>
        </pc:picChg>
        <pc:picChg chg="add mod">
          <ac:chgData name="Steve Schmitz" userId="6be8198f9ac8ee7c" providerId="LiveId" clId="{B6FFED66-6335-554D-AF5B-80FA4586EE42}" dt="2020-04-14T23:33:01.025" v="366" actId="164"/>
          <ac:picMkLst>
            <pc:docMk/>
            <pc:sldMk cId="3396422851" sldId="259"/>
            <ac:picMk id="557" creationId="{D5F6DCD0-47EB-C24A-9DBE-37395466BEE3}"/>
          </ac:picMkLst>
        </pc:picChg>
        <pc:picChg chg="add mod">
          <ac:chgData name="Steve Schmitz" userId="6be8198f9ac8ee7c" providerId="LiveId" clId="{B6FFED66-6335-554D-AF5B-80FA4586EE42}" dt="2020-04-14T23:33:01.025" v="366" actId="164"/>
          <ac:picMkLst>
            <pc:docMk/>
            <pc:sldMk cId="3396422851" sldId="259"/>
            <ac:picMk id="558" creationId="{460DD0B1-7F47-FA42-B154-04B3F7F04B31}"/>
          </ac:picMkLst>
        </pc:picChg>
        <pc:picChg chg="add mod">
          <ac:chgData name="Steve Schmitz" userId="6be8198f9ac8ee7c" providerId="LiveId" clId="{B6FFED66-6335-554D-AF5B-80FA4586EE42}" dt="2020-04-14T23:33:01.025" v="366" actId="164"/>
          <ac:picMkLst>
            <pc:docMk/>
            <pc:sldMk cId="3396422851" sldId="259"/>
            <ac:picMk id="559" creationId="{C57F7FB4-20F2-4F4E-9B14-10225A5A2CC7}"/>
          </ac:picMkLst>
        </pc:picChg>
        <pc:picChg chg="add mod">
          <ac:chgData name="Steve Schmitz" userId="6be8198f9ac8ee7c" providerId="LiveId" clId="{B6FFED66-6335-554D-AF5B-80FA4586EE42}" dt="2020-04-14T23:33:01.025" v="366" actId="164"/>
          <ac:picMkLst>
            <pc:docMk/>
            <pc:sldMk cId="3396422851" sldId="259"/>
            <ac:picMk id="560" creationId="{3B26488B-3E09-0542-BA3E-0CEC917E053C}"/>
          </ac:picMkLst>
        </pc:picChg>
        <pc:picChg chg="add mod">
          <ac:chgData name="Steve Schmitz" userId="6be8198f9ac8ee7c" providerId="LiveId" clId="{B6FFED66-6335-554D-AF5B-80FA4586EE42}" dt="2020-04-14T23:10:19.868" v="363" actId="408"/>
          <ac:picMkLst>
            <pc:docMk/>
            <pc:sldMk cId="3396422851" sldId="259"/>
            <ac:picMk id="561" creationId="{19FC920A-4828-4E43-84C3-7D68D3872D3E}"/>
          </ac:picMkLst>
        </pc:picChg>
        <pc:picChg chg="add mod">
          <ac:chgData name="Steve Schmitz" userId="6be8198f9ac8ee7c" providerId="LiveId" clId="{B6FFED66-6335-554D-AF5B-80FA4586EE42}" dt="2020-04-14T23:10:19.868" v="363" actId="408"/>
          <ac:picMkLst>
            <pc:docMk/>
            <pc:sldMk cId="3396422851" sldId="259"/>
            <ac:picMk id="562" creationId="{55D98A84-7922-D346-B51B-AE75BADD717C}"/>
          </ac:picMkLst>
        </pc:picChg>
        <pc:picChg chg="add mod">
          <ac:chgData name="Steve Schmitz" userId="6be8198f9ac8ee7c" providerId="LiveId" clId="{B6FFED66-6335-554D-AF5B-80FA4586EE42}" dt="2020-04-14T23:10:19.868" v="363" actId="408"/>
          <ac:picMkLst>
            <pc:docMk/>
            <pc:sldMk cId="3396422851" sldId="259"/>
            <ac:picMk id="563" creationId="{ADBE12DE-E89C-EA4F-889E-B6CF776319C0}"/>
          </ac:picMkLst>
        </pc:picChg>
        <pc:picChg chg="add mod">
          <ac:chgData name="Steve Schmitz" userId="6be8198f9ac8ee7c" providerId="LiveId" clId="{B6FFED66-6335-554D-AF5B-80FA4586EE42}" dt="2020-04-14T23:10:19.868" v="363" actId="408"/>
          <ac:picMkLst>
            <pc:docMk/>
            <pc:sldMk cId="3396422851" sldId="259"/>
            <ac:picMk id="564" creationId="{C7140501-84CD-1E40-9ED8-FB50799FD7DC}"/>
          </ac:picMkLst>
        </pc:picChg>
        <pc:picChg chg="add mod">
          <ac:chgData name="Steve Schmitz" userId="6be8198f9ac8ee7c" providerId="LiveId" clId="{B6FFED66-6335-554D-AF5B-80FA4586EE42}" dt="2020-04-14T23:10:19.868" v="363" actId="408"/>
          <ac:picMkLst>
            <pc:docMk/>
            <pc:sldMk cId="3396422851" sldId="259"/>
            <ac:picMk id="565" creationId="{80F0872D-492D-4D47-A4C1-646987D4F151}"/>
          </ac:picMkLst>
        </pc:picChg>
        <pc:picChg chg="add mod">
          <ac:chgData name="Steve Schmitz" userId="6be8198f9ac8ee7c" providerId="LiveId" clId="{B6FFED66-6335-554D-AF5B-80FA4586EE42}" dt="2020-04-14T23:10:19.868" v="363" actId="408"/>
          <ac:picMkLst>
            <pc:docMk/>
            <pc:sldMk cId="3396422851" sldId="259"/>
            <ac:picMk id="566" creationId="{D116B874-E97A-EB43-B083-39A3ED8F10EF}"/>
          </ac:picMkLst>
        </pc:picChg>
        <pc:picChg chg="add mod">
          <ac:chgData name="Steve Schmitz" userId="6be8198f9ac8ee7c" providerId="LiveId" clId="{B6FFED66-6335-554D-AF5B-80FA4586EE42}" dt="2020-04-14T23:10:19.868" v="363" actId="408"/>
          <ac:picMkLst>
            <pc:docMk/>
            <pc:sldMk cId="3396422851" sldId="259"/>
            <ac:picMk id="567" creationId="{ABA11D4E-6E35-D546-9992-2C41C66C30A8}"/>
          </ac:picMkLst>
        </pc:picChg>
        <pc:picChg chg="add mod">
          <ac:chgData name="Steve Schmitz" userId="6be8198f9ac8ee7c" providerId="LiveId" clId="{B6FFED66-6335-554D-AF5B-80FA4586EE42}" dt="2020-04-14T23:10:19.868" v="363" actId="408"/>
          <ac:picMkLst>
            <pc:docMk/>
            <pc:sldMk cId="3396422851" sldId="259"/>
            <ac:picMk id="568" creationId="{79E3832F-8357-5547-8266-665AE9EAD18D}"/>
          </ac:picMkLst>
        </pc:picChg>
        <pc:picChg chg="add mod">
          <ac:chgData name="Steve Schmitz" userId="6be8198f9ac8ee7c" providerId="LiveId" clId="{B6FFED66-6335-554D-AF5B-80FA4586EE42}" dt="2020-04-14T23:10:19.868" v="363" actId="408"/>
          <ac:picMkLst>
            <pc:docMk/>
            <pc:sldMk cId="3396422851" sldId="259"/>
            <ac:picMk id="569" creationId="{562A3310-994A-F44D-9EB5-395925AAA84B}"/>
          </ac:picMkLst>
        </pc:picChg>
        <pc:picChg chg="add mod">
          <ac:chgData name="Steve Schmitz" userId="6be8198f9ac8ee7c" providerId="LiveId" clId="{B6FFED66-6335-554D-AF5B-80FA4586EE42}" dt="2020-04-14T23:10:09.114" v="361" actId="164"/>
          <ac:picMkLst>
            <pc:docMk/>
            <pc:sldMk cId="3396422851" sldId="259"/>
            <ac:picMk id="570" creationId="{CB4CDB1B-554A-4B44-BE9D-B267BD5F78E7}"/>
          </ac:picMkLst>
        </pc:picChg>
        <pc:picChg chg="add mod">
          <ac:chgData name="Steve Schmitz" userId="6be8198f9ac8ee7c" providerId="LiveId" clId="{B6FFED66-6335-554D-AF5B-80FA4586EE42}" dt="2020-04-14T23:10:09.114" v="361" actId="164"/>
          <ac:picMkLst>
            <pc:docMk/>
            <pc:sldMk cId="3396422851" sldId="259"/>
            <ac:picMk id="571" creationId="{08B511EB-4C1B-684E-8075-37876E3F0D7A}"/>
          </ac:picMkLst>
        </pc:picChg>
        <pc:picChg chg="add mod">
          <ac:chgData name="Steve Schmitz" userId="6be8198f9ac8ee7c" providerId="LiveId" clId="{B6FFED66-6335-554D-AF5B-80FA4586EE42}" dt="2020-04-14T23:10:09.114" v="361" actId="164"/>
          <ac:picMkLst>
            <pc:docMk/>
            <pc:sldMk cId="3396422851" sldId="259"/>
            <ac:picMk id="572" creationId="{46772EC7-C540-0541-9DAE-9D24A9DB4391}"/>
          </ac:picMkLst>
        </pc:picChg>
        <pc:picChg chg="add mod">
          <ac:chgData name="Steve Schmitz" userId="6be8198f9ac8ee7c" providerId="LiveId" clId="{B6FFED66-6335-554D-AF5B-80FA4586EE42}" dt="2020-04-14T23:10:09.114" v="361" actId="164"/>
          <ac:picMkLst>
            <pc:docMk/>
            <pc:sldMk cId="3396422851" sldId="259"/>
            <ac:picMk id="573" creationId="{47297DDC-1D9E-9A45-B1D9-114B63979798}"/>
          </ac:picMkLst>
        </pc:picChg>
        <pc:picChg chg="add mod">
          <ac:chgData name="Steve Schmitz" userId="6be8198f9ac8ee7c" providerId="LiveId" clId="{B6FFED66-6335-554D-AF5B-80FA4586EE42}" dt="2020-04-14T23:10:09.114" v="361" actId="164"/>
          <ac:picMkLst>
            <pc:docMk/>
            <pc:sldMk cId="3396422851" sldId="259"/>
            <ac:picMk id="574" creationId="{88AD07A2-0686-9D48-93B1-157E33688889}"/>
          </ac:picMkLst>
        </pc:picChg>
        <pc:picChg chg="add mod">
          <ac:chgData name="Steve Schmitz" userId="6be8198f9ac8ee7c" providerId="LiveId" clId="{B6FFED66-6335-554D-AF5B-80FA4586EE42}" dt="2020-04-14T23:10:09.114" v="361" actId="164"/>
          <ac:picMkLst>
            <pc:docMk/>
            <pc:sldMk cId="3396422851" sldId="259"/>
            <ac:picMk id="575" creationId="{F5486D3D-6747-F94A-B789-D47FC2C22A6C}"/>
          </ac:picMkLst>
        </pc:picChg>
        <pc:picChg chg="add mod">
          <ac:chgData name="Steve Schmitz" userId="6be8198f9ac8ee7c" providerId="LiveId" clId="{B6FFED66-6335-554D-AF5B-80FA4586EE42}" dt="2020-04-14T23:10:09.114" v="361" actId="164"/>
          <ac:picMkLst>
            <pc:docMk/>
            <pc:sldMk cId="3396422851" sldId="259"/>
            <ac:picMk id="576" creationId="{6DF3A1AD-FA48-864C-AD5F-8E458FAC7D84}"/>
          </ac:picMkLst>
        </pc:picChg>
        <pc:picChg chg="add mod">
          <ac:chgData name="Steve Schmitz" userId="6be8198f9ac8ee7c" providerId="LiveId" clId="{B6FFED66-6335-554D-AF5B-80FA4586EE42}" dt="2020-04-14T23:10:09.114" v="361" actId="164"/>
          <ac:picMkLst>
            <pc:docMk/>
            <pc:sldMk cId="3396422851" sldId="259"/>
            <ac:picMk id="577" creationId="{0D5DAEB6-8EC3-1344-8DDA-8B6DF5B6E517}"/>
          </ac:picMkLst>
        </pc:picChg>
        <pc:picChg chg="add mod">
          <ac:chgData name="Steve Schmitz" userId="6be8198f9ac8ee7c" providerId="LiveId" clId="{B6FFED66-6335-554D-AF5B-80FA4586EE42}" dt="2020-04-14T23:10:09.114" v="361" actId="164"/>
          <ac:picMkLst>
            <pc:docMk/>
            <pc:sldMk cId="3396422851" sldId="259"/>
            <ac:picMk id="578" creationId="{4E30DA66-B08E-9A4E-BBE3-A62D469DC819}"/>
          </ac:picMkLst>
        </pc:picChg>
        <pc:picChg chg="add mod">
          <ac:chgData name="Steve Schmitz" userId="6be8198f9ac8ee7c" providerId="LiveId" clId="{B6FFED66-6335-554D-AF5B-80FA4586EE42}" dt="2020-04-14T23:09:48.533" v="357" actId="164"/>
          <ac:picMkLst>
            <pc:docMk/>
            <pc:sldMk cId="3396422851" sldId="259"/>
            <ac:picMk id="579" creationId="{1EA431EB-7CB6-8C47-B845-AD41897B7325}"/>
          </ac:picMkLst>
        </pc:picChg>
        <pc:picChg chg="add mod">
          <ac:chgData name="Steve Schmitz" userId="6be8198f9ac8ee7c" providerId="LiveId" clId="{B6FFED66-6335-554D-AF5B-80FA4586EE42}" dt="2020-04-14T23:09:48.533" v="357" actId="164"/>
          <ac:picMkLst>
            <pc:docMk/>
            <pc:sldMk cId="3396422851" sldId="259"/>
            <ac:picMk id="580" creationId="{4053343B-10F8-524D-93FF-5C7073A6605B}"/>
          </ac:picMkLst>
        </pc:picChg>
        <pc:picChg chg="add mod">
          <ac:chgData name="Steve Schmitz" userId="6be8198f9ac8ee7c" providerId="LiveId" clId="{B6FFED66-6335-554D-AF5B-80FA4586EE42}" dt="2020-04-14T23:09:48.533" v="357" actId="164"/>
          <ac:picMkLst>
            <pc:docMk/>
            <pc:sldMk cId="3396422851" sldId="259"/>
            <ac:picMk id="581" creationId="{8316EA93-2CA0-2B47-940D-804D8AA0D7B7}"/>
          </ac:picMkLst>
        </pc:picChg>
        <pc:picChg chg="add mod">
          <ac:chgData name="Steve Schmitz" userId="6be8198f9ac8ee7c" providerId="LiveId" clId="{B6FFED66-6335-554D-AF5B-80FA4586EE42}" dt="2020-04-14T23:09:48.533" v="357" actId="164"/>
          <ac:picMkLst>
            <pc:docMk/>
            <pc:sldMk cId="3396422851" sldId="259"/>
            <ac:picMk id="582" creationId="{F540F82F-CC3C-C240-9A67-7EB44B239A72}"/>
          </ac:picMkLst>
        </pc:picChg>
        <pc:picChg chg="add mod">
          <ac:chgData name="Steve Schmitz" userId="6be8198f9ac8ee7c" providerId="LiveId" clId="{B6FFED66-6335-554D-AF5B-80FA4586EE42}" dt="2020-04-14T23:09:48.533" v="357" actId="164"/>
          <ac:picMkLst>
            <pc:docMk/>
            <pc:sldMk cId="3396422851" sldId="259"/>
            <ac:picMk id="583" creationId="{1252EC7A-515B-7B41-BA07-B39CA85B1BE8}"/>
          </ac:picMkLst>
        </pc:picChg>
        <pc:picChg chg="add mod">
          <ac:chgData name="Steve Schmitz" userId="6be8198f9ac8ee7c" providerId="LiveId" clId="{B6FFED66-6335-554D-AF5B-80FA4586EE42}" dt="2020-04-14T23:09:48.533" v="357" actId="164"/>
          <ac:picMkLst>
            <pc:docMk/>
            <pc:sldMk cId="3396422851" sldId="259"/>
            <ac:picMk id="584" creationId="{ABE89CC4-D716-034F-89C4-0A438DF5FE61}"/>
          </ac:picMkLst>
        </pc:picChg>
        <pc:picChg chg="add mod">
          <ac:chgData name="Steve Schmitz" userId="6be8198f9ac8ee7c" providerId="LiveId" clId="{B6FFED66-6335-554D-AF5B-80FA4586EE42}" dt="2020-04-14T23:09:48.533" v="357" actId="164"/>
          <ac:picMkLst>
            <pc:docMk/>
            <pc:sldMk cId="3396422851" sldId="259"/>
            <ac:picMk id="585" creationId="{51EABF97-5972-E247-BB97-B611EA831CBF}"/>
          </ac:picMkLst>
        </pc:picChg>
        <pc:picChg chg="add mod">
          <ac:chgData name="Steve Schmitz" userId="6be8198f9ac8ee7c" providerId="LiveId" clId="{B6FFED66-6335-554D-AF5B-80FA4586EE42}" dt="2020-04-14T23:09:48.533" v="357" actId="164"/>
          <ac:picMkLst>
            <pc:docMk/>
            <pc:sldMk cId="3396422851" sldId="259"/>
            <ac:picMk id="586" creationId="{B84985D1-8906-5944-B69B-80ED0FB9CCDF}"/>
          </ac:picMkLst>
        </pc:picChg>
        <pc:picChg chg="add mod">
          <ac:chgData name="Steve Schmitz" userId="6be8198f9ac8ee7c" providerId="LiveId" clId="{B6FFED66-6335-554D-AF5B-80FA4586EE42}" dt="2020-04-14T23:09:48.533" v="357" actId="164"/>
          <ac:picMkLst>
            <pc:docMk/>
            <pc:sldMk cId="3396422851" sldId="259"/>
            <ac:picMk id="587" creationId="{CEF84A23-BEF2-9248-97DB-BA9BCFB49083}"/>
          </ac:picMkLst>
        </pc:picChg>
        <pc:picChg chg="add mod topLvl">
          <ac:chgData name="Steve Schmitz" userId="6be8198f9ac8ee7c" providerId="LiveId" clId="{B6FFED66-6335-554D-AF5B-80FA4586EE42}" dt="2020-04-14T23:09:54.804" v="358" actId="164"/>
          <ac:picMkLst>
            <pc:docMk/>
            <pc:sldMk cId="3396422851" sldId="259"/>
            <ac:picMk id="588" creationId="{3A3727F8-B2BA-A547-9758-1A9D6797C1BD}"/>
          </ac:picMkLst>
        </pc:picChg>
        <pc:picChg chg="add mod topLvl">
          <ac:chgData name="Steve Schmitz" userId="6be8198f9ac8ee7c" providerId="LiveId" clId="{B6FFED66-6335-554D-AF5B-80FA4586EE42}" dt="2020-04-14T23:09:54.804" v="358" actId="164"/>
          <ac:picMkLst>
            <pc:docMk/>
            <pc:sldMk cId="3396422851" sldId="259"/>
            <ac:picMk id="589" creationId="{6E994F6F-1EE8-F545-AE89-AA46DD1A1766}"/>
          </ac:picMkLst>
        </pc:picChg>
        <pc:picChg chg="add mod topLvl">
          <ac:chgData name="Steve Schmitz" userId="6be8198f9ac8ee7c" providerId="LiveId" clId="{B6FFED66-6335-554D-AF5B-80FA4586EE42}" dt="2020-04-14T23:09:54.804" v="358" actId="164"/>
          <ac:picMkLst>
            <pc:docMk/>
            <pc:sldMk cId="3396422851" sldId="259"/>
            <ac:picMk id="590" creationId="{AA57ACCE-72F2-5F44-913E-A114CC1EB74F}"/>
          </ac:picMkLst>
        </pc:picChg>
        <pc:picChg chg="add mod topLvl">
          <ac:chgData name="Steve Schmitz" userId="6be8198f9ac8ee7c" providerId="LiveId" clId="{B6FFED66-6335-554D-AF5B-80FA4586EE42}" dt="2020-04-14T23:09:54.804" v="358" actId="164"/>
          <ac:picMkLst>
            <pc:docMk/>
            <pc:sldMk cId="3396422851" sldId="259"/>
            <ac:picMk id="591" creationId="{0C3B8E65-2C0C-F745-B55E-4D349EB94B9E}"/>
          </ac:picMkLst>
        </pc:picChg>
        <pc:picChg chg="add mod topLvl">
          <ac:chgData name="Steve Schmitz" userId="6be8198f9ac8ee7c" providerId="LiveId" clId="{B6FFED66-6335-554D-AF5B-80FA4586EE42}" dt="2020-04-14T23:09:54.804" v="358" actId="164"/>
          <ac:picMkLst>
            <pc:docMk/>
            <pc:sldMk cId="3396422851" sldId="259"/>
            <ac:picMk id="592" creationId="{99F7C6D7-E5FE-C748-ACA2-2A42F6235305}"/>
          </ac:picMkLst>
        </pc:picChg>
        <pc:picChg chg="add mod topLvl">
          <ac:chgData name="Steve Schmitz" userId="6be8198f9ac8ee7c" providerId="LiveId" clId="{B6FFED66-6335-554D-AF5B-80FA4586EE42}" dt="2020-04-14T23:09:54.804" v="358" actId="164"/>
          <ac:picMkLst>
            <pc:docMk/>
            <pc:sldMk cId="3396422851" sldId="259"/>
            <ac:picMk id="593" creationId="{FD1B4433-230A-2044-9A50-50333A26B393}"/>
          </ac:picMkLst>
        </pc:picChg>
        <pc:picChg chg="add mod topLvl">
          <ac:chgData name="Steve Schmitz" userId="6be8198f9ac8ee7c" providerId="LiveId" clId="{B6FFED66-6335-554D-AF5B-80FA4586EE42}" dt="2020-04-14T23:09:54.804" v="358" actId="164"/>
          <ac:picMkLst>
            <pc:docMk/>
            <pc:sldMk cId="3396422851" sldId="259"/>
            <ac:picMk id="594" creationId="{A9D647C3-A207-5B41-AD5E-5017B5CFBECE}"/>
          </ac:picMkLst>
        </pc:picChg>
        <pc:picChg chg="add mod topLvl">
          <ac:chgData name="Steve Schmitz" userId="6be8198f9ac8ee7c" providerId="LiveId" clId="{B6FFED66-6335-554D-AF5B-80FA4586EE42}" dt="2020-04-14T23:09:54.804" v="358" actId="164"/>
          <ac:picMkLst>
            <pc:docMk/>
            <pc:sldMk cId="3396422851" sldId="259"/>
            <ac:picMk id="595" creationId="{FAFBFEB2-8682-E246-84F8-5AC6785C2E0C}"/>
          </ac:picMkLst>
        </pc:picChg>
        <pc:picChg chg="add mod topLvl">
          <ac:chgData name="Steve Schmitz" userId="6be8198f9ac8ee7c" providerId="LiveId" clId="{B6FFED66-6335-554D-AF5B-80FA4586EE42}" dt="2020-04-14T23:09:54.804" v="358" actId="164"/>
          <ac:picMkLst>
            <pc:docMk/>
            <pc:sldMk cId="3396422851" sldId="259"/>
            <ac:picMk id="596" creationId="{F603E3EC-C3C9-4949-B6A1-64A4FE37DBA1}"/>
          </ac:picMkLst>
        </pc:picChg>
        <pc:picChg chg="add mod">
          <ac:chgData name="Steve Schmitz" userId="6be8198f9ac8ee7c" providerId="LiveId" clId="{B6FFED66-6335-554D-AF5B-80FA4586EE42}" dt="2020-04-14T23:08:42.020" v="344" actId="1076"/>
          <ac:picMkLst>
            <pc:docMk/>
            <pc:sldMk cId="3396422851" sldId="259"/>
            <ac:picMk id="597" creationId="{779FB8EA-6284-584A-8BB5-70553040C6FE}"/>
          </ac:picMkLst>
        </pc:picChg>
        <pc:picChg chg="add mod">
          <ac:chgData name="Steve Schmitz" userId="6be8198f9ac8ee7c" providerId="LiveId" clId="{B6FFED66-6335-554D-AF5B-80FA4586EE42}" dt="2020-04-14T23:08:42.020" v="344" actId="1076"/>
          <ac:picMkLst>
            <pc:docMk/>
            <pc:sldMk cId="3396422851" sldId="259"/>
            <ac:picMk id="598" creationId="{260D2CF3-9526-2044-AD57-E19E6150AE32}"/>
          </ac:picMkLst>
        </pc:picChg>
        <pc:picChg chg="add mod">
          <ac:chgData name="Steve Schmitz" userId="6be8198f9ac8ee7c" providerId="LiveId" clId="{B6FFED66-6335-554D-AF5B-80FA4586EE42}" dt="2020-04-14T23:08:42.020" v="344" actId="1076"/>
          <ac:picMkLst>
            <pc:docMk/>
            <pc:sldMk cId="3396422851" sldId="259"/>
            <ac:picMk id="599" creationId="{34E7F306-EA4E-EF45-BDD7-8921A014F727}"/>
          </ac:picMkLst>
        </pc:picChg>
        <pc:picChg chg="add mod">
          <ac:chgData name="Steve Schmitz" userId="6be8198f9ac8ee7c" providerId="LiveId" clId="{B6FFED66-6335-554D-AF5B-80FA4586EE42}" dt="2020-04-14T23:33:01.025" v="366" actId="164"/>
          <ac:picMkLst>
            <pc:docMk/>
            <pc:sldMk cId="3396422851" sldId="259"/>
            <ac:picMk id="600" creationId="{9D4737DB-EB7A-014D-B5B2-9B205484B982}"/>
          </ac:picMkLst>
        </pc:picChg>
        <pc:picChg chg="add mod">
          <ac:chgData name="Steve Schmitz" userId="6be8198f9ac8ee7c" providerId="LiveId" clId="{B6FFED66-6335-554D-AF5B-80FA4586EE42}" dt="2020-04-14T23:10:19.868" v="363" actId="408"/>
          <ac:picMkLst>
            <pc:docMk/>
            <pc:sldMk cId="3396422851" sldId="259"/>
            <ac:picMk id="601" creationId="{531A9F6D-3F4D-FD42-8AB8-A72890400D62}"/>
          </ac:picMkLst>
        </pc:picChg>
        <pc:picChg chg="add mod">
          <ac:chgData name="Steve Schmitz" userId="6be8198f9ac8ee7c" providerId="LiveId" clId="{B6FFED66-6335-554D-AF5B-80FA4586EE42}" dt="2020-04-14T23:10:09.114" v="361" actId="164"/>
          <ac:picMkLst>
            <pc:docMk/>
            <pc:sldMk cId="3396422851" sldId="259"/>
            <ac:picMk id="602" creationId="{C2748267-7EE9-C543-8470-FBE7241266FE}"/>
          </ac:picMkLst>
        </pc:picChg>
        <pc:picChg chg="add mod">
          <ac:chgData name="Steve Schmitz" userId="6be8198f9ac8ee7c" providerId="LiveId" clId="{B6FFED66-6335-554D-AF5B-80FA4586EE42}" dt="2020-04-14T23:09:48.533" v="357" actId="164"/>
          <ac:picMkLst>
            <pc:docMk/>
            <pc:sldMk cId="3396422851" sldId="259"/>
            <ac:picMk id="603" creationId="{48C85755-9F5E-EA4D-B169-06BE9DA75991}"/>
          </ac:picMkLst>
        </pc:picChg>
        <pc:picChg chg="add mod topLvl">
          <ac:chgData name="Steve Schmitz" userId="6be8198f9ac8ee7c" providerId="LiveId" clId="{B6FFED66-6335-554D-AF5B-80FA4586EE42}" dt="2020-04-14T23:09:54.804" v="358" actId="164"/>
          <ac:picMkLst>
            <pc:docMk/>
            <pc:sldMk cId="3396422851" sldId="259"/>
            <ac:picMk id="604" creationId="{BE7D31B3-EF81-D440-A505-79CE0E8DB2A5}"/>
          </ac:picMkLst>
        </pc:picChg>
      </pc:sldChg>
      <pc:sldChg chg="add del">
        <pc:chgData name="Steve Schmitz" userId="6be8198f9ac8ee7c" providerId="LiveId" clId="{B6FFED66-6335-554D-AF5B-80FA4586EE42}" dt="2020-04-13T20:01:51.533" v="14" actId="2696"/>
        <pc:sldMkLst>
          <pc:docMk/>
          <pc:sldMk cId="1935405407" sldId="262"/>
        </pc:sldMkLst>
      </pc:sldChg>
      <pc:sldChg chg="addSp delSp modSp add del">
        <pc:chgData name="Steve Schmitz" userId="6be8198f9ac8ee7c" providerId="LiveId" clId="{B6FFED66-6335-554D-AF5B-80FA4586EE42}" dt="2020-04-14T23:05:46.664" v="293" actId="2696"/>
        <pc:sldMkLst>
          <pc:docMk/>
          <pc:sldMk cId="2747306414" sldId="262"/>
        </pc:sldMkLst>
        <pc:spChg chg="del">
          <ac:chgData name="Steve Schmitz" userId="6be8198f9ac8ee7c" providerId="LiveId" clId="{B6FFED66-6335-554D-AF5B-80FA4586EE42}" dt="2020-04-14T23:03:04.693" v="99" actId="478"/>
          <ac:spMkLst>
            <pc:docMk/>
            <pc:sldMk cId="2747306414" sldId="262"/>
            <ac:spMk id="2" creationId="{E88B3A69-B56B-4F48-ADB9-064021331D9E}"/>
          </ac:spMkLst>
        </pc:spChg>
        <pc:spChg chg="del">
          <ac:chgData name="Steve Schmitz" userId="6be8198f9ac8ee7c" providerId="LiveId" clId="{B6FFED66-6335-554D-AF5B-80FA4586EE42}" dt="2020-04-14T23:03:03.431" v="98" actId="478"/>
          <ac:spMkLst>
            <pc:docMk/>
            <pc:sldMk cId="2747306414" sldId="262"/>
            <ac:spMk id="3" creationId="{E244C167-FF4C-A441-ACFD-ACA8C02E8F9A}"/>
          </ac:spMkLst>
        </pc:sp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5" creationId="{7C2F4457-1F9F-6346-88C1-4D2285E45B28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7" creationId="{1EE16B4C-8331-9D43-8BFB-F8D92740A874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9" creationId="{F662E4C9-9DBF-1047-9188-BE424BBF6C45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11" creationId="{4E669981-4563-6E41-BDB9-61082C48574C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13" creationId="{6C13FC29-1F29-E842-8BED-51EAEECBC474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15" creationId="{A7C8C8F7-80A4-B444-8AA2-4249F81773CC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17" creationId="{F20BCD7A-80C8-9F45-BDC8-A6A7276430B9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19" creationId="{E396E259-C521-1D41-96EA-A939D672E8F9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21" creationId="{32340C97-E000-0E4A-B086-37AAB2B1DA2F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23" creationId="{CFB00120-F1E9-DB4B-9A21-ACFD50440D15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25" creationId="{AF153660-50A7-0B4D-8B7D-76D87023285D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27" creationId="{DDEF7BB1-F785-9946-ACFE-544D31748471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29" creationId="{65C3BBD4-29B2-9746-A558-9D541A367D20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31" creationId="{233B30CB-323E-954E-8625-74581602048D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33" creationId="{A8C6B0ED-519C-074C-899D-76A47126308F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35" creationId="{F1250742-0C5D-684B-899B-DDDAC1B381AF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37" creationId="{75439E7E-EDC9-FB4B-BE56-0F3A7C233C6C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39" creationId="{0D980737-0B25-724E-A66F-9013866D6198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41" creationId="{65AD07B9-6562-DF47-8FB9-2A36D925D79F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43" creationId="{016429F5-DBDB-0D48-90D6-9B098EED8DD0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45" creationId="{15D3684A-C992-CE40-8648-69D3A468C945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47" creationId="{DF937778-5CF4-2B44-AB3A-818651590387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49" creationId="{C8D47F84-1CEB-AB44-80C2-77FED3F7D573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51" creationId="{1CA7ECB4-B3D3-0A40-9B4A-ED1D054A5D2B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53" creationId="{EBAF03B5-6DD0-4143-B939-7DA529339607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55" creationId="{EC55765D-A8B4-B24A-8943-A4C9530B4164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57" creationId="{D8E78935-0AF2-3D42-920C-43EDBB4B5E29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59" creationId="{41A94C57-ECBE-0940-8196-97CF708D5191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61" creationId="{220920DE-DBC7-6C49-80E5-A9658EC74C44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63" creationId="{6C3AD17A-BA37-094E-A2B0-897B95D26A79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65" creationId="{D088679C-3E93-7C4F-88A4-5523349A0E90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67" creationId="{A7BCAF7F-F6F5-6C47-8D35-AAB8A3BBF50D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69" creationId="{8B73ED7C-AAF0-0645-B8EF-2486DCEC648F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71" creationId="{8A9D2C21-C7EC-824A-8FB4-AA895B462B61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73" creationId="{12CF73D8-1F9C-8045-98A0-D2F141CD2821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75" creationId="{55995D68-C865-CC41-9BFF-65A6172F1A42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77" creationId="{D44E3C0D-3FD7-8A48-8F68-45B5CCD562B3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79" creationId="{C4685080-1322-3946-A3B0-A265200BAA27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81" creationId="{9A8D5A7E-9D2F-8340-9A24-F34A66E0E884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83" creationId="{E78895DE-4C7F-C848-AC2B-3910CCEF4262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85" creationId="{D82761F7-6EE9-504C-89AB-D3E9E8DA3C06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87" creationId="{78CE615F-303B-F444-A00E-25D5A6944740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89" creationId="{C620F517-13F1-094C-AC8B-D04D5FAA3FAB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91" creationId="{D2018D76-E20E-E14D-8BF7-636A74473466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93" creationId="{9DE341E4-51D8-0146-A85F-6C1674537240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95" creationId="{94313638-7486-FC46-BA59-0A45F5508AE4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97" creationId="{49F9E0D5-24A4-DD4C-ADBC-BEF37E0E8ED9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99" creationId="{22E3C218-C39E-3747-9FD1-B24CB81BA39B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101" creationId="{C405A665-A032-CA4D-AF1C-2F24AFAFA3D8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103" creationId="{68D702A7-E60A-7B4C-811D-646ACB61200C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105" creationId="{D487C9BD-EEE0-894C-8605-A386AB74BA99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107" creationId="{7B4A300B-2A84-1546-B440-D8BB0FE3B7DD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109" creationId="{ACC41FAF-CC47-D94C-8437-0E303297758D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111" creationId="{E9FC3EA6-E679-0A40-9DDF-3F87908420FC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113" creationId="{2BF0935F-87A0-C54B-A029-C53D81833207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115" creationId="{4454D2D1-2042-6446-9F26-603D9F991525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117" creationId="{BC80E3D7-8430-E043-9377-C312DA6E0952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119" creationId="{44AB154B-B3DE-604B-A4E9-B8E7F1D671C2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121" creationId="{7565F805-EDF7-434F-97EA-FF3038672DA8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123" creationId="{97C9A54B-0777-3345-93FA-8198B34DD897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125" creationId="{504EC743-A179-7E4B-940E-3B5DE6DFA2D0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127" creationId="{9C1C9144-89BC-F240-82EA-AB60F98A8726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129" creationId="{75D74667-94C3-0148-A0F2-3A25F3040585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131" creationId="{D1ECD25F-CC67-F748-B51F-73F00E42B1C7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133" creationId="{33997639-87C3-E24A-B155-1C3AD51EC01B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135" creationId="{2A5090B3-F371-784A-9B3D-1811BEF34632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137" creationId="{43D469E3-7D85-1740-863B-A2AEC94D4044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139" creationId="{1B3037BD-A9C6-F246-A4CF-BCC913B7E0C6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141" creationId="{474C70FC-3497-E547-928E-A273C023F90F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143" creationId="{C193EF34-C70B-4B40-8086-E2FD6A4AC879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145" creationId="{58EA4DBA-E821-D64C-BD50-3BC0DD39259A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147" creationId="{7DA7CF82-208D-B14D-8B6E-171ED31CF9F2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149" creationId="{22676008-4A50-8D45-AB58-DA3F48002F04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151" creationId="{E3D036D7-FFD1-0A43-9508-E2CC75736A2B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153" creationId="{E37BD470-2D0C-5945-A1B8-98DD58E864FF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155" creationId="{4C80035E-A9D1-7546-995B-9C0A149B0F28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157" creationId="{FE58D664-A557-0643-AEDC-24312B38EB5D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159" creationId="{A2FD61B2-D897-0F49-B4F0-E11D3D308EA5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161" creationId="{3BF0E8AA-19F9-BF4B-80E3-406DED1670B4}"/>
          </ac:picMkLst>
        </pc:picChg>
        <pc:picChg chg="add mod">
          <ac:chgData name="Steve Schmitz" userId="6be8198f9ac8ee7c" providerId="LiveId" clId="{B6FFED66-6335-554D-AF5B-80FA4586EE42}" dt="2020-04-14T23:03:18.894" v="257" actId="962"/>
          <ac:picMkLst>
            <pc:docMk/>
            <pc:sldMk cId="2747306414" sldId="262"/>
            <ac:picMk id="163" creationId="{7A11CC4A-DBFF-854B-9F74-56E34FF44132}"/>
          </ac:picMkLst>
        </pc:picChg>
      </pc:sldChg>
      <pc:sldChg chg="addSp delSp modSp add">
        <pc:chgData name="Steve Schmitz" userId="6be8198f9ac8ee7c" providerId="LiveId" clId="{B6FFED66-6335-554D-AF5B-80FA4586EE42}" dt="2020-04-14T23:37:44.003" v="485" actId="1076"/>
        <pc:sldMkLst>
          <pc:docMk/>
          <pc:sldMk cId="3957864825" sldId="262"/>
        </pc:sldMkLst>
        <pc:spChg chg="del">
          <ac:chgData name="Steve Schmitz" userId="6be8198f9ac8ee7c" providerId="LiveId" clId="{B6FFED66-6335-554D-AF5B-80FA4586EE42}" dt="2020-04-14T23:35:46.706" v="369" actId="478"/>
          <ac:spMkLst>
            <pc:docMk/>
            <pc:sldMk cId="3957864825" sldId="262"/>
            <ac:spMk id="2" creationId="{4C0EC9CB-8E8B-354A-9CD8-49FB576193FE}"/>
          </ac:spMkLst>
        </pc:spChg>
        <pc:spChg chg="del">
          <ac:chgData name="Steve Schmitz" userId="6be8198f9ac8ee7c" providerId="LiveId" clId="{B6FFED66-6335-554D-AF5B-80FA4586EE42}" dt="2020-04-14T23:35:44.993" v="368" actId="478"/>
          <ac:spMkLst>
            <pc:docMk/>
            <pc:sldMk cId="3957864825" sldId="262"/>
            <ac:spMk id="3" creationId="{0A238A2A-D18C-2944-A39F-02849C3B9C9D}"/>
          </ac:spMkLst>
        </pc:sp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5" creationId="{8E100DD2-18F7-4B4E-9CA6-7D116B5E0009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7" creationId="{303B4AD8-9785-F149-AC2B-E374B0500952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9" creationId="{4E439003-5D0B-744E-AD26-2160B9A3A555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11" creationId="{CCC58E82-11FE-B541-B87B-D52B29BB4E02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13" creationId="{0F6E67E6-55FA-F847-A1F2-A86F84172699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15" creationId="{148F9F3C-990D-DF46-BD70-DBEBE041B144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17" creationId="{B245BA7C-C1A2-4F4B-930E-11401DA4A913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19" creationId="{A0E100D2-4052-D241-B6D7-5DF4551CFC6C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21" creationId="{59A4E4DF-56A4-A04B-BD6E-4DC9CEF095D2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23" creationId="{229F85D7-A4AB-E54A-9B65-C714D5649B9E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25" creationId="{192789D5-737B-E249-B5EA-5D4871F2E358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27" creationId="{B378B81B-D690-9642-8F46-045D814410A6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29" creationId="{A02749AD-943E-8745-940F-2E7A89440DAD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31" creationId="{2C290393-3602-2048-B2BE-9348AEAE7DFD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33" creationId="{C0780518-5B2A-6D40-A82D-7ACA8B2549BC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35" creationId="{75A5A49E-925A-C440-8B10-CDA7948ED15A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37" creationId="{5D6848F7-5210-E240-A36A-CE2CE063EFD6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39" creationId="{38BAE97D-DB74-F346-83A9-B3F26210E496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41" creationId="{264B0BD9-0B18-B34D-9B44-DF72375AE4BE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43" creationId="{0111B39B-FA36-214D-98D9-61AAFA449B73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45" creationId="{115F8027-2713-B24D-977F-665DD9512E23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47" creationId="{E7D6109A-B349-E741-8B1C-8CC26B24E4FF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49" creationId="{14570DA5-5D76-1B45-9955-CF4DEA7B3E3A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51" creationId="{8B47147B-A7C4-EB4C-8A67-19972C6BEC44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53" creationId="{DAFC8E28-4EAE-1941-8832-51C4CAA6F1AB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55" creationId="{9EE42B96-AE90-554E-895D-85F78A1AEE86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57" creationId="{4BE01F3D-ECBD-3D41-867A-4A3676D52C59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59" creationId="{0B05AEA2-071E-BB4B-AC65-9E7EC850996C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61" creationId="{D1A92B93-70D4-2B42-B72C-D658DBF1B951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63" creationId="{E0364324-C203-B64E-9CB6-7823517F8DB5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65" creationId="{A781533B-FC06-304D-A3CD-9467E09E9876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67" creationId="{A81FA7C7-A1E4-4448-9B67-9C7FB8AC5C4E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69" creationId="{8EFF7AAD-1678-A84D-8829-60A457D4E017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71" creationId="{A0A30F7F-2B7C-A844-9311-5B455BCAF5DA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73" creationId="{A6130A0D-4F5A-444F-A462-E946CF4762F6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75" creationId="{17DA5F7A-C2CE-0D48-9DAF-E7E4D409CE4B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77" creationId="{A2C02EED-408B-284E-BB59-FEA0ED008E0F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79" creationId="{6183F3DE-84A5-AC40-B137-7A810A66B410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81" creationId="{9ECB5496-E9F6-BC4C-91E0-9A30E390804C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83" creationId="{58B748D0-19C5-8B42-8D50-EC442E1AD5B2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85" creationId="{E7E5CC29-5299-7E43-B0FB-81BF1A93C149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87" creationId="{5149B591-AE47-2D4D-868C-1C024E46A460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89" creationId="{5EB49AFE-8E09-D04C-86B8-BE779148FFA4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91" creationId="{B708770C-D4E1-5A48-96D1-85D2F9D9CA43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93" creationId="{33638600-A5EE-7E48-9D96-10752F75B16D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95" creationId="{89465C3A-F094-1249-AE41-0F1397CCBA79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97" creationId="{227B085A-9347-3A49-A109-DAA374757B21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99" creationId="{356CD210-06F9-A041-A55F-19BFAE1C821F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101" creationId="{C32DE9A2-F741-E240-9E9B-83EC10EBDEC4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103" creationId="{7DBCDBA3-A1C4-574A-94B4-76B0A89AEFB0}"/>
          </ac:picMkLst>
        </pc:picChg>
        <pc:picChg chg="add mod">
          <ac:chgData name="Steve Schmitz" userId="6be8198f9ac8ee7c" providerId="LiveId" clId="{B6FFED66-6335-554D-AF5B-80FA4586EE42}" dt="2020-04-14T23:36:22.195" v="452" actId="1076"/>
          <ac:picMkLst>
            <pc:docMk/>
            <pc:sldMk cId="3957864825" sldId="262"/>
            <ac:picMk id="105" creationId="{A75E1708-3E34-7742-99B8-018513D84E57}"/>
          </ac:picMkLst>
        </pc:picChg>
        <pc:picChg chg="add mod">
          <ac:chgData name="Steve Schmitz" userId="6be8198f9ac8ee7c" providerId="LiveId" clId="{B6FFED66-6335-554D-AF5B-80FA4586EE42}" dt="2020-04-14T23:37:44.003" v="485" actId="1076"/>
          <ac:picMkLst>
            <pc:docMk/>
            <pc:sldMk cId="3957864825" sldId="262"/>
            <ac:picMk id="107" creationId="{EC9E5F56-4D8C-8648-B70C-BD35FF2802E2}"/>
          </ac:picMkLst>
        </pc:picChg>
        <pc:picChg chg="add mod">
          <ac:chgData name="Steve Schmitz" userId="6be8198f9ac8ee7c" providerId="LiveId" clId="{B6FFED66-6335-554D-AF5B-80FA4586EE42}" dt="2020-04-14T23:37:41.096" v="484" actId="1076"/>
          <ac:picMkLst>
            <pc:docMk/>
            <pc:sldMk cId="3957864825" sldId="262"/>
            <ac:picMk id="109" creationId="{54AB551B-4930-BF4A-B029-428951FEAA46}"/>
          </ac:picMkLst>
        </pc:picChg>
        <pc:picChg chg="add mod">
          <ac:chgData name="Steve Schmitz" userId="6be8198f9ac8ee7c" providerId="LiveId" clId="{B6FFED66-6335-554D-AF5B-80FA4586EE42}" dt="2020-04-14T23:37:38.765" v="483" actId="1076"/>
          <ac:picMkLst>
            <pc:docMk/>
            <pc:sldMk cId="3957864825" sldId="262"/>
            <ac:picMk id="111" creationId="{C0F03D37-C500-0444-BA00-E58820DCB6C6}"/>
          </ac:picMkLst>
        </pc:picChg>
        <pc:picChg chg="add mod">
          <ac:chgData name="Steve Schmitz" userId="6be8198f9ac8ee7c" providerId="LiveId" clId="{B6FFED66-6335-554D-AF5B-80FA4586EE42}" dt="2020-04-14T23:37:35.015" v="482" actId="1076"/>
          <ac:picMkLst>
            <pc:docMk/>
            <pc:sldMk cId="3957864825" sldId="262"/>
            <ac:picMk id="113" creationId="{0855A061-703D-364E-AE79-4C5A94B970BF}"/>
          </ac:picMkLst>
        </pc:picChg>
        <pc:picChg chg="add mod">
          <ac:chgData name="Steve Schmitz" userId="6be8198f9ac8ee7c" providerId="LiveId" clId="{B6FFED66-6335-554D-AF5B-80FA4586EE42}" dt="2020-04-14T23:37:32.144" v="481" actId="1076"/>
          <ac:picMkLst>
            <pc:docMk/>
            <pc:sldMk cId="3957864825" sldId="262"/>
            <ac:picMk id="115" creationId="{AB9C247D-CA16-5041-94D2-C69CBE4F8C87}"/>
          </ac:picMkLst>
        </pc:picChg>
        <pc:picChg chg="add mod">
          <ac:chgData name="Steve Schmitz" userId="6be8198f9ac8ee7c" providerId="LiveId" clId="{B6FFED66-6335-554D-AF5B-80FA4586EE42}" dt="2020-04-14T23:37:29.918" v="480" actId="1076"/>
          <ac:picMkLst>
            <pc:docMk/>
            <pc:sldMk cId="3957864825" sldId="262"/>
            <ac:picMk id="117" creationId="{1D4DE55D-D4F8-6E45-A2C5-9AC74E6E1CAA}"/>
          </ac:picMkLst>
        </pc:picChg>
        <pc:picChg chg="add mod">
          <ac:chgData name="Steve Schmitz" userId="6be8198f9ac8ee7c" providerId="LiveId" clId="{B6FFED66-6335-554D-AF5B-80FA4586EE42}" dt="2020-04-14T23:37:27.498" v="479" actId="1076"/>
          <ac:picMkLst>
            <pc:docMk/>
            <pc:sldMk cId="3957864825" sldId="262"/>
            <ac:picMk id="119" creationId="{14FCB1EA-F5B8-684E-A161-CB1C7CAB742D}"/>
          </ac:picMkLst>
        </pc:picChg>
        <pc:picChg chg="add mod">
          <ac:chgData name="Steve Schmitz" userId="6be8198f9ac8ee7c" providerId="LiveId" clId="{B6FFED66-6335-554D-AF5B-80FA4586EE42}" dt="2020-04-14T23:37:24.218" v="478" actId="1076"/>
          <ac:picMkLst>
            <pc:docMk/>
            <pc:sldMk cId="3957864825" sldId="262"/>
            <ac:picMk id="121" creationId="{F5B045B3-39B9-CF4E-801A-F4B999A011C4}"/>
          </ac:picMkLst>
        </pc:picChg>
        <pc:picChg chg="add mod">
          <ac:chgData name="Steve Schmitz" userId="6be8198f9ac8ee7c" providerId="LiveId" clId="{B6FFED66-6335-554D-AF5B-80FA4586EE42}" dt="2020-04-14T23:37:22.099" v="477" actId="1076"/>
          <ac:picMkLst>
            <pc:docMk/>
            <pc:sldMk cId="3957864825" sldId="262"/>
            <ac:picMk id="123" creationId="{3A9A23C6-65F4-BF4A-AE14-5D11C7DFCFF8}"/>
          </ac:picMkLst>
        </pc:picChg>
        <pc:picChg chg="add mod">
          <ac:chgData name="Steve Schmitz" userId="6be8198f9ac8ee7c" providerId="LiveId" clId="{B6FFED66-6335-554D-AF5B-80FA4586EE42}" dt="2020-04-14T23:37:19.709" v="476" actId="1076"/>
          <ac:picMkLst>
            <pc:docMk/>
            <pc:sldMk cId="3957864825" sldId="262"/>
            <ac:picMk id="125" creationId="{E94EAA71-5312-3B4D-B1E2-A3F2827E1B22}"/>
          </ac:picMkLst>
        </pc:picChg>
        <pc:picChg chg="add mod">
          <ac:chgData name="Steve Schmitz" userId="6be8198f9ac8ee7c" providerId="LiveId" clId="{B6FFED66-6335-554D-AF5B-80FA4586EE42}" dt="2020-04-14T23:37:17.315" v="475" actId="1076"/>
          <ac:picMkLst>
            <pc:docMk/>
            <pc:sldMk cId="3957864825" sldId="262"/>
            <ac:picMk id="127" creationId="{43AAF9CE-1059-894A-9126-8527858C859B}"/>
          </ac:picMkLst>
        </pc:picChg>
        <pc:picChg chg="add mod">
          <ac:chgData name="Steve Schmitz" userId="6be8198f9ac8ee7c" providerId="LiveId" clId="{B6FFED66-6335-554D-AF5B-80FA4586EE42}" dt="2020-04-14T23:37:15.023" v="474" actId="1076"/>
          <ac:picMkLst>
            <pc:docMk/>
            <pc:sldMk cId="3957864825" sldId="262"/>
            <ac:picMk id="129" creationId="{8CD0AA00-083C-8B45-B2C0-279B7E7DF06A}"/>
          </ac:picMkLst>
        </pc:picChg>
        <pc:picChg chg="add mod">
          <ac:chgData name="Steve Schmitz" userId="6be8198f9ac8ee7c" providerId="LiveId" clId="{B6FFED66-6335-554D-AF5B-80FA4586EE42}" dt="2020-04-14T23:37:12.671" v="473" actId="1076"/>
          <ac:picMkLst>
            <pc:docMk/>
            <pc:sldMk cId="3957864825" sldId="262"/>
            <ac:picMk id="131" creationId="{36948C6A-A1B9-174C-A642-7963F6875AFC}"/>
          </ac:picMkLst>
        </pc:picChg>
        <pc:picChg chg="add mod">
          <ac:chgData name="Steve Schmitz" userId="6be8198f9ac8ee7c" providerId="LiveId" clId="{B6FFED66-6335-554D-AF5B-80FA4586EE42}" dt="2020-04-14T23:37:10.257" v="472" actId="1076"/>
          <ac:picMkLst>
            <pc:docMk/>
            <pc:sldMk cId="3957864825" sldId="262"/>
            <ac:picMk id="133" creationId="{8C4FB605-3D80-994C-BDD7-56F6F7882388}"/>
          </ac:picMkLst>
        </pc:picChg>
        <pc:picChg chg="add mod">
          <ac:chgData name="Steve Schmitz" userId="6be8198f9ac8ee7c" providerId="LiveId" clId="{B6FFED66-6335-554D-AF5B-80FA4586EE42}" dt="2020-04-14T23:37:08.021" v="471" actId="1076"/>
          <ac:picMkLst>
            <pc:docMk/>
            <pc:sldMk cId="3957864825" sldId="262"/>
            <ac:picMk id="135" creationId="{20030B90-7FBB-8E48-93CE-FBB3828352DB}"/>
          </ac:picMkLst>
        </pc:picChg>
        <pc:picChg chg="add mod">
          <ac:chgData name="Steve Schmitz" userId="6be8198f9ac8ee7c" providerId="LiveId" clId="{B6FFED66-6335-554D-AF5B-80FA4586EE42}" dt="2020-04-14T23:37:05.686" v="470" actId="1076"/>
          <ac:picMkLst>
            <pc:docMk/>
            <pc:sldMk cId="3957864825" sldId="262"/>
            <ac:picMk id="137" creationId="{BC953D86-3163-AA4A-A1C9-618E4063E4F7}"/>
          </ac:picMkLst>
        </pc:picChg>
        <pc:picChg chg="add mod">
          <ac:chgData name="Steve Schmitz" userId="6be8198f9ac8ee7c" providerId="LiveId" clId="{B6FFED66-6335-554D-AF5B-80FA4586EE42}" dt="2020-04-14T23:37:03.331" v="469" actId="1076"/>
          <ac:picMkLst>
            <pc:docMk/>
            <pc:sldMk cId="3957864825" sldId="262"/>
            <ac:picMk id="139" creationId="{ADC94288-59AB-7644-9D86-47AD104D03F3}"/>
          </ac:picMkLst>
        </pc:picChg>
        <pc:picChg chg="add mod">
          <ac:chgData name="Steve Schmitz" userId="6be8198f9ac8ee7c" providerId="LiveId" clId="{B6FFED66-6335-554D-AF5B-80FA4586EE42}" dt="2020-04-14T23:37:01.136" v="468" actId="1076"/>
          <ac:picMkLst>
            <pc:docMk/>
            <pc:sldMk cId="3957864825" sldId="262"/>
            <ac:picMk id="141" creationId="{2C6C1533-B558-7F41-AF0D-DBC3A246C885}"/>
          </ac:picMkLst>
        </pc:picChg>
        <pc:picChg chg="add mod">
          <ac:chgData name="Steve Schmitz" userId="6be8198f9ac8ee7c" providerId="LiveId" clId="{B6FFED66-6335-554D-AF5B-80FA4586EE42}" dt="2020-04-14T23:36:58.365" v="467" actId="1076"/>
          <ac:picMkLst>
            <pc:docMk/>
            <pc:sldMk cId="3957864825" sldId="262"/>
            <ac:picMk id="143" creationId="{7534EDA5-8780-ED4F-82D7-9AB20851FFA6}"/>
          </ac:picMkLst>
        </pc:picChg>
        <pc:picChg chg="add mod">
          <ac:chgData name="Steve Schmitz" userId="6be8198f9ac8ee7c" providerId="LiveId" clId="{B6FFED66-6335-554D-AF5B-80FA4586EE42}" dt="2020-04-14T23:36:56.131" v="466" actId="1076"/>
          <ac:picMkLst>
            <pc:docMk/>
            <pc:sldMk cId="3957864825" sldId="262"/>
            <ac:picMk id="145" creationId="{376DA97E-2ECF-5543-8236-6E4B010D451A}"/>
          </ac:picMkLst>
        </pc:picChg>
        <pc:picChg chg="add mod">
          <ac:chgData name="Steve Schmitz" userId="6be8198f9ac8ee7c" providerId="LiveId" clId="{B6FFED66-6335-554D-AF5B-80FA4586EE42}" dt="2020-04-14T23:36:50.519" v="462" actId="1076"/>
          <ac:picMkLst>
            <pc:docMk/>
            <pc:sldMk cId="3957864825" sldId="262"/>
            <ac:picMk id="147" creationId="{96BA0390-4D05-D840-8239-23926F90CE9A}"/>
          </ac:picMkLst>
        </pc:picChg>
        <pc:picChg chg="add mod">
          <ac:chgData name="Steve Schmitz" userId="6be8198f9ac8ee7c" providerId="LiveId" clId="{B6FFED66-6335-554D-AF5B-80FA4586EE42}" dt="2020-04-14T23:36:48.311" v="461" actId="1076"/>
          <ac:picMkLst>
            <pc:docMk/>
            <pc:sldMk cId="3957864825" sldId="262"/>
            <ac:picMk id="149" creationId="{91BC89C7-F0F6-CB46-8415-F4D8FF180BAA}"/>
          </ac:picMkLst>
        </pc:picChg>
        <pc:picChg chg="add mod">
          <ac:chgData name="Steve Schmitz" userId="6be8198f9ac8ee7c" providerId="LiveId" clId="{B6FFED66-6335-554D-AF5B-80FA4586EE42}" dt="2020-04-14T23:36:44.321" v="460" actId="1076"/>
          <ac:picMkLst>
            <pc:docMk/>
            <pc:sldMk cId="3957864825" sldId="262"/>
            <ac:picMk id="151" creationId="{67EE7D63-C268-2644-A40E-C098389DD7E8}"/>
          </ac:picMkLst>
        </pc:picChg>
        <pc:picChg chg="add mod">
          <ac:chgData name="Steve Schmitz" userId="6be8198f9ac8ee7c" providerId="LiveId" clId="{B6FFED66-6335-554D-AF5B-80FA4586EE42}" dt="2020-04-14T23:36:42.276" v="459" actId="1076"/>
          <ac:picMkLst>
            <pc:docMk/>
            <pc:sldMk cId="3957864825" sldId="262"/>
            <ac:picMk id="153" creationId="{1E324554-2D25-3B4B-A9F7-B67530467FC7}"/>
          </ac:picMkLst>
        </pc:picChg>
        <pc:picChg chg="add mod">
          <ac:chgData name="Steve Schmitz" userId="6be8198f9ac8ee7c" providerId="LiveId" clId="{B6FFED66-6335-554D-AF5B-80FA4586EE42}" dt="2020-04-14T23:36:40.066" v="458" actId="1076"/>
          <ac:picMkLst>
            <pc:docMk/>
            <pc:sldMk cId="3957864825" sldId="262"/>
            <ac:picMk id="155" creationId="{6834DFE1-EF68-0E42-9896-E95E733578AF}"/>
          </ac:picMkLst>
        </pc:picChg>
        <pc:picChg chg="add mod">
          <ac:chgData name="Steve Schmitz" userId="6be8198f9ac8ee7c" providerId="LiveId" clId="{B6FFED66-6335-554D-AF5B-80FA4586EE42}" dt="2020-04-14T23:36:37.547" v="457" actId="1076"/>
          <ac:picMkLst>
            <pc:docMk/>
            <pc:sldMk cId="3957864825" sldId="262"/>
            <ac:picMk id="157" creationId="{A21BE3E0-5D0D-2F49-B63F-FB719C8BC965}"/>
          </ac:picMkLst>
        </pc:picChg>
        <pc:picChg chg="add mod">
          <ac:chgData name="Steve Schmitz" userId="6be8198f9ac8ee7c" providerId="LiveId" clId="{B6FFED66-6335-554D-AF5B-80FA4586EE42}" dt="2020-04-14T23:36:35.663" v="456" actId="1076"/>
          <ac:picMkLst>
            <pc:docMk/>
            <pc:sldMk cId="3957864825" sldId="262"/>
            <ac:picMk id="159" creationId="{5FF7717C-8698-5E45-996B-D5D35B05275C}"/>
          </ac:picMkLst>
        </pc:picChg>
        <pc:picChg chg="add mod">
          <ac:chgData name="Steve Schmitz" userId="6be8198f9ac8ee7c" providerId="LiveId" clId="{B6FFED66-6335-554D-AF5B-80FA4586EE42}" dt="2020-04-14T23:36:33.644" v="455" actId="1076"/>
          <ac:picMkLst>
            <pc:docMk/>
            <pc:sldMk cId="3957864825" sldId="262"/>
            <ac:picMk id="161" creationId="{67FA8CF6-CA97-054F-AAA7-A162A10054A5}"/>
          </ac:picMkLst>
        </pc:picChg>
        <pc:picChg chg="add mod">
          <ac:chgData name="Steve Schmitz" userId="6be8198f9ac8ee7c" providerId="LiveId" clId="{B6FFED66-6335-554D-AF5B-80FA4586EE42}" dt="2020-04-14T23:36:31.911" v="454" actId="1076"/>
          <ac:picMkLst>
            <pc:docMk/>
            <pc:sldMk cId="3957864825" sldId="262"/>
            <ac:picMk id="163" creationId="{6637BA7A-BE8C-DB4F-8AFC-328CFB34590B}"/>
          </ac:picMkLst>
        </pc:picChg>
      </pc:sldChg>
      <pc:sldMasterChg chg="modSldLayout">
        <pc:chgData name="Steve Schmitz" userId="6be8198f9ac8ee7c" providerId="LiveId" clId="{B6FFED66-6335-554D-AF5B-80FA4586EE42}" dt="2020-04-13T19:49:06.791" v="10" actId="207"/>
        <pc:sldMasterMkLst>
          <pc:docMk/>
          <pc:sldMasterMk cId="2823422103" sldId="2147483660"/>
        </pc:sldMasterMkLst>
        <pc:sldLayoutChg chg="addSp delSp modSp">
          <pc:chgData name="Steve Schmitz" userId="6be8198f9ac8ee7c" providerId="LiveId" clId="{B6FFED66-6335-554D-AF5B-80FA4586EE42}" dt="2020-04-13T19:49:06.791" v="10" actId="207"/>
          <pc:sldLayoutMkLst>
            <pc:docMk/>
            <pc:sldMasterMk cId="2823422103" sldId="2147483660"/>
            <pc:sldLayoutMk cId="2536168483" sldId="2147483661"/>
          </pc:sldLayoutMkLst>
          <pc:graphicFrameChg chg="modGraphic">
            <ac:chgData name="Steve Schmitz" userId="6be8198f9ac8ee7c" providerId="LiveId" clId="{B6FFED66-6335-554D-AF5B-80FA4586EE42}" dt="2020-04-13T19:49:06.791" v="10" actId="207"/>
            <ac:graphicFrameMkLst>
              <pc:docMk/>
              <pc:sldMasterMk cId="2823422103" sldId="2147483660"/>
              <pc:sldLayoutMk cId="2536168483" sldId="2147483661"/>
              <ac:graphicFrameMk id="8" creationId="{E8039B92-021E-8641-AE59-29E29BE92F1E}"/>
            </ac:graphicFrameMkLst>
          </pc:graphicFrameChg>
          <pc:picChg chg="add mod">
            <ac:chgData name="Steve Schmitz" userId="6be8198f9ac8ee7c" providerId="LiveId" clId="{B6FFED66-6335-554D-AF5B-80FA4586EE42}" dt="2020-04-13T19:48:58.360" v="9" actId="1076"/>
            <ac:picMkLst>
              <pc:docMk/>
              <pc:sldMasterMk cId="2823422103" sldId="2147483660"/>
              <pc:sldLayoutMk cId="2536168483" sldId="2147483661"/>
              <ac:picMk id="4" creationId="{6D6B111C-A929-3747-94B0-6CC0C0FD526E}"/>
            </ac:picMkLst>
          </pc:picChg>
          <pc:picChg chg="del">
            <ac:chgData name="Steve Schmitz" userId="6be8198f9ac8ee7c" providerId="LiveId" clId="{B6FFED66-6335-554D-AF5B-80FA4586EE42}" dt="2020-04-13T19:48:47.447" v="4" actId="478"/>
            <ac:picMkLst>
              <pc:docMk/>
              <pc:sldMasterMk cId="2823422103" sldId="2147483660"/>
              <pc:sldLayoutMk cId="2536168483" sldId="2147483661"/>
              <ac:picMk id="9" creationId="{EE32BD13-9F42-654C-8858-0C8A6A281956}"/>
            </ac:picMkLst>
          </pc:picChg>
        </pc:sldLayoutChg>
      </pc:sldMasterChg>
    </pc:docChg>
  </pc:docChgLst>
  <pc:docChgLst>
    <pc:chgData name="Steve Schmitz" userId="6be8198f9ac8ee7c" providerId="LiveId" clId="{63E4A534-DBCF-404A-81F1-C868AE1B7EBE}"/>
    <pc:docChg chg="delSld modSld sldOrd">
      <pc:chgData name="Steve Schmitz" userId="6be8198f9ac8ee7c" providerId="LiveId" clId="{63E4A534-DBCF-404A-81F1-C868AE1B7EBE}" dt="2020-04-14T23:49:58.437" v="261" actId="20577"/>
      <pc:docMkLst>
        <pc:docMk/>
      </pc:docMkLst>
      <pc:sldChg chg="modSp">
        <pc:chgData name="Steve Schmitz" userId="6be8198f9ac8ee7c" providerId="LiveId" clId="{63E4A534-DBCF-404A-81F1-C868AE1B7EBE}" dt="2020-04-14T23:49:14.234" v="244" actId="20577"/>
        <pc:sldMkLst>
          <pc:docMk/>
          <pc:sldMk cId="3628401580" sldId="257"/>
        </pc:sldMkLst>
        <pc:spChg chg="mod">
          <ac:chgData name="Steve Schmitz" userId="6be8198f9ac8ee7c" providerId="LiveId" clId="{63E4A534-DBCF-404A-81F1-C868AE1B7EBE}" dt="2020-04-14T23:48:47.484" v="201" actId="20577"/>
          <ac:spMkLst>
            <pc:docMk/>
            <pc:sldMk cId="3628401580" sldId="257"/>
            <ac:spMk id="30" creationId="{C1C83C04-D1C9-FB46-AAA2-FEAD77AF0B3C}"/>
          </ac:spMkLst>
        </pc:spChg>
        <pc:spChg chg="mod">
          <ac:chgData name="Steve Schmitz" userId="6be8198f9ac8ee7c" providerId="LiveId" clId="{63E4A534-DBCF-404A-81F1-C868AE1B7EBE}" dt="2020-04-14T23:49:09.736" v="240" actId="20577"/>
          <ac:spMkLst>
            <pc:docMk/>
            <pc:sldMk cId="3628401580" sldId="257"/>
            <ac:spMk id="42" creationId="{50003736-482B-8D43-9DD0-5D404BA03E39}"/>
          </ac:spMkLst>
        </pc:spChg>
        <pc:spChg chg="mod">
          <ac:chgData name="Steve Schmitz" userId="6be8198f9ac8ee7c" providerId="LiveId" clId="{63E4A534-DBCF-404A-81F1-C868AE1B7EBE}" dt="2020-04-14T23:49:14.234" v="244" actId="20577"/>
          <ac:spMkLst>
            <pc:docMk/>
            <pc:sldMk cId="3628401580" sldId="257"/>
            <ac:spMk id="67" creationId="{84CFC609-26F7-4882-B447-FA4F612C916C}"/>
          </ac:spMkLst>
        </pc:spChg>
      </pc:sldChg>
      <pc:sldChg chg="del">
        <pc:chgData name="Steve Schmitz" userId="6be8198f9ac8ee7c" providerId="LiveId" clId="{63E4A534-DBCF-404A-81F1-C868AE1B7EBE}" dt="2020-04-14T23:45:19.598" v="111" actId="2696"/>
        <pc:sldMkLst>
          <pc:docMk/>
          <pc:sldMk cId="3396422851" sldId="259"/>
        </pc:sldMkLst>
      </pc:sldChg>
      <pc:sldChg chg="modSp">
        <pc:chgData name="Steve Schmitz" userId="6be8198f9ac8ee7c" providerId="LiveId" clId="{63E4A534-DBCF-404A-81F1-C868AE1B7EBE}" dt="2020-04-14T23:49:58.437" v="261" actId="20577"/>
        <pc:sldMkLst>
          <pc:docMk/>
          <pc:sldMk cId="1347101154" sldId="261"/>
        </pc:sldMkLst>
        <pc:spChg chg="mod">
          <ac:chgData name="Steve Schmitz" userId="6be8198f9ac8ee7c" providerId="LiveId" clId="{63E4A534-DBCF-404A-81F1-C868AE1B7EBE}" dt="2020-04-14T23:49:58.437" v="261" actId="20577"/>
          <ac:spMkLst>
            <pc:docMk/>
            <pc:sldMk cId="1347101154" sldId="261"/>
            <ac:spMk id="80" creationId="{0EE26DF0-53E4-5C44-9D2C-51CBCE50F178}"/>
          </ac:spMkLst>
        </pc:spChg>
      </pc:sldChg>
      <pc:sldChg chg="addSp delSp modSp ord">
        <pc:chgData name="Steve Schmitz" userId="6be8198f9ac8ee7c" providerId="LiveId" clId="{63E4A534-DBCF-404A-81F1-C868AE1B7EBE}" dt="2020-04-14T23:47:34.607" v="176" actId="1076"/>
        <pc:sldMkLst>
          <pc:docMk/>
          <pc:sldMk cId="3957864825" sldId="262"/>
        </pc:sldMkLst>
        <pc:spChg chg="add mod">
          <ac:chgData name="Steve Schmitz" userId="6be8198f9ac8ee7c" providerId="LiveId" clId="{63E4A534-DBCF-404A-81F1-C868AE1B7EBE}" dt="2020-04-14T23:45:31.865" v="120" actId="20577"/>
          <ac:spMkLst>
            <pc:docMk/>
            <pc:sldMk cId="3957864825" sldId="262"/>
            <ac:spMk id="92" creationId="{BB4446F4-7865-F040-90CF-4952ECCCE554}"/>
          </ac:spMkLst>
        </pc:spChg>
        <pc:spChg chg="add mod">
          <ac:chgData name="Steve Schmitz" userId="6be8198f9ac8ee7c" providerId="LiveId" clId="{63E4A534-DBCF-404A-81F1-C868AE1B7EBE}" dt="2020-04-14T23:47:34.607" v="176" actId="1076"/>
          <ac:spMkLst>
            <pc:docMk/>
            <pc:sldMk cId="3957864825" sldId="262"/>
            <ac:spMk id="94" creationId="{C38B0FF0-D003-F74F-B91D-6F6B49E3CCB9}"/>
          </ac:spMkLst>
        </pc:spChg>
        <pc:grpChg chg="add del mod">
          <ac:chgData name="Steve Schmitz" userId="6be8198f9ac8ee7c" providerId="LiveId" clId="{63E4A534-DBCF-404A-81F1-C868AE1B7EBE}" dt="2020-04-14T23:42:08.513" v="63" actId="165"/>
          <ac:grpSpMkLst>
            <pc:docMk/>
            <pc:sldMk cId="3957864825" sldId="262"/>
            <ac:grpSpMk id="2" creationId="{06E0A479-640F-6549-B36B-B2D0C444BFE8}"/>
          </ac:grpSpMkLst>
        </pc:grpChg>
        <pc:grpChg chg="add del mod">
          <ac:chgData name="Steve Schmitz" userId="6be8198f9ac8ee7c" providerId="LiveId" clId="{63E4A534-DBCF-404A-81F1-C868AE1B7EBE}" dt="2020-04-14T23:44:37.888" v="104" actId="165"/>
          <ac:grpSpMkLst>
            <pc:docMk/>
            <pc:sldMk cId="3957864825" sldId="262"/>
            <ac:grpSpMk id="3" creationId="{240F5122-38BC-4945-BDDB-9BBD2BF1E28B}"/>
          </ac:grpSpMkLst>
        </pc:grpChg>
        <pc:grpChg chg="add del mod">
          <ac:chgData name="Steve Schmitz" userId="6be8198f9ac8ee7c" providerId="LiveId" clId="{63E4A534-DBCF-404A-81F1-C868AE1B7EBE}" dt="2020-04-14T23:44:53.244" v="105" actId="165"/>
          <ac:grpSpMkLst>
            <pc:docMk/>
            <pc:sldMk cId="3957864825" sldId="262"/>
            <ac:grpSpMk id="4" creationId="{5CCD485C-D655-4B4C-AA7E-E627D4A0595C}"/>
          </ac:grpSpMkLst>
        </pc:grpChg>
        <pc:grpChg chg="add mod">
          <ac:chgData name="Steve Schmitz" userId="6be8198f9ac8ee7c" providerId="LiveId" clId="{63E4A534-DBCF-404A-81F1-C868AE1B7EBE}" dt="2020-04-14T23:44:29.912" v="103" actId="465"/>
          <ac:grpSpMkLst>
            <pc:docMk/>
            <pc:sldMk cId="3957864825" sldId="262"/>
            <ac:grpSpMk id="6" creationId="{4F4F83EA-D36B-D94A-9026-9D5C35F61684}"/>
          </ac:grpSpMkLst>
        </pc:grpChg>
        <pc:grpChg chg="add del mod">
          <ac:chgData name="Steve Schmitz" userId="6be8198f9ac8ee7c" providerId="LiveId" clId="{63E4A534-DBCF-404A-81F1-C868AE1B7EBE}" dt="2020-04-14T23:45:04.586" v="106" actId="165"/>
          <ac:grpSpMkLst>
            <pc:docMk/>
            <pc:sldMk cId="3957864825" sldId="262"/>
            <ac:grpSpMk id="8" creationId="{1F614297-3D46-3D4C-9EC0-B8E9244AF6EC}"/>
          </ac:grpSpMkLst>
        </pc:grpChg>
        <pc:grpChg chg="add del mod">
          <ac:chgData name="Steve Schmitz" userId="6be8198f9ac8ee7c" providerId="LiveId" clId="{63E4A534-DBCF-404A-81F1-C868AE1B7EBE}" dt="2020-04-14T23:45:08.680" v="107" actId="165"/>
          <ac:grpSpMkLst>
            <pc:docMk/>
            <pc:sldMk cId="3957864825" sldId="262"/>
            <ac:grpSpMk id="10" creationId="{933D0D02-8BD9-B34A-AB87-E5D32FD33674}"/>
          </ac:grpSpMkLst>
        </pc:grpChg>
        <pc:grpChg chg="add del mod">
          <ac:chgData name="Steve Schmitz" userId="6be8198f9ac8ee7c" providerId="LiveId" clId="{63E4A534-DBCF-404A-81F1-C868AE1B7EBE}" dt="2020-04-14T23:45:11.198" v="108" actId="165"/>
          <ac:grpSpMkLst>
            <pc:docMk/>
            <pc:sldMk cId="3957864825" sldId="262"/>
            <ac:grpSpMk id="12" creationId="{4C2A6705-555D-E44E-9195-AEC1E329E73A}"/>
          </ac:grpSpMkLst>
        </pc:grpChg>
        <pc:grpChg chg="add del mod">
          <ac:chgData name="Steve Schmitz" userId="6be8198f9ac8ee7c" providerId="LiveId" clId="{63E4A534-DBCF-404A-81F1-C868AE1B7EBE}" dt="2020-04-14T23:45:13.423" v="109" actId="165"/>
          <ac:grpSpMkLst>
            <pc:docMk/>
            <pc:sldMk cId="3957864825" sldId="262"/>
            <ac:grpSpMk id="14" creationId="{C9A327D5-486A-B34A-AE0D-4452FB0E5233}"/>
          </ac:grpSpMkLst>
        </pc:grpChg>
        <pc:grpChg chg="add del mod">
          <ac:chgData name="Steve Schmitz" userId="6be8198f9ac8ee7c" providerId="LiveId" clId="{63E4A534-DBCF-404A-81F1-C868AE1B7EBE}" dt="2020-04-14T23:45:15.022" v="110" actId="165"/>
          <ac:grpSpMkLst>
            <pc:docMk/>
            <pc:sldMk cId="3957864825" sldId="262"/>
            <ac:grpSpMk id="16" creationId="{63F876FC-2236-1247-A92B-FD5D2FEF1782}"/>
          </ac:grpSpMkLst>
        </pc:grpChg>
        <pc:picChg chg="mod topLvl">
          <ac:chgData name="Steve Schmitz" userId="6be8198f9ac8ee7c" providerId="LiveId" clId="{63E4A534-DBCF-404A-81F1-C868AE1B7EBE}" dt="2020-04-14T23:45:04.586" v="106" actId="165"/>
          <ac:picMkLst>
            <pc:docMk/>
            <pc:sldMk cId="3957864825" sldId="262"/>
            <ac:picMk id="5" creationId="{8E100DD2-18F7-4B4E-9CA6-7D116B5E0009}"/>
          </ac:picMkLst>
        </pc:picChg>
        <pc:picChg chg="mod topLvl">
          <ac:chgData name="Steve Schmitz" userId="6be8198f9ac8ee7c" providerId="LiveId" clId="{63E4A534-DBCF-404A-81F1-C868AE1B7EBE}" dt="2020-04-14T23:45:15.022" v="110" actId="165"/>
          <ac:picMkLst>
            <pc:docMk/>
            <pc:sldMk cId="3957864825" sldId="262"/>
            <ac:picMk id="7" creationId="{303B4AD8-9785-F149-AC2B-E374B0500952}"/>
          </ac:picMkLst>
        </pc:picChg>
        <pc:picChg chg="mod topLvl">
          <ac:chgData name="Steve Schmitz" userId="6be8198f9ac8ee7c" providerId="LiveId" clId="{63E4A534-DBCF-404A-81F1-C868AE1B7EBE}" dt="2020-04-14T23:45:15.022" v="110" actId="165"/>
          <ac:picMkLst>
            <pc:docMk/>
            <pc:sldMk cId="3957864825" sldId="262"/>
            <ac:picMk id="9" creationId="{4E439003-5D0B-744E-AD26-2160B9A3A555}"/>
          </ac:picMkLst>
        </pc:picChg>
        <pc:picChg chg="mod topLvl">
          <ac:chgData name="Steve Schmitz" userId="6be8198f9ac8ee7c" providerId="LiveId" clId="{63E4A534-DBCF-404A-81F1-C868AE1B7EBE}" dt="2020-04-14T23:45:15.022" v="110" actId="165"/>
          <ac:picMkLst>
            <pc:docMk/>
            <pc:sldMk cId="3957864825" sldId="262"/>
            <ac:picMk id="11" creationId="{CCC58E82-11FE-B541-B87B-D52B29BB4E02}"/>
          </ac:picMkLst>
        </pc:picChg>
        <pc:picChg chg="mod topLvl">
          <ac:chgData name="Steve Schmitz" userId="6be8198f9ac8ee7c" providerId="LiveId" clId="{63E4A534-DBCF-404A-81F1-C868AE1B7EBE}" dt="2020-04-14T23:45:15.022" v="110" actId="165"/>
          <ac:picMkLst>
            <pc:docMk/>
            <pc:sldMk cId="3957864825" sldId="262"/>
            <ac:picMk id="13" creationId="{0F6E67E6-55FA-F847-A1F2-A86F84172699}"/>
          </ac:picMkLst>
        </pc:picChg>
        <pc:picChg chg="mod topLvl">
          <ac:chgData name="Steve Schmitz" userId="6be8198f9ac8ee7c" providerId="LiveId" clId="{63E4A534-DBCF-404A-81F1-C868AE1B7EBE}" dt="2020-04-14T23:45:15.022" v="110" actId="165"/>
          <ac:picMkLst>
            <pc:docMk/>
            <pc:sldMk cId="3957864825" sldId="262"/>
            <ac:picMk id="15" creationId="{148F9F3C-990D-DF46-BD70-DBEBE041B144}"/>
          </ac:picMkLst>
        </pc:picChg>
        <pc:picChg chg="mod topLvl">
          <ac:chgData name="Steve Schmitz" userId="6be8198f9ac8ee7c" providerId="LiveId" clId="{63E4A534-DBCF-404A-81F1-C868AE1B7EBE}" dt="2020-04-14T23:45:15.022" v="110" actId="165"/>
          <ac:picMkLst>
            <pc:docMk/>
            <pc:sldMk cId="3957864825" sldId="262"/>
            <ac:picMk id="17" creationId="{B245BA7C-C1A2-4F4B-930E-11401DA4A913}"/>
          </ac:picMkLst>
        </pc:picChg>
        <pc:picChg chg="mod topLvl">
          <ac:chgData name="Steve Schmitz" userId="6be8198f9ac8ee7c" providerId="LiveId" clId="{63E4A534-DBCF-404A-81F1-C868AE1B7EBE}" dt="2020-04-14T23:45:15.022" v="110" actId="165"/>
          <ac:picMkLst>
            <pc:docMk/>
            <pc:sldMk cId="3957864825" sldId="262"/>
            <ac:picMk id="19" creationId="{A0E100D2-4052-D241-B6D7-5DF4551CFC6C}"/>
          </ac:picMkLst>
        </pc:picChg>
        <pc:picChg chg="mod topLvl">
          <ac:chgData name="Steve Schmitz" userId="6be8198f9ac8ee7c" providerId="LiveId" clId="{63E4A534-DBCF-404A-81F1-C868AE1B7EBE}" dt="2020-04-14T23:45:15.022" v="110" actId="165"/>
          <ac:picMkLst>
            <pc:docMk/>
            <pc:sldMk cId="3957864825" sldId="262"/>
            <ac:picMk id="21" creationId="{59A4E4DF-56A4-A04B-BD6E-4DC9CEF095D2}"/>
          </ac:picMkLst>
        </pc:picChg>
        <pc:picChg chg="mod topLvl">
          <ac:chgData name="Steve Schmitz" userId="6be8198f9ac8ee7c" providerId="LiveId" clId="{63E4A534-DBCF-404A-81F1-C868AE1B7EBE}" dt="2020-04-14T23:45:15.022" v="110" actId="165"/>
          <ac:picMkLst>
            <pc:docMk/>
            <pc:sldMk cId="3957864825" sldId="262"/>
            <ac:picMk id="23" creationId="{229F85D7-A4AB-E54A-9B65-C714D5649B9E}"/>
          </ac:picMkLst>
        </pc:picChg>
        <pc:picChg chg="mod topLvl">
          <ac:chgData name="Steve Schmitz" userId="6be8198f9ac8ee7c" providerId="LiveId" clId="{63E4A534-DBCF-404A-81F1-C868AE1B7EBE}" dt="2020-04-14T23:45:15.022" v="110" actId="165"/>
          <ac:picMkLst>
            <pc:docMk/>
            <pc:sldMk cId="3957864825" sldId="262"/>
            <ac:picMk id="25" creationId="{192789D5-737B-E249-B5EA-5D4871F2E358}"/>
          </ac:picMkLst>
        </pc:picChg>
        <pc:picChg chg="mod topLvl">
          <ac:chgData name="Steve Schmitz" userId="6be8198f9ac8ee7c" providerId="LiveId" clId="{63E4A534-DBCF-404A-81F1-C868AE1B7EBE}" dt="2020-04-14T23:45:13.423" v="109" actId="165"/>
          <ac:picMkLst>
            <pc:docMk/>
            <pc:sldMk cId="3957864825" sldId="262"/>
            <ac:picMk id="27" creationId="{B378B81B-D690-9642-8F46-045D814410A6}"/>
          </ac:picMkLst>
        </pc:picChg>
        <pc:picChg chg="mod topLvl">
          <ac:chgData name="Steve Schmitz" userId="6be8198f9ac8ee7c" providerId="LiveId" clId="{63E4A534-DBCF-404A-81F1-C868AE1B7EBE}" dt="2020-04-14T23:45:13.423" v="109" actId="165"/>
          <ac:picMkLst>
            <pc:docMk/>
            <pc:sldMk cId="3957864825" sldId="262"/>
            <ac:picMk id="29" creationId="{A02749AD-943E-8745-940F-2E7A89440DAD}"/>
          </ac:picMkLst>
        </pc:picChg>
        <pc:picChg chg="mod topLvl">
          <ac:chgData name="Steve Schmitz" userId="6be8198f9ac8ee7c" providerId="LiveId" clId="{63E4A534-DBCF-404A-81F1-C868AE1B7EBE}" dt="2020-04-14T23:45:13.423" v="109" actId="165"/>
          <ac:picMkLst>
            <pc:docMk/>
            <pc:sldMk cId="3957864825" sldId="262"/>
            <ac:picMk id="31" creationId="{2C290393-3602-2048-B2BE-9348AEAE7DFD}"/>
          </ac:picMkLst>
        </pc:picChg>
        <pc:picChg chg="mod topLvl">
          <ac:chgData name="Steve Schmitz" userId="6be8198f9ac8ee7c" providerId="LiveId" clId="{63E4A534-DBCF-404A-81F1-C868AE1B7EBE}" dt="2020-04-14T23:45:13.423" v="109" actId="165"/>
          <ac:picMkLst>
            <pc:docMk/>
            <pc:sldMk cId="3957864825" sldId="262"/>
            <ac:picMk id="33" creationId="{C0780518-5B2A-6D40-A82D-7ACA8B2549BC}"/>
          </ac:picMkLst>
        </pc:picChg>
        <pc:picChg chg="mod topLvl">
          <ac:chgData name="Steve Schmitz" userId="6be8198f9ac8ee7c" providerId="LiveId" clId="{63E4A534-DBCF-404A-81F1-C868AE1B7EBE}" dt="2020-04-14T23:45:13.423" v="109" actId="165"/>
          <ac:picMkLst>
            <pc:docMk/>
            <pc:sldMk cId="3957864825" sldId="262"/>
            <ac:picMk id="35" creationId="{75A5A49E-925A-C440-8B10-CDA7948ED15A}"/>
          </ac:picMkLst>
        </pc:picChg>
        <pc:picChg chg="mod topLvl">
          <ac:chgData name="Steve Schmitz" userId="6be8198f9ac8ee7c" providerId="LiveId" clId="{63E4A534-DBCF-404A-81F1-C868AE1B7EBE}" dt="2020-04-14T23:45:13.423" v="109" actId="165"/>
          <ac:picMkLst>
            <pc:docMk/>
            <pc:sldMk cId="3957864825" sldId="262"/>
            <ac:picMk id="37" creationId="{5D6848F7-5210-E240-A36A-CE2CE063EFD6}"/>
          </ac:picMkLst>
        </pc:picChg>
        <pc:picChg chg="mod topLvl">
          <ac:chgData name="Steve Schmitz" userId="6be8198f9ac8ee7c" providerId="LiveId" clId="{63E4A534-DBCF-404A-81F1-C868AE1B7EBE}" dt="2020-04-14T23:45:13.423" v="109" actId="165"/>
          <ac:picMkLst>
            <pc:docMk/>
            <pc:sldMk cId="3957864825" sldId="262"/>
            <ac:picMk id="39" creationId="{38BAE97D-DB74-F346-83A9-B3F26210E496}"/>
          </ac:picMkLst>
        </pc:picChg>
        <pc:picChg chg="mod topLvl">
          <ac:chgData name="Steve Schmitz" userId="6be8198f9ac8ee7c" providerId="LiveId" clId="{63E4A534-DBCF-404A-81F1-C868AE1B7EBE}" dt="2020-04-14T23:45:13.423" v="109" actId="165"/>
          <ac:picMkLst>
            <pc:docMk/>
            <pc:sldMk cId="3957864825" sldId="262"/>
            <ac:picMk id="41" creationId="{264B0BD9-0B18-B34D-9B44-DF72375AE4BE}"/>
          </ac:picMkLst>
        </pc:picChg>
        <pc:picChg chg="mod topLvl">
          <ac:chgData name="Steve Schmitz" userId="6be8198f9ac8ee7c" providerId="LiveId" clId="{63E4A534-DBCF-404A-81F1-C868AE1B7EBE}" dt="2020-04-14T23:45:13.423" v="109" actId="165"/>
          <ac:picMkLst>
            <pc:docMk/>
            <pc:sldMk cId="3957864825" sldId="262"/>
            <ac:picMk id="43" creationId="{0111B39B-FA36-214D-98D9-61AAFA449B73}"/>
          </ac:picMkLst>
        </pc:picChg>
        <pc:picChg chg="mod topLvl">
          <ac:chgData name="Steve Schmitz" userId="6be8198f9ac8ee7c" providerId="LiveId" clId="{63E4A534-DBCF-404A-81F1-C868AE1B7EBE}" dt="2020-04-14T23:45:13.423" v="109" actId="165"/>
          <ac:picMkLst>
            <pc:docMk/>
            <pc:sldMk cId="3957864825" sldId="262"/>
            <ac:picMk id="45" creationId="{115F8027-2713-B24D-977F-665DD9512E23}"/>
          </ac:picMkLst>
        </pc:picChg>
        <pc:picChg chg="mod topLvl">
          <ac:chgData name="Steve Schmitz" userId="6be8198f9ac8ee7c" providerId="LiveId" clId="{63E4A534-DBCF-404A-81F1-C868AE1B7EBE}" dt="2020-04-14T23:45:11.198" v="108" actId="165"/>
          <ac:picMkLst>
            <pc:docMk/>
            <pc:sldMk cId="3957864825" sldId="262"/>
            <ac:picMk id="47" creationId="{E7D6109A-B349-E741-8B1C-8CC26B24E4FF}"/>
          </ac:picMkLst>
        </pc:picChg>
        <pc:picChg chg="mod topLvl">
          <ac:chgData name="Steve Schmitz" userId="6be8198f9ac8ee7c" providerId="LiveId" clId="{63E4A534-DBCF-404A-81F1-C868AE1B7EBE}" dt="2020-04-14T23:45:11.198" v="108" actId="165"/>
          <ac:picMkLst>
            <pc:docMk/>
            <pc:sldMk cId="3957864825" sldId="262"/>
            <ac:picMk id="49" creationId="{14570DA5-5D76-1B45-9955-CF4DEA7B3E3A}"/>
          </ac:picMkLst>
        </pc:picChg>
        <pc:picChg chg="mod topLvl">
          <ac:chgData name="Steve Schmitz" userId="6be8198f9ac8ee7c" providerId="LiveId" clId="{63E4A534-DBCF-404A-81F1-C868AE1B7EBE}" dt="2020-04-14T23:45:11.198" v="108" actId="165"/>
          <ac:picMkLst>
            <pc:docMk/>
            <pc:sldMk cId="3957864825" sldId="262"/>
            <ac:picMk id="51" creationId="{8B47147B-A7C4-EB4C-8A67-19972C6BEC44}"/>
          </ac:picMkLst>
        </pc:picChg>
        <pc:picChg chg="mod topLvl">
          <ac:chgData name="Steve Schmitz" userId="6be8198f9ac8ee7c" providerId="LiveId" clId="{63E4A534-DBCF-404A-81F1-C868AE1B7EBE}" dt="2020-04-14T23:45:11.198" v="108" actId="165"/>
          <ac:picMkLst>
            <pc:docMk/>
            <pc:sldMk cId="3957864825" sldId="262"/>
            <ac:picMk id="53" creationId="{DAFC8E28-4EAE-1941-8832-51C4CAA6F1AB}"/>
          </ac:picMkLst>
        </pc:picChg>
        <pc:picChg chg="mod topLvl">
          <ac:chgData name="Steve Schmitz" userId="6be8198f9ac8ee7c" providerId="LiveId" clId="{63E4A534-DBCF-404A-81F1-C868AE1B7EBE}" dt="2020-04-14T23:45:11.198" v="108" actId="165"/>
          <ac:picMkLst>
            <pc:docMk/>
            <pc:sldMk cId="3957864825" sldId="262"/>
            <ac:picMk id="55" creationId="{9EE42B96-AE90-554E-895D-85F78A1AEE86}"/>
          </ac:picMkLst>
        </pc:picChg>
        <pc:picChg chg="mod topLvl">
          <ac:chgData name="Steve Schmitz" userId="6be8198f9ac8ee7c" providerId="LiveId" clId="{63E4A534-DBCF-404A-81F1-C868AE1B7EBE}" dt="2020-04-14T23:45:11.198" v="108" actId="165"/>
          <ac:picMkLst>
            <pc:docMk/>
            <pc:sldMk cId="3957864825" sldId="262"/>
            <ac:picMk id="57" creationId="{4BE01F3D-ECBD-3D41-867A-4A3676D52C59}"/>
          </ac:picMkLst>
        </pc:picChg>
        <pc:picChg chg="mod topLvl">
          <ac:chgData name="Steve Schmitz" userId="6be8198f9ac8ee7c" providerId="LiveId" clId="{63E4A534-DBCF-404A-81F1-C868AE1B7EBE}" dt="2020-04-14T23:45:11.198" v="108" actId="165"/>
          <ac:picMkLst>
            <pc:docMk/>
            <pc:sldMk cId="3957864825" sldId="262"/>
            <ac:picMk id="59" creationId="{0B05AEA2-071E-BB4B-AC65-9E7EC850996C}"/>
          </ac:picMkLst>
        </pc:picChg>
        <pc:picChg chg="mod topLvl">
          <ac:chgData name="Steve Schmitz" userId="6be8198f9ac8ee7c" providerId="LiveId" clId="{63E4A534-DBCF-404A-81F1-C868AE1B7EBE}" dt="2020-04-14T23:45:11.198" v="108" actId="165"/>
          <ac:picMkLst>
            <pc:docMk/>
            <pc:sldMk cId="3957864825" sldId="262"/>
            <ac:picMk id="61" creationId="{D1A92B93-70D4-2B42-B72C-D658DBF1B951}"/>
          </ac:picMkLst>
        </pc:picChg>
        <pc:picChg chg="mod topLvl">
          <ac:chgData name="Steve Schmitz" userId="6be8198f9ac8ee7c" providerId="LiveId" clId="{63E4A534-DBCF-404A-81F1-C868AE1B7EBE}" dt="2020-04-14T23:45:11.198" v="108" actId="165"/>
          <ac:picMkLst>
            <pc:docMk/>
            <pc:sldMk cId="3957864825" sldId="262"/>
            <ac:picMk id="63" creationId="{E0364324-C203-B64E-9CB6-7823517F8DB5}"/>
          </ac:picMkLst>
        </pc:picChg>
        <pc:picChg chg="mod topLvl">
          <ac:chgData name="Steve Schmitz" userId="6be8198f9ac8ee7c" providerId="LiveId" clId="{63E4A534-DBCF-404A-81F1-C868AE1B7EBE}" dt="2020-04-14T23:45:11.198" v="108" actId="165"/>
          <ac:picMkLst>
            <pc:docMk/>
            <pc:sldMk cId="3957864825" sldId="262"/>
            <ac:picMk id="65" creationId="{A781533B-FC06-304D-A3CD-9467E09E9876}"/>
          </ac:picMkLst>
        </pc:picChg>
        <pc:picChg chg="mod topLvl">
          <ac:chgData name="Steve Schmitz" userId="6be8198f9ac8ee7c" providerId="LiveId" clId="{63E4A534-DBCF-404A-81F1-C868AE1B7EBE}" dt="2020-04-14T23:45:08.680" v="107" actId="165"/>
          <ac:picMkLst>
            <pc:docMk/>
            <pc:sldMk cId="3957864825" sldId="262"/>
            <ac:picMk id="67" creationId="{A81FA7C7-A1E4-4448-9B67-9C7FB8AC5C4E}"/>
          </ac:picMkLst>
        </pc:picChg>
        <pc:picChg chg="mod topLvl">
          <ac:chgData name="Steve Schmitz" userId="6be8198f9ac8ee7c" providerId="LiveId" clId="{63E4A534-DBCF-404A-81F1-C868AE1B7EBE}" dt="2020-04-14T23:45:08.680" v="107" actId="165"/>
          <ac:picMkLst>
            <pc:docMk/>
            <pc:sldMk cId="3957864825" sldId="262"/>
            <ac:picMk id="69" creationId="{8EFF7AAD-1678-A84D-8829-60A457D4E017}"/>
          </ac:picMkLst>
        </pc:picChg>
        <pc:picChg chg="mod topLvl">
          <ac:chgData name="Steve Schmitz" userId="6be8198f9ac8ee7c" providerId="LiveId" clId="{63E4A534-DBCF-404A-81F1-C868AE1B7EBE}" dt="2020-04-14T23:45:08.680" v="107" actId="165"/>
          <ac:picMkLst>
            <pc:docMk/>
            <pc:sldMk cId="3957864825" sldId="262"/>
            <ac:picMk id="71" creationId="{A0A30F7F-2B7C-A844-9311-5B455BCAF5DA}"/>
          </ac:picMkLst>
        </pc:picChg>
        <pc:picChg chg="mod topLvl">
          <ac:chgData name="Steve Schmitz" userId="6be8198f9ac8ee7c" providerId="LiveId" clId="{63E4A534-DBCF-404A-81F1-C868AE1B7EBE}" dt="2020-04-14T23:45:08.680" v="107" actId="165"/>
          <ac:picMkLst>
            <pc:docMk/>
            <pc:sldMk cId="3957864825" sldId="262"/>
            <ac:picMk id="73" creationId="{A6130A0D-4F5A-444F-A462-E946CF4762F6}"/>
          </ac:picMkLst>
        </pc:picChg>
        <pc:picChg chg="mod topLvl">
          <ac:chgData name="Steve Schmitz" userId="6be8198f9ac8ee7c" providerId="LiveId" clId="{63E4A534-DBCF-404A-81F1-C868AE1B7EBE}" dt="2020-04-14T23:45:08.680" v="107" actId="165"/>
          <ac:picMkLst>
            <pc:docMk/>
            <pc:sldMk cId="3957864825" sldId="262"/>
            <ac:picMk id="75" creationId="{17DA5F7A-C2CE-0D48-9DAF-E7E4D409CE4B}"/>
          </ac:picMkLst>
        </pc:picChg>
        <pc:picChg chg="mod topLvl">
          <ac:chgData name="Steve Schmitz" userId="6be8198f9ac8ee7c" providerId="LiveId" clId="{63E4A534-DBCF-404A-81F1-C868AE1B7EBE}" dt="2020-04-14T23:45:08.680" v="107" actId="165"/>
          <ac:picMkLst>
            <pc:docMk/>
            <pc:sldMk cId="3957864825" sldId="262"/>
            <ac:picMk id="77" creationId="{A2C02EED-408B-284E-BB59-FEA0ED008E0F}"/>
          </ac:picMkLst>
        </pc:picChg>
        <pc:picChg chg="mod topLvl">
          <ac:chgData name="Steve Schmitz" userId="6be8198f9ac8ee7c" providerId="LiveId" clId="{63E4A534-DBCF-404A-81F1-C868AE1B7EBE}" dt="2020-04-14T23:45:08.680" v="107" actId="165"/>
          <ac:picMkLst>
            <pc:docMk/>
            <pc:sldMk cId="3957864825" sldId="262"/>
            <ac:picMk id="79" creationId="{6183F3DE-84A5-AC40-B137-7A810A66B410}"/>
          </ac:picMkLst>
        </pc:picChg>
        <pc:picChg chg="mod topLvl">
          <ac:chgData name="Steve Schmitz" userId="6be8198f9ac8ee7c" providerId="LiveId" clId="{63E4A534-DBCF-404A-81F1-C868AE1B7EBE}" dt="2020-04-14T23:45:08.680" v="107" actId="165"/>
          <ac:picMkLst>
            <pc:docMk/>
            <pc:sldMk cId="3957864825" sldId="262"/>
            <ac:picMk id="81" creationId="{9ECB5496-E9F6-BC4C-91E0-9A30E390804C}"/>
          </ac:picMkLst>
        </pc:picChg>
        <pc:picChg chg="mod topLvl">
          <ac:chgData name="Steve Schmitz" userId="6be8198f9ac8ee7c" providerId="LiveId" clId="{63E4A534-DBCF-404A-81F1-C868AE1B7EBE}" dt="2020-04-14T23:45:08.680" v="107" actId="165"/>
          <ac:picMkLst>
            <pc:docMk/>
            <pc:sldMk cId="3957864825" sldId="262"/>
            <ac:picMk id="83" creationId="{58B748D0-19C5-8B42-8D50-EC442E1AD5B2}"/>
          </ac:picMkLst>
        </pc:picChg>
        <pc:picChg chg="mod topLvl">
          <ac:chgData name="Steve Schmitz" userId="6be8198f9ac8ee7c" providerId="LiveId" clId="{63E4A534-DBCF-404A-81F1-C868AE1B7EBE}" dt="2020-04-14T23:45:08.680" v="107" actId="165"/>
          <ac:picMkLst>
            <pc:docMk/>
            <pc:sldMk cId="3957864825" sldId="262"/>
            <ac:picMk id="85" creationId="{E7E5CC29-5299-7E43-B0FB-81BF1A93C149}"/>
          </ac:picMkLst>
        </pc:picChg>
        <pc:picChg chg="mod topLvl">
          <ac:chgData name="Steve Schmitz" userId="6be8198f9ac8ee7c" providerId="LiveId" clId="{63E4A534-DBCF-404A-81F1-C868AE1B7EBE}" dt="2020-04-14T23:45:04.586" v="106" actId="165"/>
          <ac:picMkLst>
            <pc:docMk/>
            <pc:sldMk cId="3957864825" sldId="262"/>
            <ac:picMk id="87" creationId="{5149B591-AE47-2D4D-868C-1C024E46A460}"/>
          </ac:picMkLst>
        </pc:picChg>
        <pc:picChg chg="mod topLvl">
          <ac:chgData name="Steve Schmitz" userId="6be8198f9ac8ee7c" providerId="LiveId" clId="{63E4A534-DBCF-404A-81F1-C868AE1B7EBE}" dt="2020-04-14T23:45:04.586" v="106" actId="165"/>
          <ac:picMkLst>
            <pc:docMk/>
            <pc:sldMk cId="3957864825" sldId="262"/>
            <ac:picMk id="89" creationId="{5EB49AFE-8E09-D04C-86B8-BE779148FFA4}"/>
          </ac:picMkLst>
        </pc:picChg>
        <pc:picChg chg="mod topLvl">
          <ac:chgData name="Steve Schmitz" userId="6be8198f9ac8ee7c" providerId="LiveId" clId="{63E4A534-DBCF-404A-81F1-C868AE1B7EBE}" dt="2020-04-14T23:45:04.586" v="106" actId="165"/>
          <ac:picMkLst>
            <pc:docMk/>
            <pc:sldMk cId="3957864825" sldId="262"/>
            <ac:picMk id="91" creationId="{B708770C-D4E1-5A48-96D1-85D2F9D9CA43}"/>
          </ac:picMkLst>
        </pc:picChg>
        <pc:picChg chg="mod topLvl">
          <ac:chgData name="Steve Schmitz" userId="6be8198f9ac8ee7c" providerId="LiveId" clId="{63E4A534-DBCF-404A-81F1-C868AE1B7EBE}" dt="2020-04-14T23:44:37.888" v="104" actId="165"/>
          <ac:picMkLst>
            <pc:docMk/>
            <pc:sldMk cId="3957864825" sldId="262"/>
            <ac:picMk id="93" creationId="{33638600-A5EE-7E48-9D96-10752F75B16D}"/>
          </ac:picMkLst>
        </pc:picChg>
        <pc:picChg chg="mod topLvl">
          <ac:chgData name="Steve Schmitz" userId="6be8198f9ac8ee7c" providerId="LiveId" clId="{63E4A534-DBCF-404A-81F1-C868AE1B7EBE}" dt="2020-04-14T23:45:04.586" v="106" actId="165"/>
          <ac:picMkLst>
            <pc:docMk/>
            <pc:sldMk cId="3957864825" sldId="262"/>
            <ac:picMk id="95" creationId="{89465C3A-F094-1249-AE41-0F1397CCBA79}"/>
          </ac:picMkLst>
        </pc:picChg>
        <pc:picChg chg="mod topLvl">
          <ac:chgData name="Steve Schmitz" userId="6be8198f9ac8ee7c" providerId="LiveId" clId="{63E4A534-DBCF-404A-81F1-C868AE1B7EBE}" dt="2020-04-14T23:45:04.586" v="106" actId="165"/>
          <ac:picMkLst>
            <pc:docMk/>
            <pc:sldMk cId="3957864825" sldId="262"/>
            <ac:picMk id="97" creationId="{227B085A-9347-3A49-A109-DAA374757B21}"/>
          </ac:picMkLst>
        </pc:picChg>
        <pc:picChg chg="mod topLvl">
          <ac:chgData name="Steve Schmitz" userId="6be8198f9ac8ee7c" providerId="LiveId" clId="{63E4A534-DBCF-404A-81F1-C868AE1B7EBE}" dt="2020-04-14T23:45:04.586" v="106" actId="165"/>
          <ac:picMkLst>
            <pc:docMk/>
            <pc:sldMk cId="3957864825" sldId="262"/>
            <ac:picMk id="99" creationId="{356CD210-06F9-A041-A55F-19BFAE1C821F}"/>
          </ac:picMkLst>
        </pc:picChg>
        <pc:picChg chg="mod topLvl">
          <ac:chgData name="Steve Schmitz" userId="6be8198f9ac8ee7c" providerId="LiveId" clId="{63E4A534-DBCF-404A-81F1-C868AE1B7EBE}" dt="2020-04-14T23:45:04.586" v="106" actId="165"/>
          <ac:picMkLst>
            <pc:docMk/>
            <pc:sldMk cId="3957864825" sldId="262"/>
            <ac:picMk id="101" creationId="{C32DE9A2-F741-E240-9E9B-83EC10EBDEC4}"/>
          </ac:picMkLst>
        </pc:picChg>
        <pc:picChg chg="mod topLvl">
          <ac:chgData name="Steve Schmitz" userId="6be8198f9ac8ee7c" providerId="LiveId" clId="{63E4A534-DBCF-404A-81F1-C868AE1B7EBE}" dt="2020-04-14T23:45:04.586" v="106" actId="165"/>
          <ac:picMkLst>
            <pc:docMk/>
            <pc:sldMk cId="3957864825" sldId="262"/>
            <ac:picMk id="103" creationId="{7DBCDBA3-A1C4-574A-94B4-76B0A89AEFB0}"/>
          </ac:picMkLst>
        </pc:picChg>
        <pc:picChg chg="mod topLvl">
          <ac:chgData name="Steve Schmitz" userId="6be8198f9ac8ee7c" providerId="LiveId" clId="{63E4A534-DBCF-404A-81F1-C868AE1B7EBE}" dt="2020-04-14T23:45:04.586" v="106" actId="165"/>
          <ac:picMkLst>
            <pc:docMk/>
            <pc:sldMk cId="3957864825" sldId="262"/>
            <ac:picMk id="105" creationId="{A75E1708-3E34-7742-99B8-018513D84E57}"/>
          </ac:picMkLst>
        </pc:picChg>
        <pc:picChg chg="mod">
          <ac:chgData name="Steve Schmitz" userId="6be8198f9ac8ee7c" providerId="LiveId" clId="{63E4A534-DBCF-404A-81F1-C868AE1B7EBE}" dt="2020-04-14T23:43:20.241" v="81" actId="164"/>
          <ac:picMkLst>
            <pc:docMk/>
            <pc:sldMk cId="3957864825" sldId="262"/>
            <ac:picMk id="107" creationId="{EC9E5F56-4D8C-8648-B70C-BD35FF2802E2}"/>
          </ac:picMkLst>
        </pc:picChg>
        <pc:picChg chg="mod">
          <ac:chgData name="Steve Schmitz" userId="6be8198f9ac8ee7c" providerId="LiveId" clId="{63E4A534-DBCF-404A-81F1-C868AE1B7EBE}" dt="2020-04-14T23:43:20.241" v="81" actId="164"/>
          <ac:picMkLst>
            <pc:docMk/>
            <pc:sldMk cId="3957864825" sldId="262"/>
            <ac:picMk id="109" creationId="{54AB551B-4930-BF4A-B029-428951FEAA46}"/>
          </ac:picMkLst>
        </pc:picChg>
        <pc:picChg chg="mod">
          <ac:chgData name="Steve Schmitz" userId="6be8198f9ac8ee7c" providerId="LiveId" clId="{63E4A534-DBCF-404A-81F1-C868AE1B7EBE}" dt="2020-04-14T23:43:20.241" v="81" actId="164"/>
          <ac:picMkLst>
            <pc:docMk/>
            <pc:sldMk cId="3957864825" sldId="262"/>
            <ac:picMk id="111" creationId="{C0F03D37-C500-0444-BA00-E58820DCB6C6}"/>
          </ac:picMkLst>
        </pc:picChg>
        <pc:picChg chg="mod">
          <ac:chgData name="Steve Schmitz" userId="6be8198f9ac8ee7c" providerId="LiveId" clId="{63E4A534-DBCF-404A-81F1-C868AE1B7EBE}" dt="2020-04-14T23:43:20.241" v="81" actId="164"/>
          <ac:picMkLst>
            <pc:docMk/>
            <pc:sldMk cId="3957864825" sldId="262"/>
            <ac:picMk id="113" creationId="{0855A061-703D-364E-AE79-4C5A94B970BF}"/>
          </ac:picMkLst>
        </pc:picChg>
        <pc:picChg chg="mod">
          <ac:chgData name="Steve Schmitz" userId="6be8198f9ac8ee7c" providerId="LiveId" clId="{63E4A534-DBCF-404A-81F1-C868AE1B7EBE}" dt="2020-04-14T23:43:20.241" v="81" actId="164"/>
          <ac:picMkLst>
            <pc:docMk/>
            <pc:sldMk cId="3957864825" sldId="262"/>
            <ac:picMk id="115" creationId="{AB9C247D-CA16-5041-94D2-C69CBE4F8C87}"/>
          </ac:picMkLst>
        </pc:picChg>
        <pc:picChg chg="mod">
          <ac:chgData name="Steve Schmitz" userId="6be8198f9ac8ee7c" providerId="LiveId" clId="{63E4A534-DBCF-404A-81F1-C868AE1B7EBE}" dt="2020-04-14T23:43:20.241" v="81" actId="164"/>
          <ac:picMkLst>
            <pc:docMk/>
            <pc:sldMk cId="3957864825" sldId="262"/>
            <ac:picMk id="117" creationId="{1D4DE55D-D4F8-6E45-A2C5-9AC74E6E1CAA}"/>
          </ac:picMkLst>
        </pc:picChg>
        <pc:picChg chg="mod">
          <ac:chgData name="Steve Schmitz" userId="6be8198f9ac8ee7c" providerId="LiveId" clId="{63E4A534-DBCF-404A-81F1-C868AE1B7EBE}" dt="2020-04-14T23:43:20.241" v="81" actId="164"/>
          <ac:picMkLst>
            <pc:docMk/>
            <pc:sldMk cId="3957864825" sldId="262"/>
            <ac:picMk id="119" creationId="{14FCB1EA-F5B8-684E-A161-CB1C7CAB742D}"/>
          </ac:picMkLst>
        </pc:picChg>
        <pc:picChg chg="mod">
          <ac:chgData name="Steve Schmitz" userId="6be8198f9ac8ee7c" providerId="LiveId" clId="{63E4A534-DBCF-404A-81F1-C868AE1B7EBE}" dt="2020-04-14T23:43:20.241" v="81" actId="164"/>
          <ac:picMkLst>
            <pc:docMk/>
            <pc:sldMk cId="3957864825" sldId="262"/>
            <ac:picMk id="121" creationId="{F5B045B3-39B9-CF4E-801A-F4B999A011C4}"/>
          </ac:picMkLst>
        </pc:picChg>
        <pc:picChg chg="mod">
          <ac:chgData name="Steve Schmitz" userId="6be8198f9ac8ee7c" providerId="LiveId" clId="{63E4A534-DBCF-404A-81F1-C868AE1B7EBE}" dt="2020-04-14T23:43:20.241" v="81" actId="164"/>
          <ac:picMkLst>
            <pc:docMk/>
            <pc:sldMk cId="3957864825" sldId="262"/>
            <ac:picMk id="123" creationId="{3A9A23C6-65F4-BF4A-AE14-5D11C7DFCFF8}"/>
          </ac:picMkLst>
        </pc:picChg>
        <pc:picChg chg="mod">
          <ac:chgData name="Steve Schmitz" userId="6be8198f9ac8ee7c" providerId="LiveId" clId="{63E4A534-DBCF-404A-81F1-C868AE1B7EBE}" dt="2020-04-14T23:43:20.241" v="81" actId="164"/>
          <ac:picMkLst>
            <pc:docMk/>
            <pc:sldMk cId="3957864825" sldId="262"/>
            <ac:picMk id="125" creationId="{E94EAA71-5312-3B4D-B1E2-A3F2827E1B22}"/>
          </ac:picMkLst>
        </pc:picChg>
        <pc:picChg chg="mod topLvl">
          <ac:chgData name="Steve Schmitz" userId="6be8198f9ac8ee7c" providerId="LiveId" clId="{63E4A534-DBCF-404A-81F1-C868AE1B7EBE}" dt="2020-04-14T23:44:53.244" v="105" actId="165"/>
          <ac:picMkLst>
            <pc:docMk/>
            <pc:sldMk cId="3957864825" sldId="262"/>
            <ac:picMk id="127" creationId="{43AAF9CE-1059-894A-9126-8527858C859B}"/>
          </ac:picMkLst>
        </pc:picChg>
        <pc:picChg chg="mod topLvl">
          <ac:chgData name="Steve Schmitz" userId="6be8198f9ac8ee7c" providerId="LiveId" clId="{63E4A534-DBCF-404A-81F1-C868AE1B7EBE}" dt="2020-04-14T23:44:53.244" v="105" actId="165"/>
          <ac:picMkLst>
            <pc:docMk/>
            <pc:sldMk cId="3957864825" sldId="262"/>
            <ac:picMk id="129" creationId="{8CD0AA00-083C-8B45-B2C0-279B7E7DF06A}"/>
          </ac:picMkLst>
        </pc:picChg>
        <pc:picChg chg="mod topLvl">
          <ac:chgData name="Steve Schmitz" userId="6be8198f9ac8ee7c" providerId="LiveId" clId="{63E4A534-DBCF-404A-81F1-C868AE1B7EBE}" dt="2020-04-14T23:44:53.244" v="105" actId="165"/>
          <ac:picMkLst>
            <pc:docMk/>
            <pc:sldMk cId="3957864825" sldId="262"/>
            <ac:picMk id="131" creationId="{36948C6A-A1B9-174C-A642-7963F6875AFC}"/>
          </ac:picMkLst>
        </pc:picChg>
        <pc:picChg chg="mod topLvl">
          <ac:chgData name="Steve Schmitz" userId="6be8198f9ac8ee7c" providerId="LiveId" clId="{63E4A534-DBCF-404A-81F1-C868AE1B7EBE}" dt="2020-04-14T23:44:53.244" v="105" actId="165"/>
          <ac:picMkLst>
            <pc:docMk/>
            <pc:sldMk cId="3957864825" sldId="262"/>
            <ac:picMk id="133" creationId="{8C4FB605-3D80-994C-BDD7-56F6F7882388}"/>
          </ac:picMkLst>
        </pc:picChg>
        <pc:picChg chg="mod topLvl">
          <ac:chgData name="Steve Schmitz" userId="6be8198f9ac8ee7c" providerId="LiveId" clId="{63E4A534-DBCF-404A-81F1-C868AE1B7EBE}" dt="2020-04-14T23:44:53.244" v="105" actId="165"/>
          <ac:picMkLst>
            <pc:docMk/>
            <pc:sldMk cId="3957864825" sldId="262"/>
            <ac:picMk id="135" creationId="{20030B90-7FBB-8E48-93CE-FBB3828352DB}"/>
          </ac:picMkLst>
        </pc:picChg>
        <pc:picChg chg="mod topLvl">
          <ac:chgData name="Steve Schmitz" userId="6be8198f9ac8ee7c" providerId="LiveId" clId="{63E4A534-DBCF-404A-81F1-C868AE1B7EBE}" dt="2020-04-14T23:44:53.244" v="105" actId="165"/>
          <ac:picMkLst>
            <pc:docMk/>
            <pc:sldMk cId="3957864825" sldId="262"/>
            <ac:picMk id="137" creationId="{BC953D86-3163-AA4A-A1C9-618E4063E4F7}"/>
          </ac:picMkLst>
        </pc:picChg>
        <pc:picChg chg="mod topLvl">
          <ac:chgData name="Steve Schmitz" userId="6be8198f9ac8ee7c" providerId="LiveId" clId="{63E4A534-DBCF-404A-81F1-C868AE1B7EBE}" dt="2020-04-14T23:44:53.244" v="105" actId="165"/>
          <ac:picMkLst>
            <pc:docMk/>
            <pc:sldMk cId="3957864825" sldId="262"/>
            <ac:picMk id="139" creationId="{ADC94288-59AB-7644-9D86-47AD104D03F3}"/>
          </ac:picMkLst>
        </pc:picChg>
        <pc:picChg chg="mod topLvl">
          <ac:chgData name="Steve Schmitz" userId="6be8198f9ac8ee7c" providerId="LiveId" clId="{63E4A534-DBCF-404A-81F1-C868AE1B7EBE}" dt="2020-04-14T23:44:53.244" v="105" actId="165"/>
          <ac:picMkLst>
            <pc:docMk/>
            <pc:sldMk cId="3957864825" sldId="262"/>
            <ac:picMk id="141" creationId="{2C6C1533-B558-7F41-AF0D-DBC3A246C885}"/>
          </ac:picMkLst>
        </pc:picChg>
        <pc:picChg chg="mod topLvl">
          <ac:chgData name="Steve Schmitz" userId="6be8198f9ac8ee7c" providerId="LiveId" clId="{63E4A534-DBCF-404A-81F1-C868AE1B7EBE}" dt="2020-04-14T23:44:53.244" v="105" actId="165"/>
          <ac:picMkLst>
            <pc:docMk/>
            <pc:sldMk cId="3957864825" sldId="262"/>
            <ac:picMk id="143" creationId="{7534EDA5-8780-ED4F-82D7-9AB20851FFA6}"/>
          </ac:picMkLst>
        </pc:picChg>
        <pc:picChg chg="mod topLvl">
          <ac:chgData name="Steve Schmitz" userId="6be8198f9ac8ee7c" providerId="LiveId" clId="{63E4A534-DBCF-404A-81F1-C868AE1B7EBE}" dt="2020-04-14T23:44:53.244" v="105" actId="165"/>
          <ac:picMkLst>
            <pc:docMk/>
            <pc:sldMk cId="3957864825" sldId="262"/>
            <ac:picMk id="145" creationId="{376DA97E-2ECF-5543-8236-6E4B010D451A}"/>
          </ac:picMkLst>
        </pc:picChg>
        <pc:picChg chg="mod topLvl">
          <ac:chgData name="Steve Schmitz" userId="6be8198f9ac8ee7c" providerId="LiveId" clId="{63E4A534-DBCF-404A-81F1-C868AE1B7EBE}" dt="2020-04-14T23:44:37.888" v="104" actId="165"/>
          <ac:picMkLst>
            <pc:docMk/>
            <pc:sldMk cId="3957864825" sldId="262"/>
            <ac:picMk id="147" creationId="{96BA0390-4D05-D840-8239-23926F90CE9A}"/>
          </ac:picMkLst>
        </pc:picChg>
        <pc:picChg chg="mod topLvl">
          <ac:chgData name="Steve Schmitz" userId="6be8198f9ac8ee7c" providerId="LiveId" clId="{63E4A534-DBCF-404A-81F1-C868AE1B7EBE}" dt="2020-04-14T23:44:37.888" v="104" actId="165"/>
          <ac:picMkLst>
            <pc:docMk/>
            <pc:sldMk cId="3957864825" sldId="262"/>
            <ac:picMk id="149" creationId="{91BC89C7-F0F6-CB46-8415-F4D8FF180BAA}"/>
          </ac:picMkLst>
        </pc:picChg>
        <pc:picChg chg="mod topLvl">
          <ac:chgData name="Steve Schmitz" userId="6be8198f9ac8ee7c" providerId="LiveId" clId="{63E4A534-DBCF-404A-81F1-C868AE1B7EBE}" dt="2020-04-14T23:44:37.888" v="104" actId="165"/>
          <ac:picMkLst>
            <pc:docMk/>
            <pc:sldMk cId="3957864825" sldId="262"/>
            <ac:picMk id="151" creationId="{67EE7D63-C268-2644-A40E-C098389DD7E8}"/>
          </ac:picMkLst>
        </pc:picChg>
        <pc:picChg chg="mod topLvl">
          <ac:chgData name="Steve Schmitz" userId="6be8198f9ac8ee7c" providerId="LiveId" clId="{63E4A534-DBCF-404A-81F1-C868AE1B7EBE}" dt="2020-04-14T23:44:37.888" v="104" actId="165"/>
          <ac:picMkLst>
            <pc:docMk/>
            <pc:sldMk cId="3957864825" sldId="262"/>
            <ac:picMk id="153" creationId="{1E324554-2D25-3B4B-A9F7-B67530467FC7}"/>
          </ac:picMkLst>
        </pc:picChg>
        <pc:picChg chg="mod topLvl">
          <ac:chgData name="Steve Schmitz" userId="6be8198f9ac8ee7c" providerId="LiveId" clId="{63E4A534-DBCF-404A-81F1-C868AE1B7EBE}" dt="2020-04-14T23:44:37.888" v="104" actId="165"/>
          <ac:picMkLst>
            <pc:docMk/>
            <pc:sldMk cId="3957864825" sldId="262"/>
            <ac:picMk id="155" creationId="{6834DFE1-EF68-0E42-9896-E95E733578AF}"/>
          </ac:picMkLst>
        </pc:picChg>
        <pc:picChg chg="mod topLvl">
          <ac:chgData name="Steve Schmitz" userId="6be8198f9ac8ee7c" providerId="LiveId" clId="{63E4A534-DBCF-404A-81F1-C868AE1B7EBE}" dt="2020-04-14T23:44:37.888" v="104" actId="165"/>
          <ac:picMkLst>
            <pc:docMk/>
            <pc:sldMk cId="3957864825" sldId="262"/>
            <ac:picMk id="157" creationId="{A21BE3E0-5D0D-2F49-B63F-FB719C8BC965}"/>
          </ac:picMkLst>
        </pc:picChg>
        <pc:picChg chg="mod topLvl">
          <ac:chgData name="Steve Schmitz" userId="6be8198f9ac8ee7c" providerId="LiveId" clId="{63E4A534-DBCF-404A-81F1-C868AE1B7EBE}" dt="2020-04-14T23:44:37.888" v="104" actId="165"/>
          <ac:picMkLst>
            <pc:docMk/>
            <pc:sldMk cId="3957864825" sldId="262"/>
            <ac:picMk id="159" creationId="{5FF7717C-8698-5E45-996B-D5D35B05275C}"/>
          </ac:picMkLst>
        </pc:picChg>
        <pc:picChg chg="mod topLvl">
          <ac:chgData name="Steve Schmitz" userId="6be8198f9ac8ee7c" providerId="LiveId" clId="{63E4A534-DBCF-404A-81F1-C868AE1B7EBE}" dt="2020-04-14T23:44:37.888" v="104" actId="165"/>
          <ac:picMkLst>
            <pc:docMk/>
            <pc:sldMk cId="3957864825" sldId="262"/>
            <ac:picMk id="161" creationId="{67FA8CF6-CA97-054F-AAA7-A162A10054A5}"/>
          </ac:picMkLst>
        </pc:picChg>
        <pc:picChg chg="mod topLvl">
          <ac:chgData name="Steve Schmitz" userId="6be8198f9ac8ee7c" providerId="LiveId" clId="{63E4A534-DBCF-404A-81F1-C868AE1B7EBE}" dt="2020-04-14T23:44:37.888" v="104" actId="165"/>
          <ac:picMkLst>
            <pc:docMk/>
            <pc:sldMk cId="3957864825" sldId="262"/>
            <ac:picMk id="163" creationId="{6637BA7A-BE8C-DB4F-8AFC-328CFB34590B}"/>
          </ac:picMkLst>
        </pc:picChg>
      </pc:sldChg>
    </pc:docChg>
  </pc:docChgLst>
  <pc:docChgLst>
    <pc:chgData name="Steve Schmitz" userId="6be8198f9ac8ee7c" providerId="LiveId" clId="{AD5DC291-D534-6243-A67F-E7467E9AC9B1}"/>
    <pc:docChg chg="undo redo custSel addSld delSld modSld sldOrd modMainMaster">
      <pc:chgData name="Steve Schmitz" userId="6be8198f9ac8ee7c" providerId="LiveId" clId="{AD5DC291-D534-6243-A67F-E7467E9AC9B1}" dt="2020-04-13T15:08:06.029" v="1586" actId="20577"/>
      <pc:docMkLst>
        <pc:docMk/>
      </pc:docMkLst>
      <pc:sldChg chg="addSp delSp modSp">
        <pc:chgData name="Steve Schmitz" userId="6be8198f9ac8ee7c" providerId="LiveId" clId="{AD5DC291-D534-6243-A67F-E7467E9AC9B1}" dt="2020-04-13T15:08:06.029" v="1586" actId="20577"/>
        <pc:sldMkLst>
          <pc:docMk/>
          <pc:sldMk cId="3628401580" sldId="257"/>
        </pc:sldMkLst>
        <pc:spChg chg="add del mod">
          <ac:chgData name="Steve Schmitz" userId="6be8198f9ac8ee7c" providerId="LiveId" clId="{AD5DC291-D534-6243-A67F-E7467E9AC9B1}" dt="2020-04-12T01:26:25.045" v="832" actId="478"/>
          <ac:spMkLst>
            <pc:docMk/>
            <pc:sldMk cId="3628401580" sldId="257"/>
            <ac:spMk id="2" creationId="{380FF3F1-A2E0-CD4A-A1DE-41C3F53874AB}"/>
          </ac:spMkLst>
        </pc:spChg>
        <pc:spChg chg="add del mod">
          <ac:chgData name="Steve Schmitz" userId="6be8198f9ac8ee7c" providerId="LiveId" clId="{AD5DC291-D534-6243-A67F-E7467E9AC9B1}" dt="2020-04-12T01:26:25.045" v="832" actId="478"/>
          <ac:spMkLst>
            <pc:docMk/>
            <pc:sldMk cId="3628401580" sldId="257"/>
            <ac:spMk id="9" creationId="{80A38A2A-E502-9044-8C24-4A77CC6F1915}"/>
          </ac:spMkLst>
        </pc:spChg>
        <pc:spChg chg="mod">
          <ac:chgData name="Steve Schmitz" userId="6be8198f9ac8ee7c" providerId="LiveId" clId="{AD5DC291-D534-6243-A67F-E7467E9AC9B1}" dt="2020-04-12T01:21:27.877" v="554" actId="20577"/>
          <ac:spMkLst>
            <pc:docMk/>
            <pc:sldMk cId="3628401580" sldId="257"/>
            <ac:spMk id="15" creationId="{02227CBF-10DA-B749-8808-54118539FF04}"/>
          </ac:spMkLst>
        </pc:spChg>
        <pc:spChg chg="mod">
          <ac:chgData name="Steve Schmitz" userId="6be8198f9ac8ee7c" providerId="LiveId" clId="{AD5DC291-D534-6243-A67F-E7467E9AC9B1}" dt="2020-04-12T01:25:04.242" v="772" actId="20577"/>
          <ac:spMkLst>
            <pc:docMk/>
            <pc:sldMk cId="3628401580" sldId="257"/>
            <ac:spMk id="22" creationId="{5263C26B-60EC-8D4F-A16E-692059D5DD63}"/>
          </ac:spMkLst>
        </pc:spChg>
        <pc:spChg chg="del mod">
          <ac:chgData name="Steve Schmitz" userId="6be8198f9ac8ee7c" providerId="LiveId" clId="{AD5DC291-D534-6243-A67F-E7467E9AC9B1}" dt="2020-04-12T01:26:25.045" v="832" actId="478"/>
          <ac:spMkLst>
            <pc:docMk/>
            <pc:sldMk cId="3628401580" sldId="257"/>
            <ac:spMk id="23" creationId="{7ED47B0A-FF31-4C49-8985-7BB925EECF45}"/>
          </ac:spMkLst>
        </pc:spChg>
        <pc:spChg chg="del mod">
          <ac:chgData name="Steve Schmitz" userId="6be8198f9ac8ee7c" providerId="LiveId" clId="{AD5DC291-D534-6243-A67F-E7467E9AC9B1}" dt="2020-04-12T01:26:27.929" v="833" actId="478"/>
          <ac:spMkLst>
            <pc:docMk/>
            <pc:sldMk cId="3628401580" sldId="257"/>
            <ac:spMk id="24" creationId="{634478A9-374B-254E-B8DD-19163F2F8140}"/>
          </ac:spMkLst>
        </pc:spChg>
        <pc:spChg chg="del mod">
          <ac:chgData name="Steve Schmitz" userId="6be8198f9ac8ee7c" providerId="LiveId" clId="{AD5DC291-D534-6243-A67F-E7467E9AC9B1}" dt="2020-04-12T01:26:27.929" v="833" actId="478"/>
          <ac:spMkLst>
            <pc:docMk/>
            <pc:sldMk cId="3628401580" sldId="257"/>
            <ac:spMk id="25" creationId="{5D1C4404-095B-064D-B94F-3F1249ABC851}"/>
          </ac:spMkLst>
        </pc:spChg>
        <pc:spChg chg="del mod">
          <ac:chgData name="Steve Schmitz" userId="6be8198f9ac8ee7c" providerId="LiveId" clId="{AD5DC291-D534-6243-A67F-E7467E9AC9B1}" dt="2020-04-12T01:26:27.929" v="833" actId="478"/>
          <ac:spMkLst>
            <pc:docMk/>
            <pc:sldMk cId="3628401580" sldId="257"/>
            <ac:spMk id="26" creationId="{BE2F07D3-87AA-4E4D-A7CE-BD0675D64EC1}"/>
          </ac:spMkLst>
        </pc:spChg>
        <pc:spChg chg="del">
          <ac:chgData name="Steve Schmitz" userId="6be8198f9ac8ee7c" providerId="LiveId" clId="{AD5DC291-D534-6243-A67F-E7467E9AC9B1}" dt="2020-04-12T01:04:35.254" v="303" actId="478"/>
          <ac:spMkLst>
            <pc:docMk/>
            <pc:sldMk cId="3628401580" sldId="257"/>
            <ac:spMk id="27" creationId="{80823252-89B2-C14F-9C43-23CEFB080640}"/>
          </ac:spMkLst>
        </pc:spChg>
        <pc:spChg chg="del">
          <ac:chgData name="Steve Schmitz" userId="6be8198f9ac8ee7c" providerId="LiveId" clId="{AD5DC291-D534-6243-A67F-E7467E9AC9B1}" dt="2020-04-12T01:04:35.817" v="304" actId="478"/>
          <ac:spMkLst>
            <pc:docMk/>
            <pc:sldMk cId="3628401580" sldId="257"/>
            <ac:spMk id="28" creationId="{C935C0C9-F83B-FC44-AB23-B5D39E1C4152}"/>
          </ac:spMkLst>
        </pc:spChg>
        <pc:spChg chg="del">
          <ac:chgData name="Steve Schmitz" userId="6be8198f9ac8ee7c" providerId="LiveId" clId="{AD5DC291-D534-6243-A67F-E7467E9AC9B1}" dt="2020-04-12T01:04:36.762" v="305" actId="478"/>
          <ac:spMkLst>
            <pc:docMk/>
            <pc:sldMk cId="3628401580" sldId="257"/>
            <ac:spMk id="29" creationId="{B9E28118-B977-264F-AB53-73915D3FAF82}"/>
          </ac:spMkLst>
        </pc:spChg>
        <pc:spChg chg="mod">
          <ac:chgData name="Steve Schmitz" userId="6be8198f9ac8ee7c" providerId="LiveId" clId="{AD5DC291-D534-6243-A67F-E7467E9AC9B1}" dt="2020-04-12T01:23:11.702" v="631" actId="20577"/>
          <ac:spMkLst>
            <pc:docMk/>
            <pc:sldMk cId="3628401580" sldId="257"/>
            <ac:spMk id="30" creationId="{C1C83C04-D1C9-FB46-AAA2-FEAD77AF0B3C}"/>
          </ac:spMkLst>
        </pc:spChg>
        <pc:spChg chg="mod">
          <ac:chgData name="Steve Schmitz" userId="6be8198f9ac8ee7c" providerId="LiveId" clId="{AD5DC291-D534-6243-A67F-E7467E9AC9B1}" dt="2020-04-12T01:24:55.001" v="767" actId="20577"/>
          <ac:spMkLst>
            <pc:docMk/>
            <pc:sldMk cId="3628401580" sldId="257"/>
            <ac:spMk id="36" creationId="{D997A303-B3E5-D640-BDD7-17D3BCEE11DE}"/>
          </ac:spMkLst>
        </pc:spChg>
        <pc:spChg chg="mod">
          <ac:chgData name="Steve Schmitz" userId="6be8198f9ac8ee7c" providerId="LiveId" clId="{AD5DC291-D534-6243-A67F-E7467E9AC9B1}" dt="2020-04-12T01:26:12.950" v="830" actId="20577"/>
          <ac:spMkLst>
            <pc:docMk/>
            <pc:sldMk cId="3628401580" sldId="257"/>
            <ac:spMk id="41" creationId="{882799DF-54C4-4E4E-AC0F-B368FEF33A53}"/>
          </ac:spMkLst>
        </pc:spChg>
        <pc:spChg chg="mod">
          <ac:chgData name="Steve Schmitz" userId="6be8198f9ac8ee7c" providerId="LiveId" clId="{AD5DC291-D534-6243-A67F-E7467E9AC9B1}" dt="2020-04-12T01:28:34.657" v="897" actId="20577"/>
          <ac:spMkLst>
            <pc:docMk/>
            <pc:sldMk cId="3628401580" sldId="257"/>
            <ac:spMk id="47" creationId="{4BE54B7A-EB80-2F4E-8CD1-5661DC574486}"/>
          </ac:spMkLst>
        </pc:spChg>
        <pc:spChg chg="mod">
          <ac:chgData name="Steve Schmitz" userId="6be8198f9ac8ee7c" providerId="LiveId" clId="{AD5DC291-D534-6243-A67F-E7467E9AC9B1}" dt="2020-04-12T01:28:31.108" v="894" actId="20577"/>
          <ac:spMkLst>
            <pc:docMk/>
            <pc:sldMk cId="3628401580" sldId="257"/>
            <ac:spMk id="52" creationId="{D84F6CF2-B4B6-D24D-9A7B-704BD5813AA8}"/>
          </ac:spMkLst>
        </pc:spChg>
        <pc:spChg chg="mod">
          <ac:chgData name="Steve Schmitz" userId="6be8198f9ac8ee7c" providerId="LiveId" clId="{AD5DC291-D534-6243-A67F-E7467E9AC9B1}" dt="2020-04-12T01:27:17.674" v="845" actId="1076"/>
          <ac:spMkLst>
            <pc:docMk/>
            <pc:sldMk cId="3628401580" sldId="257"/>
            <ac:spMk id="56" creationId="{EE27E9E8-87C1-E84C-AAFB-B48A2E6DE9F0}"/>
          </ac:spMkLst>
        </pc:spChg>
        <pc:spChg chg="mod">
          <ac:chgData name="Steve Schmitz" userId="6be8198f9ac8ee7c" providerId="LiveId" clId="{AD5DC291-D534-6243-A67F-E7467E9AC9B1}" dt="2020-04-12T01:28:50.941" v="919" actId="20577"/>
          <ac:spMkLst>
            <pc:docMk/>
            <pc:sldMk cId="3628401580" sldId="257"/>
            <ac:spMk id="57" creationId="{E9BFAE93-490C-4545-9299-4EA889D6337B}"/>
          </ac:spMkLst>
        </pc:spChg>
        <pc:spChg chg="add mod">
          <ac:chgData name="Steve Schmitz" userId="6be8198f9ac8ee7c" providerId="LiveId" clId="{AD5DC291-D534-6243-A67F-E7467E9AC9B1}" dt="2020-04-13T15:08:06.029" v="1586" actId="20577"/>
          <ac:spMkLst>
            <pc:docMk/>
            <pc:sldMk cId="3628401580" sldId="257"/>
            <ac:spMk id="60" creationId="{6061C05F-372F-F14D-BC69-49BC472F4BBC}"/>
          </ac:spMkLst>
        </pc:spChg>
        <pc:spChg chg="add mod">
          <ac:chgData name="Steve Schmitz" userId="6be8198f9ac8ee7c" providerId="LiveId" clId="{AD5DC291-D534-6243-A67F-E7467E9AC9B1}" dt="2020-04-13T15:07:52.563" v="1584" actId="1076"/>
          <ac:spMkLst>
            <pc:docMk/>
            <pc:sldMk cId="3628401580" sldId="257"/>
            <ac:spMk id="61" creationId="{72FE6B08-205C-224D-AFB1-4425D4F8DD2E}"/>
          </ac:spMkLst>
        </pc:spChg>
        <pc:grpChg chg="add del mod">
          <ac:chgData name="Steve Schmitz" userId="6be8198f9ac8ee7c" providerId="LiveId" clId="{AD5DC291-D534-6243-A67F-E7467E9AC9B1}" dt="2020-04-12T01:26:25.045" v="832" actId="478"/>
          <ac:grpSpMkLst>
            <pc:docMk/>
            <pc:sldMk cId="3628401580" sldId="257"/>
            <ac:grpSpMk id="3" creationId="{55AC1A53-230C-F84A-9669-4670FFDC20FA}"/>
          </ac:grpSpMkLst>
        </pc:grpChg>
        <pc:grpChg chg="add mod">
          <ac:chgData name="Steve Schmitz" userId="6be8198f9ac8ee7c" providerId="LiveId" clId="{AD5DC291-D534-6243-A67F-E7467E9AC9B1}" dt="2020-04-12T01:26:42.685" v="838" actId="1076"/>
          <ac:grpSpMkLst>
            <pc:docMk/>
            <pc:sldMk cId="3628401580" sldId="257"/>
            <ac:grpSpMk id="4" creationId="{B17037A4-B952-A846-9D93-7E921013404F}"/>
          </ac:grpSpMkLst>
        </pc:grpChg>
        <pc:grpChg chg="add mod">
          <ac:chgData name="Steve Schmitz" userId="6be8198f9ac8ee7c" providerId="LiveId" clId="{AD5DC291-D534-6243-A67F-E7467E9AC9B1}" dt="2020-04-12T01:26:53.166" v="840" actId="1076"/>
          <ac:grpSpMkLst>
            <pc:docMk/>
            <pc:sldMk cId="3628401580" sldId="257"/>
            <ac:grpSpMk id="5" creationId="{8ED2AE6A-953C-814B-87CC-AF3D5A43D1BE}"/>
          </ac:grpSpMkLst>
        </pc:grpChg>
        <pc:grpChg chg="add mod">
          <ac:chgData name="Steve Schmitz" userId="6be8198f9ac8ee7c" providerId="LiveId" clId="{AD5DC291-D534-6243-A67F-E7467E9AC9B1}" dt="2020-04-12T01:26:49.419" v="839" actId="1076"/>
          <ac:grpSpMkLst>
            <pc:docMk/>
            <pc:sldMk cId="3628401580" sldId="257"/>
            <ac:grpSpMk id="6" creationId="{F930905E-EF53-B943-9B64-BE8845C28FCD}"/>
          </ac:grpSpMkLst>
        </pc:grpChg>
        <pc:grpChg chg="add mod">
          <ac:chgData name="Steve Schmitz" userId="6be8198f9ac8ee7c" providerId="LiveId" clId="{AD5DC291-D534-6243-A67F-E7467E9AC9B1}" dt="2020-04-12T01:21:15.386" v="524" actId="164"/>
          <ac:grpSpMkLst>
            <pc:docMk/>
            <pc:sldMk cId="3628401580" sldId="257"/>
            <ac:grpSpMk id="13" creationId="{FA518163-BE72-B24F-8E1E-AEFA46538850}"/>
          </ac:grpSpMkLst>
        </pc:grpChg>
        <pc:grpChg chg="add mod">
          <ac:chgData name="Steve Schmitz" userId="6be8198f9ac8ee7c" providerId="LiveId" clId="{AD5DC291-D534-6243-A67F-E7467E9AC9B1}" dt="2020-04-12T01:22:59.985" v="606" actId="164"/>
          <ac:grpSpMkLst>
            <pc:docMk/>
            <pc:sldMk cId="3628401580" sldId="257"/>
            <ac:grpSpMk id="20" creationId="{43FF4014-CEF1-CB4E-81BA-4AA5B077003A}"/>
          </ac:grpSpMkLst>
        </pc:grpChg>
        <pc:grpChg chg="add mod">
          <ac:chgData name="Steve Schmitz" userId="6be8198f9ac8ee7c" providerId="LiveId" clId="{AD5DC291-D534-6243-A67F-E7467E9AC9B1}" dt="2020-04-12T01:25:11.806" v="773" actId="164"/>
          <ac:grpSpMkLst>
            <pc:docMk/>
            <pc:sldMk cId="3628401580" sldId="257"/>
            <ac:grpSpMk id="34" creationId="{2672A4AB-E491-B246-B89F-106E752B3D3A}"/>
          </ac:grpSpMkLst>
        </pc:grpChg>
        <pc:grpChg chg="add mod">
          <ac:chgData name="Steve Schmitz" userId="6be8198f9ac8ee7c" providerId="LiveId" clId="{AD5DC291-D534-6243-A67F-E7467E9AC9B1}" dt="2020-04-12T01:26:18.949" v="831" actId="164"/>
          <ac:grpSpMkLst>
            <pc:docMk/>
            <pc:sldMk cId="3628401580" sldId="257"/>
            <ac:grpSpMk id="39" creationId="{27CC024E-9EB2-0E4F-ADF3-784D8EC33B18}"/>
          </ac:grpSpMkLst>
        </pc:grpChg>
        <pc:grpChg chg="add mod">
          <ac:chgData name="Steve Schmitz" userId="6be8198f9ac8ee7c" providerId="LiveId" clId="{AD5DC291-D534-6243-A67F-E7467E9AC9B1}" dt="2020-04-12T01:27:43.360" v="852" actId="1076"/>
          <ac:grpSpMkLst>
            <pc:docMk/>
            <pc:sldMk cId="3628401580" sldId="257"/>
            <ac:grpSpMk id="45" creationId="{57851F72-66F5-8C4A-A3EE-51D97B15C2D6}"/>
          </ac:grpSpMkLst>
        </pc:grpChg>
        <pc:grpChg chg="add mod">
          <ac:chgData name="Steve Schmitz" userId="6be8198f9ac8ee7c" providerId="LiveId" clId="{AD5DC291-D534-6243-A67F-E7467E9AC9B1}" dt="2020-04-12T01:27:39.264" v="851" actId="1076"/>
          <ac:grpSpMkLst>
            <pc:docMk/>
            <pc:sldMk cId="3628401580" sldId="257"/>
            <ac:grpSpMk id="50" creationId="{F4D36683-8C39-0B46-9BF3-D3798A20D337}"/>
          </ac:grpSpMkLst>
        </pc:grpChg>
        <pc:grpChg chg="add mod">
          <ac:chgData name="Steve Schmitz" userId="6be8198f9ac8ee7c" providerId="LiveId" clId="{AD5DC291-D534-6243-A67F-E7467E9AC9B1}" dt="2020-04-12T01:27:49.580" v="853" actId="1076"/>
          <ac:grpSpMkLst>
            <pc:docMk/>
            <pc:sldMk cId="3628401580" sldId="257"/>
            <ac:grpSpMk id="55" creationId="{5108824F-E770-154E-BDB2-381A2D8129DF}"/>
          </ac:grpSpMkLst>
        </pc:grpChg>
        <pc:picChg chg="add del mod">
          <ac:chgData name="Steve Schmitz" userId="6be8198f9ac8ee7c" providerId="LiveId" clId="{AD5DC291-D534-6243-A67F-E7467E9AC9B1}" dt="2020-04-12T01:26:25.045" v="832" actId="478"/>
          <ac:picMkLst>
            <pc:docMk/>
            <pc:sldMk cId="3628401580" sldId="257"/>
            <ac:picMk id="11" creationId="{DDDBE126-936E-2B44-BB74-784E7C7E0675}"/>
          </ac:picMkLst>
        </pc:picChg>
        <pc:picChg chg="add del mod">
          <ac:chgData name="Steve Schmitz" userId="6be8198f9ac8ee7c" providerId="LiveId" clId="{AD5DC291-D534-6243-A67F-E7467E9AC9B1}" dt="2020-04-12T01:26:25.045" v="832" actId="478"/>
          <ac:picMkLst>
            <pc:docMk/>
            <pc:sldMk cId="3628401580" sldId="257"/>
            <ac:picMk id="12" creationId="{53572C3A-15E6-A741-A7DB-8BA363364141}"/>
          </ac:picMkLst>
        </pc:picChg>
        <pc:picChg chg="add mod">
          <ac:chgData name="Steve Schmitz" userId="6be8198f9ac8ee7c" providerId="LiveId" clId="{AD5DC291-D534-6243-A67F-E7467E9AC9B1}" dt="2020-04-12T01:21:15.386" v="524" actId="164"/>
          <ac:picMkLst>
            <pc:docMk/>
            <pc:sldMk cId="3628401580" sldId="257"/>
            <ac:picMk id="18" creationId="{E868445D-CE90-8C48-B8F2-CA08C467FF81}"/>
          </ac:picMkLst>
        </pc:picChg>
        <pc:picChg chg="add mod">
          <ac:chgData name="Steve Schmitz" userId="6be8198f9ac8ee7c" providerId="LiveId" clId="{AD5DC291-D534-6243-A67F-E7467E9AC9B1}" dt="2020-04-12T01:22:59.985" v="606" actId="164"/>
          <ac:picMkLst>
            <pc:docMk/>
            <pc:sldMk cId="3628401580" sldId="257"/>
            <ac:picMk id="32" creationId="{D7F2E932-5E3D-E147-A381-C25C9A285611}"/>
          </ac:picMkLst>
        </pc:picChg>
        <pc:picChg chg="add mod">
          <ac:chgData name="Steve Schmitz" userId="6be8198f9ac8ee7c" providerId="LiveId" clId="{AD5DC291-D534-6243-A67F-E7467E9AC9B1}" dt="2020-04-12T01:25:11.806" v="773" actId="164"/>
          <ac:picMkLst>
            <pc:docMk/>
            <pc:sldMk cId="3628401580" sldId="257"/>
            <ac:picMk id="33" creationId="{9D2B1235-A5BF-9344-94A7-EA0C20B05AB2}"/>
          </ac:picMkLst>
        </pc:picChg>
        <pc:picChg chg="add mod">
          <ac:chgData name="Steve Schmitz" userId="6be8198f9ac8ee7c" providerId="LiveId" clId="{AD5DC291-D534-6243-A67F-E7467E9AC9B1}" dt="2020-04-12T01:26:18.949" v="831" actId="164"/>
          <ac:picMkLst>
            <pc:docMk/>
            <pc:sldMk cId="3628401580" sldId="257"/>
            <ac:picMk id="44" creationId="{A209B680-BB8E-EF45-A98E-0233E9B679F9}"/>
          </ac:picMkLst>
        </pc:picChg>
      </pc:sldChg>
      <pc:sldChg chg="delSp del">
        <pc:chgData name="Steve Schmitz" userId="6be8198f9ac8ee7c" providerId="LiveId" clId="{AD5DC291-D534-6243-A67F-E7467E9AC9B1}" dt="2020-04-12T01:29:14.033" v="921" actId="2696"/>
        <pc:sldMkLst>
          <pc:docMk/>
          <pc:sldMk cId="1836382448" sldId="258"/>
        </pc:sldMkLst>
        <pc:spChg chg="del">
          <ac:chgData name="Steve Schmitz" userId="6be8198f9ac8ee7c" providerId="LiveId" clId="{AD5DC291-D534-6243-A67F-E7467E9AC9B1}" dt="2020-04-12T00:52:43.859" v="45" actId="478"/>
          <ac:spMkLst>
            <pc:docMk/>
            <pc:sldMk cId="1836382448" sldId="258"/>
            <ac:spMk id="4" creationId="{7EF1117E-5A30-4359-AC6A-BAB5BA1CF019}"/>
          </ac:spMkLst>
        </pc:spChg>
        <pc:graphicFrameChg chg="del">
          <ac:chgData name="Steve Schmitz" userId="6be8198f9ac8ee7c" providerId="LiveId" clId="{AD5DC291-D534-6243-A67F-E7467E9AC9B1}" dt="2020-04-12T00:52:43.859" v="45" actId="478"/>
          <ac:graphicFrameMkLst>
            <pc:docMk/>
            <pc:sldMk cId="1836382448" sldId="258"/>
            <ac:graphicFrameMk id="8" creationId="{7DB68226-4F0F-4AA5-BF8D-5DCEDF82D86E}"/>
          </ac:graphicFrameMkLst>
        </pc:graphicFrameChg>
        <pc:picChg chg="del">
          <ac:chgData name="Steve Schmitz" userId="6be8198f9ac8ee7c" providerId="LiveId" clId="{AD5DC291-D534-6243-A67F-E7467E9AC9B1}" dt="2020-04-12T00:52:43.859" v="45" actId="478"/>
          <ac:picMkLst>
            <pc:docMk/>
            <pc:sldMk cId="1836382448" sldId="258"/>
            <ac:picMk id="1026" creationId="{150E4694-BA56-4047-A844-FFFE731BD438}"/>
          </ac:picMkLst>
        </pc:picChg>
      </pc:sldChg>
      <pc:sldChg chg="addSp delSp modSp add ord">
        <pc:chgData name="Steve Schmitz" userId="6be8198f9ac8ee7c" providerId="LiveId" clId="{AD5DC291-D534-6243-A67F-E7467E9AC9B1}" dt="2020-04-12T01:37:23.811" v="1468"/>
        <pc:sldMkLst>
          <pc:docMk/>
          <pc:sldMk cId="3396422851" sldId="259"/>
        </pc:sldMkLst>
        <pc:spChg chg="del">
          <ac:chgData name="Steve Schmitz" userId="6be8198f9ac8ee7c" providerId="LiveId" clId="{AD5DC291-D534-6243-A67F-E7467E9AC9B1}" dt="2020-04-12T00:58:51.668" v="79" actId="478"/>
          <ac:spMkLst>
            <pc:docMk/>
            <pc:sldMk cId="3396422851" sldId="259"/>
            <ac:spMk id="2" creationId="{F74E19F9-7E35-E148-9336-37EC5C0B1076}"/>
          </ac:spMkLst>
        </pc:spChg>
        <pc:spChg chg="del">
          <ac:chgData name="Steve Schmitz" userId="6be8198f9ac8ee7c" providerId="LiveId" clId="{AD5DC291-D534-6243-A67F-E7467E9AC9B1}" dt="2020-04-12T00:58:52.958" v="80" actId="478"/>
          <ac:spMkLst>
            <pc:docMk/>
            <pc:sldMk cId="3396422851" sldId="259"/>
            <ac:spMk id="3" creationId="{41172DD3-43C9-234A-A0F5-0F410B94011C}"/>
          </ac:spMkLst>
        </pc:spChg>
        <pc:spChg chg="add mod">
          <ac:chgData name="Steve Schmitz" userId="6be8198f9ac8ee7c" providerId="LiveId" clId="{AD5DC291-D534-6243-A67F-E7467E9AC9B1}" dt="2020-04-12T01:00:21.316" v="109" actId="1076"/>
          <ac:spMkLst>
            <pc:docMk/>
            <pc:sldMk cId="3396422851" sldId="259"/>
            <ac:spMk id="54" creationId="{A80E2272-5740-E544-AD2D-F8F111820B1E}"/>
          </ac:spMkLst>
        </pc:spChg>
        <pc:picChg chg="add mod">
          <ac:chgData name="Steve Schmitz" userId="6be8198f9ac8ee7c" providerId="LiveId" clId="{AD5DC291-D534-6243-A67F-E7467E9AC9B1}" dt="2020-04-12T00:59:15.685" v="83" actId="1076"/>
          <ac:picMkLst>
            <pc:docMk/>
            <pc:sldMk cId="3396422851" sldId="259"/>
            <ac:picMk id="4" creationId="{2A56E6F8-5CA3-3546-A5F7-B419D419FAF1}"/>
          </ac:picMkLst>
        </pc:picChg>
        <pc:picChg chg="add mod">
          <ac:chgData name="Steve Schmitz" userId="6be8198f9ac8ee7c" providerId="LiveId" clId="{AD5DC291-D534-6243-A67F-E7467E9AC9B1}" dt="2020-04-12T00:59:15.685" v="83" actId="1076"/>
          <ac:picMkLst>
            <pc:docMk/>
            <pc:sldMk cId="3396422851" sldId="259"/>
            <ac:picMk id="5" creationId="{9D7C34E1-B4C6-7345-8519-885C9F18A202}"/>
          </ac:picMkLst>
        </pc:picChg>
        <pc:picChg chg="add mod">
          <ac:chgData name="Steve Schmitz" userId="6be8198f9ac8ee7c" providerId="LiveId" clId="{AD5DC291-D534-6243-A67F-E7467E9AC9B1}" dt="2020-04-12T00:59:15.685" v="83" actId="1076"/>
          <ac:picMkLst>
            <pc:docMk/>
            <pc:sldMk cId="3396422851" sldId="259"/>
            <ac:picMk id="6" creationId="{FD48A97C-8834-F549-A187-BF9CE73DDEED}"/>
          </ac:picMkLst>
        </pc:picChg>
        <pc:picChg chg="add mod">
          <ac:chgData name="Steve Schmitz" userId="6be8198f9ac8ee7c" providerId="LiveId" clId="{AD5DC291-D534-6243-A67F-E7467E9AC9B1}" dt="2020-04-12T00:59:08.792" v="82" actId="1076"/>
          <ac:picMkLst>
            <pc:docMk/>
            <pc:sldMk cId="3396422851" sldId="259"/>
            <ac:picMk id="7" creationId="{06582493-4899-7641-AA45-F94861A23321}"/>
          </ac:picMkLst>
        </pc:picChg>
        <pc:picChg chg="add mod">
          <ac:chgData name="Steve Schmitz" userId="6be8198f9ac8ee7c" providerId="LiveId" clId="{AD5DC291-D534-6243-A67F-E7467E9AC9B1}" dt="2020-04-12T00:59:08.792" v="82" actId="1076"/>
          <ac:picMkLst>
            <pc:docMk/>
            <pc:sldMk cId="3396422851" sldId="259"/>
            <ac:picMk id="8" creationId="{3D3C929C-3DB0-AF4D-8861-90F0894E655E}"/>
          </ac:picMkLst>
        </pc:picChg>
        <pc:picChg chg="add mod">
          <ac:chgData name="Steve Schmitz" userId="6be8198f9ac8ee7c" providerId="LiveId" clId="{AD5DC291-D534-6243-A67F-E7467E9AC9B1}" dt="2020-04-12T00:59:08.792" v="82" actId="1076"/>
          <ac:picMkLst>
            <pc:docMk/>
            <pc:sldMk cId="3396422851" sldId="259"/>
            <ac:picMk id="9" creationId="{A7412B4C-EA38-7146-AD56-54432F167EBE}"/>
          </ac:picMkLst>
        </pc:picChg>
        <pc:picChg chg="add mod">
          <ac:chgData name="Steve Schmitz" userId="6be8198f9ac8ee7c" providerId="LiveId" clId="{AD5DC291-D534-6243-A67F-E7467E9AC9B1}" dt="2020-04-12T00:59:08.792" v="82" actId="1076"/>
          <ac:picMkLst>
            <pc:docMk/>
            <pc:sldMk cId="3396422851" sldId="259"/>
            <ac:picMk id="10" creationId="{285E0F0B-8AFE-B34A-9FFC-ADEDF7FF0A21}"/>
          </ac:picMkLst>
        </pc:picChg>
        <pc:picChg chg="add mod">
          <ac:chgData name="Steve Schmitz" userId="6be8198f9ac8ee7c" providerId="LiveId" clId="{AD5DC291-D534-6243-A67F-E7467E9AC9B1}" dt="2020-04-12T00:59:08.792" v="82" actId="1076"/>
          <ac:picMkLst>
            <pc:docMk/>
            <pc:sldMk cId="3396422851" sldId="259"/>
            <ac:picMk id="11" creationId="{B8786E16-F7E3-9444-9361-66D16ACCB39C}"/>
          </ac:picMkLst>
        </pc:picChg>
        <pc:picChg chg="add mod">
          <ac:chgData name="Steve Schmitz" userId="6be8198f9ac8ee7c" providerId="LiveId" clId="{AD5DC291-D534-6243-A67F-E7467E9AC9B1}" dt="2020-04-12T00:59:08.792" v="82" actId="1076"/>
          <ac:picMkLst>
            <pc:docMk/>
            <pc:sldMk cId="3396422851" sldId="259"/>
            <ac:picMk id="12" creationId="{95A1A9E8-67BB-DA47-A5F3-86953411C4D1}"/>
          </ac:picMkLst>
        </pc:picChg>
        <pc:picChg chg="add mod">
          <ac:chgData name="Steve Schmitz" userId="6be8198f9ac8ee7c" providerId="LiveId" clId="{AD5DC291-D534-6243-A67F-E7467E9AC9B1}" dt="2020-04-12T00:59:08.792" v="82" actId="1076"/>
          <ac:picMkLst>
            <pc:docMk/>
            <pc:sldMk cId="3396422851" sldId="259"/>
            <ac:picMk id="13" creationId="{E4927407-8AC3-3245-AF07-FA5AC1837C95}"/>
          </ac:picMkLst>
        </pc:picChg>
        <pc:picChg chg="add mod">
          <ac:chgData name="Steve Schmitz" userId="6be8198f9ac8ee7c" providerId="LiveId" clId="{AD5DC291-D534-6243-A67F-E7467E9AC9B1}" dt="2020-04-12T00:59:08.792" v="82" actId="1076"/>
          <ac:picMkLst>
            <pc:docMk/>
            <pc:sldMk cId="3396422851" sldId="259"/>
            <ac:picMk id="14" creationId="{6C0C9994-0FB1-5F42-8DA8-C8DBD2177B47}"/>
          </ac:picMkLst>
        </pc:picChg>
        <pc:picChg chg="add mod">
          <ac:chgData name="Steve Schmitz" userId="6be8198f9ac8ee7c" providerId="LiveId" clId="{AD5DC291-D534-6243-A67F-E7467E9AC9B1}" dt="2020-04-12T00:59:50.283" v="89" actId="1076"/>
          <ac:picMkLst>
            <pc:docMk/>
            <pc:sldMk cId="3396422851" sldId="259"/>
            <ac:picMk id="15" creationId="{57E4357E-B9FD-4D4C-A2E3-C5BB7F7D438B}"/>
          </ac:picMkLst>
        </pc:picChg>
        <pc:picChg chg="add mod">
          <ac:chgData name="Steve Schmitz" userId="6be8198f9ac8ee7c" providerId="LiveId" clId="{AD5DC291-D534-6243-A67F-E7467E9AC9B1}" dt="2020-04-12T00:59:46.153" v="88" actId="1076"/>
          <ac:picMkLst>
            <pc:docMk/>
            <pc:sldMk cId="3396422851" sldId="259"/>
            <ac:picMk id="16" creationId="{17CF7BA8-35A2-3742-99AC-AAA768A8D392}"/>
          </ac:picMkLst>
        </pc:picChg>
        <pc:picChg chg="add mod">
          <ac:chgData name="Steve Schmitz" userId="6be8198f9ac8ee7c" providerId="LiveId" clId="{AD5DC291-D534-6243-A67F-E7467E9AC9B1}" dt="2020-04-12T00:59:42.808" v="87" actId="1076"/>
          <ac:picMkLst>
            <pc:docMk/>
            <pc:sldMk cId="3396422851" sldId="259"/>
            <ac:picMk id="17" creationId="{5BBCACE8-25F1-AD43-A430-B00E576882B8}"/>
          </ac:picMkLst>
        </pc:picChg>
        <pc:picChg chg="add mod">
          <ac:chgData name="Steve Schmitz" userId="6be8198f9ac8ee7c" providerId="LiveId" clId="{AD5DC291-D534-6243-A67F-E7467E9AC9B1}" dt="2020-04-12T00:59:08.792" v="82" actId="1076"/>
          <ac:picMkLst>
            <pc:docMk/>
            <pc:sldMk cId="3396422851" sldId="259"/>
            <ac:picMk id="18" creationId="{ED44660A-5652-0741-84A0-4350B514267A}"/>
          </ac:picMkLst>
        </pc:picChg>
        <pc:picChg chg="add mod">
          <ac:chgData name="Steve Schmitz" userId="6be8198f9ac8ee7c" providerId="LiveId" clId="{AD5DC291-D534-6243-A67F-E7467E9AC9B1}" dt="2020-04-12T00:59:08.792" v="82" actId="1076"/>
          <ac:picMkLst>
            <pc:docMk/>
            <pc:sldMk cId="3396422851" sldId="259"/>
            <ac:picMk id="19" creationId="{475B70F5-E3F5-2940-817B-EA524FB970D5}"/>
          </ac:picMkLst>
        </pc:picChg>
        <pc:picChg chg="add mod">
          <ac:chgData name="Steve Schmitz" userId="6be8198f9ac8ee7c" providerId="LiveId" clId="{AD5DC291-D534-6243-A67F-E7467E9AC9B1}" dt="2020-04-12T00:59:08.792" v="82" actId="1076"/>
          <ac:picMkLst>
            <pc:docMk/>
            <pc:sldMk cId="3396422851" sldId="259"/>
            <ac:picMk id="20" creationId="{7EE50950-EDEC-804A-8091-7AC74585DDB8}"/>
          </ac:picMkLst>
        </pc:picChg>
        <pc:picChg chg="add mod">
          <ac:chgData name="Steve Schmitz" userId="6be8198f9ac8ee7c" providerId="LiveId" clId="{AD5DC291-D534-6243-A67F-E7467E9AC9B1}" dt="2020-04-12T00:59:08.792" v="82" actId="1076"/>
          <ac:picMkLst>
            <pc:docMk/>
            <pc:sldMk cId="3396422851" sldId="259"/>
            <ac:picMk id="21" creationId="{A4131B6B-D30C-394C-BB87-3C1A031C4A2E}"/>
          </ac:picMkLst>
        </pc:picChg>
        <pc:picChg chg="add mod">
          <ac:chgData name="Steve Schmitz" userId="6be8198f9ac8ee7c" providerId="LiveId" clId="{AD5DC291-D534-6243-A67F-E7467E9AC9B1}" dt="2020-04-12T00:59:08.792" v="82" actId="1076"/>
          <ac:picMkLst>
            <pc:docMk/>
            <pc:sldMk cId="3396422851" sldId="259"/>
            <ac:picMk id="22" creationId="{DC69C4F7-F7AF-6045-A874-978127FB5BF0}"/>
          </ac:picMkLst>
        </pc:picChg>
        <pc:picChg chg="add mod">
          <ac:chgData name="Steve Schmitz" userId="6be8198f9ac8ee7c" providerId="LiveId" clId="{AD5DC291-D534-6243-A67F-E7467E9AC9B1}" dt="2020-04-12T00:59:08.792" v="82" actId="1076"/>
          <ac:picMkLst>
            <pc:docMk/>
            <pc:sldMk cId="3396422851" sldId="259"/>
            <ac:picMk id="23" creationId="{E1A8C5B9-4CA3-7F42-BB2B-B54ABDCD89DF}"/>
          </ac:picMkLst>
        </pc:picChg>
        <pc:picChg chg="add mod">
          <ac:chgData name="Steve Schmitz" userId="6be8198f9ac8ee7c" providerId="LiveId" clId="{AD5DC291-D534-6243-A67F-E7467E9AC9B1}" dt="2020-04-12T00:59:08.792" v="82" actId="1076"/>
          <ac:picMkLst>
            <pc:docMk/>
            <pc:sldMk cId="3396422851" sldId="259"/>
            <ac:picMk id="24" creationId="{B2EC5C71-9A52-654C-8D32-2FE43CD339A1}"/>
          </ac:picMkLst>
        </pc:picChg>
        <pc:picChg chg="add mod">
          <ac:chgData name="Steve Schmitz" userId="6be8198f9ac8ee7c" providerId="LiveId" clId="{AD5DC291-D534-6243-A67F-E7467E9AC9B1}" dt="2020-04-12T00:59:38.192" v="86" actId="1076"/>
          <ac:picMkLst>
            <pc:docMk/>
            <pc:sldMk cId="3396422851" sldId="259"/>
            <ac:picMk id="25" creationId="{AC7BEF3B-DAF1-934A-9CA6-1065D83B9181}"/>
          </ac:picMkLst>
        </pc:picChg>
        <pc:picChg chg="add mod">
          <ac:chgData name="Steve Schmitz" userId="6be8198f9ac8ee7c" providerId="LiveId" clId="{AD5DC291-D534-6243-A67F-E7467E9AC9B1}" dt="2020-04-12T00:59:38.192" v="86" actId="1076"/>
          <ac:picMkLst>
            <pc:docMk/>
            <pc:sldMk cId="3396422851" sldId="259"/>
            <ac:picMk id="26" creationId="{115800B8-44D6-104A-A9D8-4C2B4A6BE6B5}"/>
          </ac:picMkLst>
        </pc:picChg>
        <pc:picChg chg="add mod">
          <ac:chgData name="Steve Schmitz" userId="6be8198f9ac8ee7c" providerId="LiveId" clId="{AD5DC291-D534-6243-A67F-E7467E9AC9B1}" dt="2020-04-12T00:59:38.192" v="86" actId="1076"/>
          <ac:picMkLst>
            <pc:docMk/>
            <pc:sldMk cId="3396422851" sldId="259"/>
            <ac:picMk id="27" creationId="{81B6F849-0E55-0A49-8C30-B09D430FAE08}"/>
          </ac:picMkLst>
        </pc:picChg>
        <pc:picChg chg="add mod">
          <ac:chgData name="Steve Schmitz" userId="6be8198f9ac8ee7c" providerId="LiveId" clId="{AD5DC291-D534-6243-A67F-E7467E9AC9B1}" dt="2020-04-12T00:59:08.792" v="82" actId="1076"/>
          <ac:picMkLst>
            <pc:docMk/>
            <pc:sldMk cId="3396422851" sldId="259"/>
            <ac:picMk id="28" creationId="{CB9E70DE-E893-874E-96A3-E873F2A72943}"/>
          </ac:picMkLst>
        </pc:picChg>
        <pc:picChg chg="add mod">
          <ac:chgData name="Steve Schmitz" userId="6be8198f9ac8ee7c" providerId="LiveId" clId="{AD5DC291-D534-6243-A67F-E7467E9AC9B1}" dt="2020-04-12T00:59:08.792" v="82" actId="1076"/>
          <ac:picMkLst>
            <pc:docMk/>
            <pc:sldMk cId="3396422851" sldId="259"/>
            <ac:picMk id="29" creationId="{0530A48C-E8F7-814F-8091-2467C0FEE6E9}"/>
          </ac:picMkLst>
        </pc:picChg>
        <pc:picChg chg="add mod">
          <ac:chgData name="Steve Schmitz" userId="6be8198f9ac8ee7c" providerId="LiveId" clId="{AD5DC291-D534-6243-A67F-E7467E9AC9B1}" dt="2020-04-12T00:59:08.792" v="82" actId="1076"/>
          <ac:picMkLst>
            <pc:docMk/>
            <pc:sldMk cId="3396422851" sldId="259"/>
            <ac:picMk id="30" creationId="{900B7EB0-1651-5F40-800B-268EF18D8060}"/>
          </ac:picMkLst>
        </pc:picChg>
        <pc:picChg chg="add mod">
          <ac:chgData name="Steve Schmitz" userId="6be8198f9ac8ee7c" providerId="LiveId" clId="{AD5DC291-D534-6243-A67F-E7467E9AC9B1}" dt="2020-04-12T00:59:08.792" v="82" actId="1076"/>
          <ac:picMkLst>
            <pc:docMk/>
            <pc:sldMk cId="3396422851" sldId="259"/>
            <ac:picMk id="31" creationId="{EDF96741-C2B2-7B48-98BB-6339A7CB4B10}"/>
          </ac:picMkLst>
        </pc:picChg>
        <pc:picChg chg="add mod">
          <ac:chgData name="Steve Schmitz" userId="6be8198f9ac8ee7c" providerId="LiveId" clId="{AD5DC291-D534-6243-A67F-E7467E9AC9B1}" dt="2020-04-12T00:59:08.792" v="82" actId="1076"/>
          <ac:picMkLst>
            <pc:docMk/>
            <pc:sldMk cId="3396422851" sldId="259"/>
            <ac:picMk id="32" creationId="{FD91B407-CA81-9B4E-93A1-933678DDB31B}"/>
          </ac:picMkLst>
        </pc:picChg>
        <pc:picChg chg="add mod">
          <ac:chgData name="Steve Schmitz" userId="6be8198f9ac8ee7c" providerId="LiveId" clId="{AD5DC291-D534-6243-A67F-E7467E9AC9B1}" dt="2020-04-12T00:59:08.792" v="82" actId="1076"/>
          <ac:picMkLst>
            <pc:docMk/>
            <pc:sldMk cId="3396422851" sldId="259"/>
            <ac:picMk id="33" creationId="{EDFABCB9-FDC1-C741-B929-1DA06851449A}"/>
          </ac:picMkLst>
        </pc:picChg>
        <pc:picChg chg="add mod">
          <ac:chgData name="Steve Schmitz" userId="6be8198f9ac8ee7c" providerId="LiveId" clId="{AD5DC291-D534-6243-A67F-E7467E9AC9B1}" dt="2020-04-12T00:59:08.792" v="82" actId="1076"/>
          <ac:picMkLst>
            <pc:docMk/>
            <pc:sldMk cId="3396422851" sldId="259"/>
            <ac:picMk id="34" creationId="{24B76DA4-18EF-FF40-9BBD-A9D462097864}"/>
          </ac:picMkLst>
        </pc:picChg>
        <pc:picChg chg="add mod">
          <ac:chgData name="Steve Schmitz" userId="6be8198f9ac8ee7c" providerId="LiveId" clId="{AD5DC291-D534-6243-A67F-E7467E9AC9B1}" dt="2020-04-12T00:59:30.441" v="85" actId="1076"/>
          <ac:picMkLst>
            <pc:docMk/>
            <pc:sldMk cId="3396422851" sldId="259"/>
            <ac:picMk id="35" creationId="{FF1B9255-1451-3F49-8C0A-9336CF67B3D8}"/>
          </ac:picMkLst>
        </pc:picChg>
        <pc:picChg chg="add mod">
          <ac:chgData name="Steve Schmitz" userId="6be8198f9ac8ee7c" providerId="LiveId" clId="{AD5DC291-D534-6243-A67F-E7467E9AC9B1}" dt="2020-04-12T00:59:30.441" v="85" actId="1076"/>
          <ac:picMkLst>
            <pc:docMk/>
            <pc:sldMk cId="3396422851" sldId="259"/>
            <ac:picMk id="36" creationId="{8D8CE34D-DC93-DE4C-9C52-8FC6420C9C2C}"/>
          </ac:picMkLst>
        </pc:picChg>
        <pc:picChg chg="add mod">
          <ac:chgData name="Steve Schmitz" userId="6be8198f9ac8ee7c" providerId="LiveId" clId="{AD5DC291-D534-6243-A67F-E7467E9AC9B1}" dt="2020-04-12T00:59:30.441" v="85" actId="1076"/>
          <ac:picMkLst>
            <pc:docMk/>
            <pc:sldMk cId="3396422851" sldId="259"/>
            <ac:picMk id="37" creationId="{13A84C1F-B081-C041-BEB8-B5AA9652A23F}"/>
          </ac:picMkLst>
        </pc:picChg>
        <pc:picChg chg="add mod">
          <ac:chgData name="Steve Schmitz" userId="6be8198f9ac8ee7c" providerId="LiveId" clId="{AD5DC291-D534-6243-A67F-E7467E9AC9B1}" dt="2020-04-12T00:59:08.792" v="82" actId="1076"/>
          <ac:picMkLst>
            <pc:docMk/>
            <pc:sldMk cId="3396422851" sldId="259"/>
            <ac:picMk id="38" creationId="{E537E79F-5D19-7549-93EE-1EFF19DA60FC}"/>
          </ac:picMkLst>
        </pc:picChg>
        <pc:picChg chg="add mod">
          <ac:chgData name="Steve Schmitz" userId="6be8198f9ac8ee7c" providerId="LiveId" clId="{AD5DC291-D534-6243-A67F-E7467E9AC9B1}" dt="2020-04-12T00:59:08.792" v="82" actId="1076"/>
          <ac:picMkLst>
            <pc:docMk/>
            <pc:sldMk cId="3396422851" sldId="259"/>
            <ac:picMk id="39" creationId="{422F1612-5B56-D04F-839E-0821A4A96DF1}"/>
          </ac:picMkLst>
        </pc:picChg>
        <pc:picChg chg="add mod">
          <ac:chgData name="Steve Schmitz" userId="6be8198f9ac8ee7c" providerId="LiveId" clId="{AD5DC291-D534-6243-A67F-E7467E9AC9B1}" dt="2020-04-12T00:59:08.792" v="82" actId="1076"/>
          <ac:picMkLst>
            <pc:docMk/>
            <pc:sldMk cId="3396422851" sldId="259"/>
            <ac:picMk id="40" creationId="{7B4CBFAC-D2A2-7447-A460-F67850C31AAC}"/>
          </ac:picMkLst>
        </pc:picChg>
        <pc:picChg chg="add mod">
          <ac:chgData name="Steve Schmitz" userId="6be8198f9ac8ee7c" providerId="LiveId" clId="{AD5DC291-D534-6243-A67F-E7467E9AC9B1}" dt="2020-04-12T00:59:08.792" v="82" actId="1076"/>
          <ac:picMkLst>
            <pc:docMk/>
            <pc:sldMk cId="3396422851" sldId="259"/>
            <ac:picMk id="41" creationId="{5AE8F849-0F2D-A545-B8E4-EC55972489CA}"/>
          </ac:picMkLst>
        </pc:picChg>
        <pc:picChg chg="add mod">
          <ac:chgData name="Steve Schmitz" userId="6be8198f9ac8ee7c" providerId="LiveId" clId="{AD5DC291-D534-6243-A67F-E7467E9AC9B1}" dt="2020-04-12T00:59:08.792" v="82" actId="1076"/>
          <ac:picMkLst>
            <pc:docMk/>
            <pc:sldMk cId="3396422851" sldId="259"/>
            <ac:picMk id="42" creationId="{D3DDF44B-9E0E-964F-A519-331BE44D9EFD}"/>
          </ac:picMkLst>
        </pc:picChg>
        <pc:picChg chg="add mod">
          <ac:chgData name="Steve Schmitz" userId="6be8198f9ac8ee7c" providerId="LiveId" clId="{AD5DC291-D534-6243-A67F-E7467E9AC9B1}" dt="2020-04-12T00:59:08.792" v="82" actId="1076"/>
          <ac:picMkLst>
            <pc:docMk/>
            <pc:sldMk cId="3396422851" sldId="259"/>
            <ac:picMk id="43" creationId="{A6AD1E16-2279-E84D-9044-19D4F8FDB9D6}"/>
          </ac:picMkLst>
        </pc:picChg>
        <pc:picChg chg="add mod">
          <ac:chgData name="Steve Schmitz" userId="6be8198f9ac8ee7c" providerId="LiveId" clId="{AD5DC291-D534-6243-A67F-E7467E9AC9B1}" dt="2020-04-12T00:59:08.792" v="82" actId="1076"/>
          <ac:picMkLst>
            <pc:docMk/>
            <pc:sldMk cId="3396422851" sldId="259"/>
            <ac:picMk id="44" creationId="{9DCBE84C-2B16-2244-9E29-BB7AE0BB1A60}"/>
          </ac:picMkLst>
        </pc:picChg>
        <pc:picChg chg="add mod">
          <ac:chgData name="Steve Schmitz" userId="6be8198f9ac8ee7c" providerId="LiveId" clId="{AD5DC291-D534-6243-A67F-E7467E9AC9B1}" dt="2020-04-12T00:59:22.903" v="84" actId="1076"/>
          <ac:picMkLst>
            <pc:docMk/>
            <pc:sldMk cId="3396422851" sldId="259"/>
            <ac:picMk id="45" creationId="{34E6FC9D-806C-DF40-93CA-5287D8D1DCFA}"/>
          </ac:picMkLst>
        </pc:picChg>
        <pc:picChg chg="add mod">
          <ac:chgData name="Steve Schmitz" userId="6be8198f9ac8ee7c" providerId="LiveId" clId="{AD5DC291-D534-6243-A67F-E7467E9AC9B1}" dt="2020-04-12T00:59:22.903" v="84" actId="1076"/>
          <ac:picMkLst>
            <pc:docMk/>
            <pc:sldMk cId="3396422851" sldId="259"/>
            <ac:picMk id="46" creationId="{A865E02C-484C-BC4B-9CA2-17CE08E0D117}"/>
          </ac:picMkLst>
        </pc:picChg>
        <pc:picChg chg="add mod">
          <ac:chgData name="Steve Schmitz" userId="6be8198f9ac8ee7c" providerId="LiveId" clId="{AD5DC291-D534-6243-A67F-E7467E9AC9B1}" dt="2020-04-12T00:59:22.903" v="84" actId="1076"/>
          <ac:picMkLst>
            <pc:docMk/>
            <pc:sldMk cId="3396422851" sldId="259"/>
            <ac:picMk id="47" creationId="{56C59FE6-9EFF-CD4B-990B-58F9064C9091}"/>
          </ac:picMkLst>
        </pc:picChg>
        <pc:picChg chg="add mod">
          <ac:chgData name="Steve Schmitz" userId="6be8198f9ac8ee7c" providerId="LiveId" clId="{AD5DC291-D534-6243-A67F-E7467E9AC9B1}" dt="2020-04-12T00:59:08.792" v="82" actId="1076"/>
          <ac:picMkLst>
            <pc:docMk/>
            <pc:sldMk cId="3396422851" sldId="259"/>
            <ac:picMk id="48" creationId="{C8BC9762-0AA0-A341-A314-28FA5EE54B7E}"/>
          </ac:picMkLst>
        </pc:picChg>
        <pc:picChg chg="add mod">
          <ac:chgData name="Steve Schmitz" userId="6be8198f9ac8ee7c" providerId="LiveId" clId="{AD5DC291-D534-6243-A67F-E7467E9AC9B1}" dt="2020-04-12T00:59:08.792" v="82" actId="1076"/>
          <ac:picMkLst>
            <pc:docMk/>
            <pc:sldMk cId="3396422851" sldId="259"/>
            <ac:picMk id="49" creationId="{E05A1105-1BDE-8643-A4E1-16C474DD3F59}"/>
          </ac:picMkLst>
        </pc:picChg>
        <pc:picChg chg="add mod">
          <ac:chgData name="Steve Schmitz" userId="6be8198f9ac8ee7c" providerId="LiveId" clId="{AD5DC291-D534-6243-A67F-E7467E9AC9B1}" dt="2020-04-12T00:59:08.792" v="82" actId="1076"/>
          <ac:picMkLst>
            <pc:docMk/>
            <pc:sldMk cId="3396422851" sldId="259"/>
            <ac:picMk id="50" creationId="{892821EF-507F-1945-8F2D-6D3196A6EFC6}"/>
          </ac:picMkLst>
        </pc:picChg>
        <pc:picChg chg="add mod">
          <ac:chgData name="Steve Schmitz" userId="6be8198f9ac8ee7c" providerId="LiveId" clId="{AD5DC291-D534-6243-A67F-E7467E9AC9B1}" dt="2020-04-12T00:59:08.792" v="82" actId="1076"/>
          <ac:picMkLst>
            <pc:docMk/>
            <pc:sldMk cId="3396422851" sldId="259"/>
            <ac:picMk id="51" creationId="{D7F46F64-C82B-7448-BFD3-4B4ED3E5BBB4}"/>
          </ac:picMkLst>
        </pc:picChg>
        <pc:picChg chg="add mod">
          <ac:chgData name="Steve Schmitz" userId="6be8198f9ac8ee7c" providerId="LiveId" clId="{AD5DC291-D534-6243-A67F-E7467E9AC9B1}" dt="2020-04-12T00:59:08.792" v="82" actId="1076"/>
          <ac:picMkLst>
            <pc:docMk/>
            <pc:sldMk cId="3396422851" sldId="259"/>
            <ac:picMk id="52" creationId="{9639ED6D-582F-8948-BC15-EB61E75A85A9}"/>
          </ac:picMkLst>
        </pc:picChg>
        <pc:picChg chg="add mod">
          <ac:chgData name="Steve Schmitz" userId="6be8198f9ac8ee7c" providerId="LiveId" clId="{AD5DC291-D534-6243-A67F-E7467E9AC9B1}" dt="2020-04-12T00:59:08.792" v="82" actId="1076"/>
          <ac:picMkLst>
            <pc:docMk/>
            <pc:sldMk cId="3396422851" sldId="259"/>
            <ac:picMk id="53" creationId="{4055AE56-D5C9-4A4D-BD07-7F36B06F39F9}"/>
          </ac:picMkLst>
        </pc:picChg>
      </pc:sldChg>
      <pc:sldChg chg="addSp delSp modSp add ord">
        <pc:chgData name="Steve Schmitz" userId="6be8198f9ac8ee7c" providerId="LiveId" clId="{AD5DC291-D534-6243-A67F-E7467E9AC9B1}" dt="2020-04-12T02:12:51.086" v="1470"/>
        <pc:sldMkLst>
          <pc:docMk/>
          <pc:sldMk cId="3980659333" sldId="260"/>
        </pc:sldMkLst>
        <pc:spChg chg="mod">
          <ac:chgData name="Steve Schmitz" userId="6be8198f9ac8ee7c" providerId="LiveId" clId="{AD5DC291-D534-6243-A67F-E7467E9AC9B1}" dt="2020-04-12T01:13:07.298" v="405" actId="20577"/>
          <ac:spMkLst>
            <pc:docMk/>
            <pc:sldMk cId="3980659333" sldId="260"/>
            <ac:spMk id="54" creationId="{A80E2272-5740-E544-AD2D-F8F111820B1E}"/>
          </ac:spMkLst>
        </pc:spChg>
        <pc:spChg chg="add mod">
          <ac:chgData name="Steve Schmitz" userId="6be8198f9ac8ee7c" providerId="LiveId" clId="{AD5DC291-D534-6243-A67F-E7467E9AC9B1}" dt="2020-04-12T01:15:55.642" v="464" actId="164"/>
          <ac:spMkLst>
            <pc:docMk/>
            <pc:sldMk cId="3980659333" sldId="260"/>
            <ac:spMk id="55" creationId="{D652A24F-807C-7944-BB58-841A3C753B1F}"/>
          </ac:spMkLst>
        </pc:spChg>
        <pc:spChg chg="add mod">
          <ac:chgData name="Steve Schmitz" userId="6be8198f9ac8ee7c" providerId="LiveId" clId="{AD5DC291-D534-6243-A67F-E7467E9AC9B1}" dt="2020-04-12T01:16:00.593" v="465" actId="164"/>
          <ac:spMkLst>
            <pc:docMk/>
            <pc:sldMk cId="3980659333" sldId="260"/>
            <ac:spMk id="56" creationId="{47CA1AD9-E96A-634B-96B4-BD39CF923779}"/>
          </ac:spMkLst>
        </pc:spChg>
        <pc:spChg chg="add mod">
          <ac:chgData name="Steve Schmitz" userId="6be8198f9ac8ee7c" providerId="LiveId" clId="{AD5DC291-D534-6243-A67F-E7467E9AC9B1}" dt="2020-04-12T01:15:40.812" v="460" actId="164"/>
          <ac:spMkLst>
            <pc:docMk/>
            <pc:sldMk cId="3980659333" sldId="260"/>
            <ac:spMk id="57" creationId="{86C6A021-A703-E941-96D4-BF3FE7A205C8}"/>
          </ac:spMkLst>
        </pc:spChg>
        <pc:spChg chg="add mod">
          <ac:chgData name="Steve Schmitz" userId="6be8198f9ac8ee7c" providerId="LiveId" clId="{AD5DC291-D534-6243-A67F-E7467E9AC9B1}" dt="2020-04-12T01:15:38.209" v="459" actId="164"/>
          <ac:spMkLst>
            <pc:docMk/>
            <pc:sldMk cId="3980659333" sldId="260"/>
            <ac:spMk id="58" creationId="{8E373524-022E-7949-AE9D-8D98CC07DD42}"/>
          </ac:spMkLst>
        </pc:spChg>
        <pc:spChg chg="add del mod">
          <ac:chgData name="Steve Schmitz" userId="6be8198f9ac8ee7c" providerId="LiveId" clId="{AD5DC291-D534-6243-A67F-E7467E9AC9B1}" dt="2020-04-12T01:02:57.974" v="191"/>
          <ac:spMkLst>
            <pc:docMk/>
            <pc:sldMk cId="3980659333" sldId="260"/>
            <ac:spMk id="59" creationId="{819666FB-29A7-3146-8444-7EF3605FF736}"/>
          </ac:spMkLst>
        </pc:spChg>
        <pc:spChg chg="add mod">
          <ac:chgData name="Steve Schmitz" userId="6be8198f9ac8ee7c" providerId="LiveId" clId="{AD5DC291-D534-6243-A67F-E7467E9AC9B1}" dt="2020-04-12T01:15:55.642" v="464" actId="164"/>
          <ac:spMkLst>
            <pc:docMk/>
            <pc:sldMk cId="3980659333" sldId="260"/>
            <ac:spMk id="61" creationId="{42DBEB6F-7557-E940-A429-23F7D0C3B05B}"/>
          </ac:spMkLst>
        </pc:spChg>
        <pc:spChg chg="add mod">
          <ac:chgData name="Steve Schmitz" userId="6be8198f9ac8ee7c" providerId="LiveId" clId="{AD5DC291-D534-6243-A67F-E7467E9AC9B1}" dt="2020-04-12T01:15:55.642" v="464" actId="164"/>
          <ac:spMkLst>
            <pc:docMk/>
            <pc:sldMk cId="3980659333" sldId="260"/>
            <ac:spMk id="62" creationId="{38155E24-BCBD-5748-A0F3-48A54B662623}"/>
          </ac:spMkLst>
        </pc:spChg>
        <pc:spChg chg="add mod">
          <ac:chgData name="Steve Schmitz" userId="6be8198f9ac8ee7c" providerId="LiveId" clId="{AD5DC291-D534-6243-A67F-E7467E9AC9B1}" dt="2020-04-12T01:15:55.642" v="464" actId="164"/>
          <ac:spMkLst>
            <pc:docMk/>
            <pc:sldMk cId="3980659333" sldId="260"/>
            <ac:spMk id="63" creationId="{E345E3CE-8274-D04F-98C8-90388294B195}"/>
          </ac:spMkLst>
        </pc:spChg>
        <pc:spChg chg="add mod">
          <ac:chgData name="Steve Schmitz" userId="6be8198f9ac8ee7c" providerId="LiveId" clId="{AD5DC291-D534-6243-A67F-E7467E9AC9B1}" dt="2020-04-12T01:12:49.798" v="400" actId="164"/>
          <ac:spMkLst>
            <pc:docMk/>
            <pc:sldMk cId="3980659333" sldId="260"/>
            <ac:spMk id="73" creationId="{E559C4F5-51FA-154A-A5A9-A19F3E74E211}"/>
          </ac:spMkLst>
        </pc:spChg>
        <pc:spChg chg="add mod">
          <ac:chgData name="Steve Schmitz" userId="6be8198f9ac8ee7c" providerId="LiveId" clId="{AD5DC291-D534-6243-A67F-E7467E9AC9B1}" dt="2020-04-12T01:20:36.238" v="522" actId="20577"/>
          <ac:spMkLst>
            <pc:docMk/>
            <pc:sldMk cId="3980659333" sldId="260"/>
            <ac:spMk id="74" creationId="{64366E88-FAF3-874C-9D46-3955541A4E13}"/>
          </ac:spMkLst>
        </pc:spChg>
        <pc:spChg chg="add mod">
          <ac:chgData name="Steve Schmitz" userId="6be8198f9ac8ee7c" providerId="LiveId" clId="{AD5DC291-D534-6243-A67F-E7467E9AC9B1}" dt="2020-04-12T01:12:54.865" v="402" actId="164"/>
          <ac:spMkLst>
            <pc:docMk/>
            <pc:sldMk cId="3980659333" sldId="260"/>
            <ac:spMk id="75" creationId="{D23CE2E5-5839-5E45-BC93-862BD6A403CF}"/>
          </ac:spMkLst>
        </pc:spChg>
        <pc:spChg chg="add mod">
          <ac:chgData name="Steve Schmitz" userId="6be8198f9ac8ee7c" providerId="LiveId" clId="{AD5DC291-D534-6243-A67F-E7467E9AC9B1}" dt="2020-04-12T01:20:24.385" v="520" actId="554"/>
          <ac:spMkLst>
            <pc:docMk/>
            <pc:sldMk cId="3980659333" sldId="260"/>
            <ac:spMk id="79" creationId="{8EAAC334-1662-6A4A-B5B0-D9994CBC55FF}"/>
          </ac:spMkLst>
        </pc:spChg>
        <pc:spChg chg="add mod">
          <ac:chgData name="Steve Schmitz" userId="6be8198f9ac8ee7c" providerId="LiveId" clId="{AD5DC291-D534-6243-A67F-E7467E9AC9B1}" dt="2020-04-12T01:20:24.385" v="520" actId="554"/>
          <ac:spMkLst>
            <pc:docMk/>
            <pc:sldMk cId="3980659333" sldId="260"/>
            <ac:spMk id="80" creationId="{0EE26DF0-53E4-5C44-9D2C-51CBCE50F178}"/>
          </ac:spMkLst>
        </pc:spChg>
        <pc:spChg chg="add mod">
          <ac:chgData name="Steve Schmitz" userId="6be8198f9ac8ee7c" providerId="LiveId" clId="{AD5DC291-D534-6243-A67F-E7467E9AC9B1}" dt="2020-04-12T01:16:00.593" v="465" actId="164"/>
          <ac:spMkLst>
            <pc:docMk/>
            <pc:sldMk cId="3980659333" sldId="260"/>
            <ac:spMk id="81" creationId="{57CBDBCF-CCFF-2D47-9117-73BC60B58CD0}"/>
          </ac:spMkLst>
        </pc:spChg>
        <pc:spChg chg="add mod">
          <ac:chgData name="Steve Schmitz" userId="6be8198f9ac8ee7c" providerId="LiveId" clId="{AD5DC291-D534-6243-A67F-E7467E9AC9B1}" dt="2020-04-12T01:16:00.593" v="465" actId="164"/>
          <ac:spMkLst>
            <pc:docMk/>
            <pc:sldMk cId="3980659333" sldId="260"/>
            <ac:spMk id="82" creationId="{5C0B13EE-AE51-1E42-BB7D-93EC935763EC}"/>
          </ac:spMkLst>
        </pc:spChg>
        <pc:spChg chg="add mod">
          <ac:chgData name="Steve Schmitz" userId="6be8198f9ac8ee7c" providerId="LiveId" clId="{AD5DC291-D534-6243-A67F-E7467E9AC9B1}" dt="2020-04-12T01:16:00.593" v="465" actId="164"/>
          <ac:spMkLst>
            <pc:docMk/>
            <pc:sldMk cId="3980659333" sldId="260"/>
            <ac:spMk id="83" creationId="{75FF7E15-5446-304B-82DA-D2E4EF3F1E4F}"/>
          </ac:spMkLst>
        </pc:spChg>
        <pc:spChg chg="add mod">
          <ac:chgData name="Steve Schmitz" userId="6be8198f9ac8ee7c" providerId="LiveId" clId="{AD5DC291-D534-6243-A67F-E7467E9AC9B1}" dt="2020-04-12T01:15:40.812" v="460" actId="164"/>
          <ac:spMkLst>
            <pc:docMk/>
            <pc:sldMk cId="3980659333" sldId="260"/>
            <ac:spMk id="84" creationId="{65244B07-78C9-BD4E-9B5D-0DD84D1EB847}"/>
          </ac:spMkLst>
        </pc:spChg>
        <pc:spChg chg="add mod">
          <ac:chgData name="Steve Schmitz" userId="6be8198f9ac8ee7c" providerId="LiveId" clId="{AD5DC291-D534-6243-A67F-E7467E9AC9B1}" dt="2020-04-12T01:15:40.812" v="460" actId="164"/>
          <ac:spMkLst>
            <pc:docMk/>
            <pc:sldMk cId="3980659333" sldId="260"/>
            <ac:spMk id="85" creationId="{B7A5223F-1FC8-C741-9D17-D1F9BB290F58}"/>
          </ac:spMkLst>
        </pc:spChg>
        <pc:spChg chg="add mod">
          <ac:chgData name="Steve Schmitz" userId="6be8198f9ac8ee7c" providerId="LiveId" clId="{AD5DC291-D534-6243-A67F-E7467E9AC9B1}" dt="2020-04-12T01:15:40.812" v="460" actId="164"/>
          <ac:spMkLst>
            <pc:docMk/>
            <pc:sldMk cId="3980659333" sldId="260"/>
            <ac:spMk id="86" creationId="{6A08B57B-5FE1-2647-9136-75E68C92521E}"/>
          </ac:spMkLst>
        </pc:spChg>
        <pc:spChg chg="add mod">
          <ac:chgData name="Steve Schmitz" userId="6be8198f9ac8ee7c" providerId="LiveId" clId="{AD5DC291-D534-6243-A67F-E7467E9AC9B1}" dt="2020-04-12T01:15:38.209" v="459" actId="164"/>
          <ac:spMkLst>
            <pc:docMk/>
            <pc:sldMk cId="3980659333" sldId="260"/>
            <ac:spMk id="87" creationId="{341F0824-B519-8443-B6D2-06D407621443}"/>
          </ac:spMkLst>
        </pc:spChg>
        <pc:spChg chg="add mod">
          <ac:chgData name="Steve Schmitz" userId="6be8198f9ac8ee7c" providerId="LiveId" clId="{AD5DC291-D534-6243-A67F-E7467E9AC9B1}" dt="2020-04-12T01:15:38.209" v="459" actId="164"/>
          <ac:spMkLst>
            <pc:docMk/>
            <pc:sldMk cId="3980659333" sldId="260"/>
            <ac:spMk id="88" creationId="{74A11B7D-531B-6E41-B275-23F91D2874CB}"/>
          </ac:spMkLst>
        </pc:spChg>
        <pc:spChg chg="add mod">
          <ac:chgData name="Steve Schmitz" userId="6be8198f9ac8ee7c" providerId="LiveId" clId="{AD5DC291-D534-6243-A67F-E7467E9AC9B1}" dt="2020-04-12T01:15:38.209" v="459" actId="164"/>
          <ac:spMkLst>
            <pc:docMk/>
            <pc:sldMk cId="3980659333" sldId="260"/>
            <ac:spMk id="89" creationId="{7D1A27CC-39CF-494C-9F66-A9EA0DD08895}"/>
          </ac:spMkLst>
        </pc:spChg>
        <pc:spChg chg="mod">
          <ac:chgData name="Steve Schmitz" userId="6be8198f9ac8ee7c" providerId="LiveId" clId="{AD5DC291-D534-6243-A67F-E7467E9AC9B1}" dt="2020-04-12T01:17:15.570" v="472" actId="207"/>
          <ac:spMkLst>
            <pc:docMk/>
            <pc:sldMk cId="3980659333" sldId="260"/>
            <ac:spMk id="96" creationId="{35F51EE5-D78D-784E-ADAC-63A9077DD727}"/>
          </ac:spMkLst>
        </pc:spChg>
        <pc:spChg chg="mod">
          <ac:chgData name="Steve Schmitz" userId="6be8198f9ac8ee7c" providerId="LiveId" clId="{AD5DC291-D534-6243-A67F-E7467E9AC9B1}" dt="2020-04-12T01:22:14.790" v="595" actId="20577"/>
          <ac:spMkLst>
            <pc:docMk/>
            <pc:sldMk cId="3980659333" sldId="260"/>
            <ac:spMk id="97" creationId="{A47389B8-A0E9-354A-ADAA-C215370315BF}"/>
          </ac:spMkLst>
        </pc:spChg>
        <pc:spChg chg="mod">
          <ac:chgData name="Steve Schmitz" userId="6be8198f9ac8ee7c" providerId="LiveId" clId="{AD5DC291-D534-6243-A67F-E7467E9AC9B1}" dt="2020-04-12T01:17:35.360" v="476" actId="207"/>
          <ac:spMkLst>
            <pc:docMk/>
            <pc:sldMk cId="3980659333" sldId="260"/>
            <ac:spMk id="101" creationId="{EAE24545-BB74-EB4C-A3A7-E3B88115B3DE}"/>
          </ac:spMkLst>
        </pc:spChg>
        <pc:spChg chg="mod">
          <ac:chgData name="Steve Schmitz" userId="6be8198f9ac8ee7c" providerId="LiveId" clId="{AD5DC291-D534-6243-A67F-E7467E9AC9B1}" dt="2020-04-12T01:17:56.974" v="480" actId="207"/>
          <ac:spMkLst>
            <pc:docMk/>
            <pc:sldMk cId="3980659333" sldId="260"/>
            <ac:spMk id="106" creationId="{472AF2BA-9C56-974F-862B-FB503F007058}"/>
          </ac:spMkLst>
        </pc:spChg>
        <pc:spChg chg="mod">
          <ac:chgData name="Steve Schmitz" userId="6be8198f9ac8ee7c" providerId="LiveId" clId="{AD5DC291-D534-6243-A67F-E7467E9AC9B1}" dt="2020-04-12T01:18:21.962" v="483" actId="207"/>
          <ac:spMkLst>
            <pc:docMk/>
            <pc:sldMk cId="3980659333" sldId="260"/>
            <ac:spMk id="111" creationId="{D0C639B3-2E52-3141-8C51-43EDB1E71593}"/>
          </ac:spMkLst>
        </pc:spChg>
        <pc:grpChg chg="add mod">
          <ac:chgData name="Steve Schmitz" userId="6be8198f9ac8ee7c" providerId="LiveId" clId="{AD5DC291-D534-6243-A67F-E7467E9AC9B1}" dt="2020-04-12T01:20:14.326" v="518" actId="1076"/>
          <ac:grpSpMkLst>
            <pc:docMk/>
            <pc:sldMk cId="3980659333" sldId="260"/>
            <ac:grpSpMk id="76" creationId="{73E053B5-F072-874D-ABF5-2E4FAD16732B}"/>
          </ac:grpSpMkLst>
        </pc:grpChg>
        <pc:grpChg chg="add mod">
          <ac:chgData name="Steve Schmitz" userId="6be8198f9ac8ee7c" providerId="LiveId" clId="{AD5DC291-D534-6243-A67F-E7467E9AC9B1}" dt="2020-04-12T01:20:14.326" v="518" actId="1076"/>
          <ac:grpSpMkLst>
            <pc:docMk/>
            <pc:sldMk cId="3980659333" sldId="260"/>
            <ac:grpSpMk id="77" creationId="{F57459BF-7A3B-B04A-8868-CE4EE88A3E4F}"/>
          </ac:grpSpMkLst>
        </pc:grpChg>
        <pc:grpChg chg="add mod">
          <ac:chgData name="Steve Schmitz" userId="6be8198f9ac8ee7c" providerId="LiveId" clId="{AD5DC291-D534-6243-A67F-E7467E9AC9B1}" dt="2020-04-12T01:20:14.326" v="518" actId="1076"/>
          <ac:grpSpMkLst>
            <pc:docMk/>
            <pc:sldMk cId="3980659333" sldId="260"/>
            <ac:grpSpMk id="78" creationId="{99778ADB-EC57-214C-9C7A-961307704DE3}"/>
          </ac:grpSpMkLst>
        </pc:grpChg>
        <pc:grpChg chg="add mod">
          <ac:chgData name="Steve Schmitz" userId="6be8198f9ac8ee7c" providerId="LiveId" clId="{AD5DC291-D534-6243-A67F-E7467E9AC9B1}" dt="2020-04-12T01:22:43.439" v="604" actId="1035"/>
          <ac:grpSpMkLst>
            <pc:docMk/>
            <pc:sldMk cId="3980659333" sldId="260"/>
            <ac:grpSpMk id="90" creationId="{50BCBB92-588F-BC47-9ABE-73F5F3DA1A69}"/>
          </ac:grpSpMkLst>
        </pc:grpChg>
        <pc:grpChg chg="add mod">
          <ac:chgData name="Steve Schmitz" userId="6be8198f9ac8ee7c" providerId="LiveId" clId="{AD5DC291-D534-6243-A67F-E7467E9AC9B1}" dt="2020-04-12T01:22:43.439" v="604" actId="1035"/>
          <ac:grpSpMkLst>
            <pc:docMk/>
            <pc:sldMk cId="3980659333" sldId="260"/>
            <ac:grpSpMk id="91" creationId="{985788A9-9F38-CA4C-A9D7-582E16EC7930}"/>
          </ac:grpSpMkLst>
        </pc:grpChg>
        <pc:grpChg chg="add mod">
          <ac:chgData name="Steve Schmitz" userId="6be8198f9ac8ee7c" providerId="LiveId" clId="{AD5DC291-D534-6243-A67F-E7467E9AC9B1}" dt="2020-04-12T01:20:18.442" v="519" actId="1076"/>
          <ac:grpSpMkLst>
            <pc:docMk/>
            <pc:sldMk cId="3980659333" sldId="260"/>
            <ac:grpSpMk id="92" creationId="{306110AE-03B0-A443-8134-9315797B08EC}"/>
          </ac:grpSpMkLst>
        </pc:grpChg>
        <pc:grpChg chg="add mod">
          <ac:chgData name="Steve Schmitz" userId="6be8198f9ac8ee7c" providerId="LiveId" clId="{AD5DC291-D534-6243-A67F-E7467E9AC9B1}" dt="2020-04-12T01:22:43.439" v="604" actId="1035"/>
          <ac:grpSpMkLst>
            <pc:docMk/>
            <pc:sldMk cId="3980659333" sldId="260"/>
            <ac:grpSpMk id="93" creationId="{01766732-8171-9042-AF8E-BB39B7EFF8E8}"/>
          </ac:grpSpMkLst>
        </pc:grpChg>
        <pc:grpChg chg="add mod">
          <ac:chgData name="Steve Schmitz" userId="6be8198f9ac8ee7c" providerId="LiveId" clId="{AD5DC291-D534-6243-A67F-E7467E9AC9B1}" dt="2020-04-12T01:22:43.439" v="604" actId="1035"/>
          <ac:grpSpMkLst>
            <pc:docMk/>
            <pc:sldMk cId="3980659333" sldId="260"/>
            <ac:grpSpMk id="95" creationId="{FB4C1626-AC2F-C94D-8D29-A4AC91FDF797}"/>
          </ac:grpSpMkLst>
        </pc:grpChg>
        <pc:grpChg chg="add mod">
          <ac:chgData name="Steve Schmitz" userId="6be8198f9ac8ee7c" providerId="LiveId" clId="{AD5DC291-D534-6243-A67F-E7467E9AC9B1}" dt="2020-04-12T01:22:43.439" v="604" actId="1035"/>
          <ac:grpSpMkLst>
            <pc:docMk/>
            <pc:sldMk cId="3980659333" sldId="260"/>
            <ac:grpSpMk id="100" creationId="{11053458-2435-9244-9D0B-E9A79DBC07D3}"/>
          </ac:grpSpMkLst>
        </pc:grpChg>
        <pc:grpChg chg="add mod">
          <ac:chgData name="Steve Schmitz" userId="6be8198f9ac8ee7c" providerId="LiveId" clId="{AD5DC291-D534-6243-A67F-E7467E9AC9B1}" dt="2020-04-12T01:20:18.442" v="519" actId="1076"/>
          <ac:grpSpMkLst>
            <pc:docMk/>
            <pc:sldMk cId="3980659333" sldId="260"/>
            <ac:grpSpMk id="105" creationId="{F9B29999-B795-1143-B4C4-FC5D128B0626}"/>
          </ac:grpSpMkLst>
        </pc:grpChg>
        <pc:grpChg chg="add mod">
          <ac:chgData name="Steve Schmitz" userId="6be8198f9ac8ee7c" providerId="LiveId" clId="{AD5DC291-D534-6243-A67F-E7467E9AC9B1}" dt="2020-04-12T01:22:43.439" v="604" actId="1035"/>
          <ac:grpSpMkLst>
            <pc:docMk/>
            <pc:sldMk cId="3980659333" sldId="260"/>
            <ac:grpSpMk id="110" creationId="{D34D0267-DF5D-C947-BD6B-073560811E11}"/>
          </ac:grpSpMkLst>
        </pc:grpChg>
        <pc:picChg chg="add del mod">
          <ac:chgData name="Steve Schmitz" userId="6be8198f9ac8ee7c" providerId="LiveId" clId="{AD5DC291-D534-6243-A67F-E7467E9AC9B1}" dt="2020-04-12T01:07:55.162" v="316" actId="478"/>
          <ac:picMkLst>
            <pc:docMk/>
            <pc:sldMk cId="3980659333" sldId="260"/>
            <ac:picMk id="3" creationId="{EB3583AA-92DE-A248-8C92-9421E2B3A15D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4" creationId="{2A56E6F8-5CA3-3546-A5F7-B419D419FAF1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5" creationId="{9D7C34E1-B4C6-7345-8519-885C9F18A202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6" creationId="{FD48A97C-8834-F549-A187-BF9CE73DDEED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7" creationId="{06582493-4899-7641-AA45-F94861A23321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8" creationId="{3D3C929C-3DB0-AF4D-8861-90F0894E655E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9" creationId="{A7412B4C-EA38-7146-AD56-54432F167EBE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10" creationId="{285E0F0B-8AFE-B34A-9FFC-ADEDF7FF0A21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11" creationId="{B8786E16-F7E3-9444-9361-66D16ACCB39C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12" creationId="{95A1A9E8-67BB-DA47-A5F3-86953411C4D1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13" creationId="{E4927407-8AC3-3245-AF07-FA5AC1837C95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14" creationId="{6C0C9994-0FB1-5F42-8DA8-C8DBD2177B47}"/>
          </ac:picMkLst>
        </pc:picChg>
        <pc:picChg chg="del">
          <ac:chgData name="Steve Schmitz" userId="6be8198f9ac8ee7c" providerId="LiveId" clId="{AD5DC291-D534-6243-A67F-E7467E9AC9B1}" dt="2020-04-12T01:01:02.249" v="112" actId="478"/>
          <ac:picMkLst>
            <pc:docMk/>
            <pc:sldMk cId="3980659333" sldId="260"/>
            <ac:picMk id="15" creationId="{57E4357E-B9FD-4D4C-A2E3-C5BB7F7D438B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16" creationId="{17CF7BA8-35A2-3742-99AC-AAA768A8D392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17" creationId="{5BBCACE8-25F1-AD43-A430-B00E576882B8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18" creationId="{ED44660A-5652-0741-84A0-4350B514267A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19" creationId="{475B70F5-E3F5-2940-817B-EA524FB970D5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20" creationId="{7EE50950-EDEC-804A-8091-7AC74585DDB8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21" creationId="{A4131B6B-D30C-394C-BB87-3C1A031C4A2E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22" creationId="{DC69C4F7-F7AF-6045-A874-978127FB5BF0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23" creationId="{E1A8C5B9-4CA3-7F42-BB2B-B54ABDCD89DF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24" creationId="{B2EC5C71-9A52-654C-8D32-2FE43CD339A1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25" creationId="{AC7BEF3B-DAF1-934A-9CA6-1065D83B9181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26" creationId="{115800B8-44D6-104A-A9D8-4C2B4A6BE6B5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27" creationId="{81B6F849-0E55-0A49-8C30-B09D430FAE08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28" creationId="{CB9E70DE-E893-874E-96A3-E873F2A72943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29" creationId="{0530A48C-E8F7-814F-8091-2467C0FEE6E9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30" creationId="{900B7EB0-1651-5F40-800B-268EF18D8060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31" creationId="{EDF96741-C2B2-7B48-98BB-6339A7CB4B10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32" creationId="{FD91B407-CA81-9B4E-93A1-933678DDB31B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33" creationId="{EDFABCB9-FDC1-C741-B929-1DA06851449A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34" creationId="{24B76DA4-18EF-FF40-9BBD-A9D462097864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35" creationId="{FF1B9255-1451-3F49-8C0A-9336CF67B3D8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36" creationId="{8D8CE34D-DC93-DE4C-9C52-8FC6420C9C2C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37" creationId="{13A84C1F-B081-C041-BEB8-B5AA9652A23F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38" creationId="{E537E79F-5D19-7549-93EE-1EFF19DA60FC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39" creationId="{422F1612-5B56-D04F-839E-0821A4A96DF1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40" creationId="{7B4CBFAC-D2A2-7447-A460-F67850C31AAC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41" creationId="{5AE8F849-0F2D-A545-B8E4-EC55972489CA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42" creationId="{D3DDF44B-9E0E-964F-A519-331BE44D9EFD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43" creationId="{A6AD1E16-2279-E84D-9044-19D4F8FDB9D6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44" creationId="{9DCBE84C-2B16-2244-9E29-BB7AE0BB1A60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45" creationId="{34E6FC9D-806C-DF40-93CA-5287D8D1DCFA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46" creationId="{A865E02C-484C-BC4B-9CA2-17CE08E0D117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47" creationId="{56C59FE6-9EFF-CD4B-990B-58F9064C9091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48" creationId="{C8BC9762-0AA0-A341-A314-28FA5EE54B7E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49" creationId="{E05A1105-1BDE-8643-A4E1-16C474DD3F59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50" creationId="{892821EF-507F-1945-8F2D-6D3196A6EFC6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51" creationId="{D7F46F64-C82B-7448-BFD3-4B4ED3E5BBB4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52" creationId="{9639ED6D-582F-8948-BC15-EB61E75A85A9}"/>
          </ac:picMkLst>
        </pc:picChg>
        <pc:picChg chg="del">
          <ac:chgData name="Steve Schmitz" userId="6be8198f9ac8ee7c" providerId="LiveId" clId="{AD5DC291-D534-6243-A67F-E7467E9AC9B1}" dt="2020-04-12T01:01:00.513" v="111" actId="478"/>
          <ac:picMkLst>
            <pc:docMk/>
            <pc:sldMk cId="3980659333" sldId="260"/>
            <ac:picMk id="53" creationId="{4055AE56-D5C9-4A4D-BD07-7F36B06F39F9}"/>
          </ac:picMkLst>
        </pc:picChg>
        <pc:picChg chg="add mod">
          <ac:chgData name="Steve Schmitz" userId="6be8198f9ac8ee7c" providerId="LiveId" clId="{AD5DC291-D534-6243-A67F-E7467E9AC9B1}" dt="2020-04-12T01:22:12.244" v="593" actId="1035"/>
          <ac:picMkLst>
            <pc:docMk/>
            <pc:sldMk cId="3980659333" sldId="260"/>
            <ac:picMk id="60" creationId="{96F2961E-0A77-DE40-B238-742143CA5DD1}"/>
          </ac:picMkLst>
        </pc:picChg>
        <pc:picChg chg="add mod">
          <ac:chgData name="Steve Schmitz" userId="6be8198f9ac8ee7c" providerId="LiveId" clId="{AD5DC291-D534-6243-A67F-E7467E9AC9B1}" dt="2020-04-12T01:12:52.387" v="401" actId="164"/>
          <ac:picMkLst>
            <pc:docMk/>
            <pc:sldMk cId="3980659333" sldId="260"/>
            <ac:picMk id="65" creationId="{11C0F5F8-4A21-FC4C-BF17-A60C8BCF46C3}"/>
          </ac:picMkLst>
        </pc:picChg>
        <pc:picChg chg="add del mod">
          <ac:chgData name="Steve Schmitz" userId="6be8198f9ac8ee7c" providerId="LiveId" clId="{AD5DC291-D534-6243-A67F-E7467E9AC9B1}" dt="2020-04-12T01:08:17.660" v="319" actId="478"/>
          <ac:picMkLst>
            <pc:docMk/>
            <pc:sldMk cId="3980659333" sldId="260"/>
            <ac:picMk id="67" creationId="{CD7473A0-6518-F04E-9423-00D12D80687C}"/>
          </ac:picMkLst>
        </pc:picChg>
        <pc:picChg chg="add mod">
          <ac:chgData name="Steve Schmitz" userId="6be8198f9ac8ee7c" providerId="LiveId" clId="{AD5DC291-D534-6243-A67F-E7467E9AC9B1}" dt="2020-04-12T01:12:49.798" v="400" actId="164"/>
          <ac:picMkLst>
            <pc:docMk/>
            <pc:sldMk cId="3980659333" sldId="260"/>
            <ac:picMk id="69" creationId="{E0A30D0F-B7EB-0044-A13C-AC1F0EF1B398}"/>
          </ac:picMkLst>
        </pc:picChg>
        <pc:picChg chg="add mod">
          <ac:chgData name="Steve Schmitz" userId="6be8198f9ac8ee7c" providerId="LiveId" clId="{AD5DC291-D534-6243-A67F-E7467E9AC9B1}" dt="2020-04-12T01:12:54.865" v="402" actId="164"/>
          <ac:picMkLst>
            <pc:docMk/>
            <pc:sldMk cId="3980659333" sldId="260"/>
            <ac:picMk id="71" creationId="{1C3750F2-FEDE-804E-B5AC-DA2BEEA98A81}"/>
          </ac:picMkLst>
        </pc:picChg>
        <pc:picChg chg="add mod">
          <ac:chgData name="Steve Schmitz" userId="6be8198f9ac8ee7c" providerId="LiveId" clId="{AD5DC291-D534-6243-A67F-E7467E9AC9B1}" dt="2020-04-12T01:22:12.244" v="593" actId="1035"/>
          <ac:picMkLst>
            <pc:docMk/>
            <pc:sldMk cId="3980659333" sldId="260"/>
            <ac:picMk id="72" creationId="{B9E30A73-FAA7-6648-8583-1521BA4C1812}"/>
          </ac:picMkLst>
        </pc:picChg>
        <pc:picChg chg="add del mod">
          <ac:chgData name="Steve Schmitz" userId="6be8198f9ac8ee7c" providerId="LiveId" clId="{AD5DC291-D534-6243-A67F-E7467E9AC9B1}" dt="2020-04-12T01:18:28.583" v="484" actId="478"/>
          <ac:picMkLst>
            <pc:docMk/>
            <pc:sldMk cId="3980659333" sldId="260"/>
            <ac:picMk id="94" creationId="{B49C32D6-74AF-AC43-935F-C4428F30FBC8}"/>
          </ac:picMkLst>
        </pc:picChg>
        <pc:picChg chg="add mod">
          <ac:chgData name="Steve Schmitz" userId="6be8198f9ac8ee7c" providerId="LiveId" clId="{AD5DC291-D534-6243-A67F-E7467E9AC9B1}" dt="2020-04-12T01:22:43.439" v="604" actId="1035"/>
          <ac:picMkLst>
            <pc:docMk/>
            <pc:sldMk cId="3980659333" sldId="260"/>
            <ac:picMk id="115" creationId="{17B10E6F-1237-0F45-ACC9-57EFA1C20C4B}"/>
          </ac:picMkLst>
        </pc:picChg>
        <pc:picChg chg="add mod">
          <ac:chgData name="Steve Schmitz" userId="6be8198f9ac8ee7c" providerId="LiveId" clId="{AD5DC291-D534-6243-A67F-E7467E9AC9B1}" dt="2020-04-12T01:22:43.439" v="604" actId="1035"/>
          <ac:picMkLst>
            <pc:docMk/>
            <pc:sldMk cId="3980659333" sldId="260"/>
            <ac:picMk id="116" creationId="{B34375F7-CF33-E441-8A2F-404106BC84BC}"/>
          </ac:picMkLst>
        </pc:picChg>
        <pc:picChg chg="add mod">
          <ac:chgData name="Steve Schmitz" userId="6be8198f9ac8ee7c" providerId="LiveId" clId="{AD5DC291-D534-6243-A67F-E7467E9AC9B1}" dt="2020-04-12T01:22:43.439" v="604" actId="1035"/>
          <ac:picMkLst>
            <pc:docMk/>
            <pc:sldMk cId="3980659333" sldId="260"/>
            <ac:picMk id="117" creationId="{FDCED012-FDB1-A44E-B13F-5E8A4118E7B3}"/>
          </ac:picMkLst>
        </pc:picChg>
        <pc:picChg chg="add mod">
          <ac:chgData name="Steve Schmitz" userId="6be8198f9ac8ee7c" providerId="LiveId" clId="{AD5DC291-D534-6243-A67F-E7467E9AC9B1}" dt="2020-04-12T01:22:43.439" v="604" actId="1035"/>
          <ac:picMkLst>
            <pc:docMk/>
            <pc:sldMk cId="3980659333" sldId="260"/>
            <ac:picMk id="118" creationId="{5C63E66D-A4C6-B345-99A3-41F930B67110}"/>
          </ac:picMkLst>
        </pc:picChg>
        <pc:picChg chg="add mod">
          <ac:chgData name="Steve Schmitz" userId="6be8198f9ac8ee7c" providerId="LiveId" clId="{AD5DC291-D534-6243-A67F-E7467E9AC9B1}" dt="2020-04-12T01:22:43.439" v="604" actId="1035"/>
          <ac:picMkLst>
            <pc:docMk/>
            <pc:sldMk cId="3980659333" sldId="260"/>
            <ac:picMk id="119" creationId="{B5686EDD-6157-4042-940C-C9FFD9494EC2}"/>
          </ac:picMkLst>
        </pc:picChg>
        <pc:picChg chg="add mod">
          <ac:chgData name="Steve Schmitz" userId="6be8198f9ac8ee7c" providerId="LiveId" clId="{AD5DC291-D534-6243-A67F-E7467E9AC9B1}" dt="2020-04-12T01:22:43.439" v="604" actId="1035"/>
          <ac:picMkLst>
            <pc:docMk/>
            <pc:sldMk cId="3980659333" sldId="260"/>
            <ac:picMk id="120" creationId="{C4D38A8F-ED26-2C4A-974F-0BBFDF3F011F}"/>
          </ac:picMkLst>
        </pc:picChg>
      </pc:sldChg>
      <pc:sldChg chg="addSp delSp modSp add ord">
        <pc:chgData name="Steve Schmitz" userId="6be8198f9ac8ee7c" providerId="LiveId" clId="{AD5DC291-D534-6243-A67F-E7467E9AC9B1}" dt="2020-04-12T02:16:14.619" v="1518" actId="20577"/>
        <pc:sldMkLst>
          <pc:docMk/>
          <pc:sldMk cId="1347101154" sldId="261"/>
        </pc:sldMkLst>
        <pc:spChg chg="add mod">
          <ac:chgData name="Steve Schmitz" userId="6be8198f9ac8ee7c" providerId="LiveId" clId="{AD5DC291-D534-6243-A67F-E7467E9AC9B1}" dt="2020-04-12T01:35:36.341" v="1466" actId="1076"/>
          <ac:spMkLst>
            <pc:docMk/>
            <pc:sldMk cId="1347101154" sldId="261"/>
            <ac:spMk id="2" creationId="{CCB83172-6CFF-D94A-B3EA-A7D771D651FE}"/>
          </ac:spMkLst>
        </pc:spChg>
        <pc:spChg chg="mod">
          <ac:chgData name="Steve Schmitz" userId="6be8198f9ac8ee7c" providerId="LiveId" clId="{AD5DC291-D534-6243-A67F-E7467E9AC9B1}" dt="2020-04-12T01:29:41.607" v="940" actId="403"/>
          <ac:spMkLst>
            <pc:docMk/>
            <pc:sldMk cId="1347101154" sldId="261"/>
            <ac:spMk id="54" creationId="{A80E2272-5740-E544-AD2D-F8F111820B1E}"/>
          </ac:spMkLst>
        </pc:spChg>
        <pc:spChg chg="del">
          <ac:chgData name="Steve Schmitz" userId="6be8198f9ac8ee7c" providerId="LiveId" clId="{AD5DC291-D534-6243-A67F-E7467E9AC9B1}" dt="2020-04-12T01:29:19.594" v="922" actId="478"/>
          <ac:spMkLst>
            <pc:docMk/>
            <pc:sldMk cId="1347101154" sldId="261"/>
            <ac:spMk id="79" creationId="{8EAAC334-1662-6A4A-B5B0-D9994CBC55FF}"/>
          </ac:spMkLst>
        </pc:spChg>
        <pc:spChg chg="mod">
          <ac:chgData name="Steve Schmitz" userId="6be8198f9ac8ee7c" providerId="LiveId" clId="{AD5DC291-D534-6243-A67F-E7467E9AC9B1}" dt="2020-04-12T02:16:14.619" v="1518" actId="20577"/>
          <ac:spMkLst>
            <pc:docMk/>
            <pc:sldMk cId="1347101154" sldId="261"/>
            <ac:spMk id="80" creationId="{0EE26DF0-53E4-5C44-9D2C-51CBCE50F178}"/>
          </ac:spMkLst>
        </pc:spChg>
        <pc:grpChg chg="del">
          <ac:chgData name="Steve Schmitz" userId="6be8198f9ac8ee7c" providerId="LiveId" clId="{AD5DC291-D534-6243-A67F-E7467E9AC9B1}" dt="2020-04-12T01:29:23.866" v="923" actId="478"/>
          <ac:grpSpMkLst>
            <pc:docMk/>
            <pc:sldMk cId="1347101154" sldId="261"/>
            <ac:grpSpMk id="76" creationId="{73E053B5-F072-874D-ABF5-2E4FAD16732B}"/>
          </ac:grpSpMkLst>
        </pc:grpChg>
        <pc:grpChg chg="del">
          <ac:chgData name="Steve Schmitz" userId="6be8198f9ac8ee7c" providerId="LiveId" clId="{AD5DC291-D534-6243-A67F-E7467E9AC9B1}" dt="2020-04-12T01:29:23.866" v="923" actId="478"/>
          <ac:grpSpMkLst>
            <pc:docMk/>
            <pc:sldMk cId="1347101154" sldId="261"/>
            <ac:grpSpMk id="77" creationId="{F57459BF-7A3B-B04A-8868-CE4EE88A3E4F}"/>
          </ac:grpSpMkLst>
        </pc:grpChg>
        <pc:grpChg chg="del">
          <ac:chgData name="Steve Schmitz" userId="6be8198f9ac8ee7c" providerId="LiveId" clId="{AD5DC291-D534-6243-A67F-E7467E9AC9B1}" dt="2020-04-12T01:29:23.866" v="923" actId="478"/>
          <ac:grpSpMkLst>
            <pc:docMk/>
            <pc:sldMk cId="1347101154" sldId="261"/>
            <ac:grpSpMk id="78" creationId="{99778ADB-EC57-214C-9C7A-961307704DE3}"/>
          </ac:grpSpMkLst>
        </pc:grpChg>
        <pc:grpChg chg="del">
          <ac:chgData name="Steve Schmitz" userId="6be8198f9ac8ee7c" providerId="LiveId" clId="{AD5DC291-D534-6243-A67F-E7467E9AC9B1}" dt="2020-04-12T01:29:27.164" v="924" actId="478"/>
          <ac:grpSpMkLst>
            <pc:docMk/>
            <pc:sldMk cId="1347101154" sldId="261"/>
            <ac:grpSpMk id="90" creationId="{50BCBB92-588F-BC47-9ABE-73F5F3DA1A69}"/>
          </ac:grpSpMkLst>
        </pc:grpChg>
        <pc:grpChg chg="del">
          <ac:chgData name="Steve Schmitz" userId="6be8198f9ac8ee7c" providerId="LiveId" clId="{AD5DC291-D534-6243-A67F-E7467E9AC9B1}" dt="2020-04-12T01:29:27.164" v="924" actId="478"/>
          <ac:grpSpMkLst>
            <pc:docMk/>
            <pc:sldMk cId="1347101154" sldId="261"/>
            <ac:grpSpMk id="91" creationId="{985788A9-9F38-CA4C-A9D7-582E16EC7930}"/>
          </ac:grpSpMkLst>
        </pc:grpChg>
        <pc:grpChg chg="del">
          <ac:chgData name="Steve Schmitz" userId="6be8198f9ac8ee7c" providerId="LiveId" clId="{AD5DC291-D534-6243-A67F-E7467E9AC9B1}" dt="2020-04-12T01:29:19.594" v="922" actId="478"/>
          <ac:grpSpMkLst>
            <pc:docMk/>
            <pc:sldMk cId="1347101154" sldId="261"/>
            <ac:grpSpMk id="92" creationId="{306110AE-03B0-A443-8134-9315797B08EC}"/>
          </ac:grpSpMkLst>
        </pc:grpChg>
        <pc:grpChg chg="del">
          <ac:chgData name="Steve Schmitz" userId="6be8198f9ac8ee7c" providerId="LiveId" clId="{AD5DC291-D534-6243-A67F-E7467E9AC9B1}" dt="2020-04-12T01:29:19.594" v="922" actId="478"/>
          <ac:grpSpMkLst>
            <pc:docMk/>
            <pc:sldMk cId="1347101154" sldId="261"/>
            <ac:grpSpMk id="93" creationId="{01766732-8171-9042-AF8E-BB39B7EFF8E8}"/>
          </ac:grpSpMkLst>
        </pc:grpChg>
        <pc:grpChg chg="del">
          <ac:chgData name="Steve Schmitz" userId="6be8198f9ac8ee7c" providerId="LiveId" clId="{AD5DC291-D534-6243-A67F-E7467E9AC9B1}" dt="2020-04-12T01:29:27.164" v="924" actId="478"/>
          <ac:grpSpMkLst>
            <pc:docMk/>
            <pc:sldMk cId="1347101154" sldId="261"/>
            <ac:grpSpMk id="95" creationId="{FB4C1626-AC2F-C94D-8D29-A4AC91FDF797}"/>
          </ac:grpSpMkLst>
        </pc:grpChg>
        <pc:grpChg chg="del">
          <ac:chgData name="Steve Schmitz" userId="6be8198f9ac8ee7c" providerId="LiveId" clId="{AD5DC291-D534-6243-A67F-E7467E9AC9B1}" dt="2020-04-12T01:29:19.594" v="922" actId="478"/>
          <ac:grpSpMkLst>
            <pc:docMk/>
            <pc:sldMk cId="1347101154" sldId="261"/>
            <ac:grpSpMk id="100" creationId="{11053458-2435-9244-9D0B-E9A79DBC07D3}"/>
          </ac:grpSpMkLst>
        </pc:grpChg>
        <pc:grpChg chg="del">
          <ac:chgData name="Steve Schmitz" userId="6be8198f9ac8ee7c" providerId="LiveId" clId="{AD5DC291-D534-6243-A67F-E7467E9AC9B1}" dt="2020-04-12T01:29:19.594" v="922" actId="478"/>
          <ac:grpSpMkLst>
            <pc:docMk/>
            <pc:sldMk cId="1347101154" sldId="261"/>
            <ac:grpSpMk id="105" creationId="{F9B29999-B795-1143-B4C4-FC5D128B0626}"/>
          </ac:grpSpMkLst>
        </pc:grpChg>
        <pc:grpChg chg="del">
          <ac:chgData name="Steve Schmitz" userId="6be8198f9ac8ee7c" providerId="LiveId" clId="{AD5DC291-D534-6243-A67F-E7467E9AC9B1}" dt="2020-04-12T01:29:27.164" v="924" actId="478"/>
          <ac:grpSpMkLst>
            <pc:docMk/>
            <pc:sldMk cId="1347101154" sldId="261"/>
            <ac:grpSpMk id="110" creationId="{D34D0267-DF5D-C947-BD6B-073560811E11}"/>
          </ac:grpSpMkLst>
        </pc:grpChg>
        <pc:picChg chg="del">
          <ac:chgData name="Steve Schmitz" userId="6be8198f9ac8ee7c" providerId="LiveId" clId="{AD5DC291-D534-6243-A67F-E7467E9AC9B1}" dt="2020-04-12T01:29:19.594" v="922" actId="478"/>
          <ac:picMkLst>
            <pc:docMk/>
            <pc:sldMk cId="1347101154" sldId="261"/>
            <ac:picMk id="60" creationId="{96F2961E-0A77-DE40-B238-742143CA5DD1}"/>
          </ac:picMkLst>
        </pc:picChg>
        <pc:picChg chg="del">
          <ac:chgData name="Steve Schmitz" userId="6be8198f9ac8ee7c" providerId="LiveId" clId="{AD5DC291-D534-6243-A67F-E7467E9AC9B1}" dt="2020-04-12T01:29:19.594" v="922" actId="478"/>
          <ac:picMkLst>
            <pc:docMk/>
            <pc:sldMk cId="1347101154" sldId="261"/>
            <ac:picMk id="72" creationId="{B9E30A73-FAA7-6648-8583-1521BA4C1812}"/>
          </ac:picMkLst>
        </pc:picChg>
        <pc:picChg chg="del">
          <ac:chgData name="Steve Schmitz" userId="6be8198f9ac8ee7c" providerId="LiveId" clId="{AD5DC291-D534-6243-A67F-E7467E9AC9B1}" dt="2020-04-12T01:29:19.594" v="922" actId="478"/>
          <ac:picMkLst>
            <pc:docMk/>
            <pc:sldMk cId="1347101154" sldId="261"/>
            <ac:picMk id="115" creationId="{17B10E6F-1237-0F45-ACC9-57EFA1C20C4B}"/>
          </ac:picMkLst>
        </pc:picChg>
        <pc:picChg chg="del">
          <ac:chgData name="Steve Schmitz" userId="6be8198f9ac8ee7c" providerId="LiveId" clId="{AD5DC291-D534-6243-A67F-E7467E9AC9B1}" dt="2020-04-12T01:29:19.594" v="922" actId="478"/>
          <ac:picMkLst>
            <pc:docMk/>
            <pc:sldMk cId="1347101154" sldId="261"/>
            <ac:picMk id="116" creationId="{B34375F7-CF33-E441-8A2F-404106BC84BC}"/>
          </ac:picMkLst>
        </pc:picChg>
        <pc:picChg chg="del">
          <ac:chgData name="Steve Schmitz" userId="6be8198f9ac8ee7c" providerId="LiveId" clId="{AD5DC291-D534-6243-A67F-E7467E9AC9B1}" dt="2020-04-12T01:29:19.594" v="922" actId="478"/>
          <ac:picMkLst>
            <pc:docMk/>
            <pc:sldMk cId="1347101154" sldId="261"/>
            <ac:picMk id="117" creationId="{FDCED012-FDB1-A44E-B13F-5E8A4118E7B3}"/>
          </ac:picMkLst>
        </pc:picChg>
        <pc:picChg chg="del">
          <ac:chgData name="Steve Schmitz" userId="6be8198f9ac8ee7c" providerId="LiveId" clId="{AD5DC291-D534-6243-A67F-E7467E9AC9B1}" dt="2020-04-12T01:29:19.594" v="922" actId="478"/>
          <ac:picMkLst>
            <pc:docMk/>
            <pc:sldMk cId="1347101154" sldId="261"/>
            <ac:picMk id="118" creationId="{5C63E66D-A4C6-B345-99A3-41F930B67110}"/>
          </ac:picMkLst>
        </pc:picChg>
        <pc:picChg chg="del">
          <ac:chgData name="Steve Schmitz" userId="6be8198f9ac8ee7c" providerId="LiveId" clId="{AD5DC291-D534-6243-A67F-E7467E9AC9B1}" dt="2020-04-12T01:29:27.164" v="924" actId="478"/>
          <ac:picMkLst>
            <pc:docMk/>
            <pc:sldMk cId="1347101154" sldId="261"/>
            <ac:picMk id="119" creationId="{B5686EDD-6157-4042-940C-C9FFD9494EC2}"/>
          </ac:picMkLst>
        </pc:picChg>
        <pc:picChg chg="del">
          <ac:chgData name="Steve Schmitz" userId="6be8198f9ac8ee7c" providerId="LiveId" clId="{AD5DC291-D534-6243-A67F-E7467E9AC9B1}" dt="2020-04-12T01:29:27.164" v="924" actId="478"/>
          <ac:picMkLst>
            <pc:docMk/>
            <pc:sldMk cId="1347101154" sldId="261"/>
            <ac:picMk id="120" creationId="{C4D38A8F-ED26-2C4A-974F-0BBFDF3F011F}"/>
          </ac:picMkLst>
        </pc:picChg>
      </pc:sldChg>
      <pc:sldMasterChg chg="delSp modSp modSldLayout">
        <pc:chgData name="Steve Schmitz" userId="6be8198f9ac8ee7c" providerId="LiveId" clId="{AD5DC291-D534-6243-A67F-E7467E9AC9B1}" dt="2020-04-13T15:07:08.704" v="1571" actId="20577"/>
        <pc:sldMasterMkLst>
          <pc:docMk/>
          <pc:sldMasterMk cId="2823422103" sldId="2147483660"/>
        </pc:sldMasterMkLst>
        <pc:spChg chg="del mod">
          <ac:chgData name="Steve Schmitz" userId="6be8198f9ac8ee7c" providerId="LiveId" clId="{AD5DC291-D534-6243-A67F-E7467E9AC9B1}" dt="2020-04-12T00:52:01.539" v="38"/>
          <ac:spMkLst>
            <pc:docMk/>
            <pc:sldMasterMk cId="2823422103" sldId="2147483660"/>
            <ac:spMk id="7" creationId="{C663130D-2435-ED4D-BB98-9337C82F29CE}"/>
          </ac:spMkLst>
        </pc:spChg>
        <pc:graphicFrameChg chg="del mod modGraphic">
          <ac:chgData name="Steve Schmitz" userId="6be8198f9ac8ee7c" providerId="LiveId" clId="{AD5DC291-D534-6243-A67F-E7467E9AC9B1}" dt="2020-04-12T00:52:01.539" v="38"/>
          <ac:graphicFrameMkLst>
            <pc:docMk/>
            <pc:sldMasterMk cId="2823422103" sldId="2147483660"/>
            <ac:graphicFrameMk id="8" creationId="{CF80C7D8-58CB-3740-9659-F45263B16D85}"/>
          </ac:graphicFrameMkLst>
        </pc:graphicFrameChg>
        <pc:picChg chg="del">
          <ac:chgData name="Steve Schmitz" userId="6be8198f9ac8ee7c" providerId="LiveId" clId="{AD5DC291-D534-6243-A67F-E7467E9AC9B1}" dt="2020-04-12T00:52:01.539" v="38"/>
          <ac:picMkLst>
            <pc:docMk/>
            <pc:sldMasterMk cId="2823422103" sldId="2147483660"/>
            <ac:picMk id="9" creationId="{CC36B687-2204-CD4D-98E7-9C9B208C7D03}"/>
          </ac:picMkLst>
        </pc:picChg>
        <pc:sldLayoutChg chg="addSp delSp modSp">
          <pc:chgData name="Steve Schmitz" userId="6be8198f9ac8ee7c" providerId="LiveId" clId="{AD5DC291-D534-6243-A67F-E7467E9AC9B1}" dt="2020-04-13T15:07:08.704" v="1571" actId="20577"/>
          <pc:sldLayoutMkLst>
            <pc:docMk/>
            <pc:sldMasterMk cId="2823422103" sldId="2147483660"/>
            <pc:sldLayoutMk cId="2536168483" sldId="2147483661"/>
          </pc:sldLayoutMkLst>
          <pc:spChg chg="del">
            <ac:chgData name="Steve Schmitz" userId="6be8198f9ac8ee7c" providerId="LiveId" clId="{AD5DC291-D534-6243-A67F-E7467E9AC9B1}" dt="2020-04-12T00:52:06.288" v="39" actId="478"/>
            <ac:spMkLst>
              <pc:docMk/>
              <pc:sldMasterMk cId="2823422103" sldId="2147483660"/>
              <pc:sldLayoutMk cId="2536168483" sldId="2147483661"/>
              <ac:spMk id="4" creationId="{00000000-0000-0000-0000-000000000000}"/>
            </ac:spMkLst>
          </pc:spChg>
          <pc:spChg chg="del mod">
            <ac:chgData name="Steve Schmitz" userId="6be8198f9ac8ee7c" providerId="LiveId" clId="{AD5DC291-D534-6243-A67F-E7467E9AC9B1}" dt="2020-04-12T00:52:08.499" v="41" actId="478"/>
            <ac:spMkLst>
              <pc:docMk/>
              <pc:sldMasterMk cId="2823422103" sldId="2147483660"/>
              <pc:sldLayoutMk cId="2536168483" sldId="2147483661"/>
              <ac:spMk id="5" creationId="{00000000-0000-0000-0000-000000000000}"/>
            </ac:spMkLst>
          </pc:spChg>
          <pc:spChg chg="del">
            <ac:chgData name="Steve Schmitz" userId="6be8198f9ac8ee7c" providerId="LiveId" clId="{AD5DC291-D534-6243-A67F-E7467E9AC9B1}" dt="2020-04-12T00:52:09.582" v="42" actId="478"/>
            <ac:spMkLst>
              <pc:docMk/>
              <pc:sldMasterMk cId="2823422103" sldId="2147483660"/>
              <pc:sldLayoutMk cId="2536168483" sldId="2147483661"/>
              <ac:spMk id="6" creationId="{00000000-0000-0000-0000-000000000000}"/>
            </ac:spMkLst>
          </pc:spChg>
          <pc:spChg chg="add mod">
            <ac:chgData name="Steve Schmitz" userId="6be8198f9ac8ee7c" providerId="LiveId" clId="{AD5DC291-D534-6243-A67F-E7467E9AC9B1}" dt="2020-04-13T15:05:15.503" v="1523" actId="404"/>
            <ac:spMkLst>
              <pc:docMk/>
              <pc:sldMasterMk cId="2823422103" sldId="2147483660"/>
              <pc:sldLayoutMk cId="2536168483" sldId="2147483661"/>
              <ac:spMk id="7" creationId="{168A0E9D-7DC7-2D48-B186-455E5EBD097E}"/>
            </ac:spMkLst>
          </pc:spChg>
          <pc:spChg chg="add del mod">
            <ac:chgData name="Steve Schmitz" userId="6be8198f9ac8ee7c" providerId="LiveId" clId="{AD5DC291-D534-6243-A67F-E7467E9AC9B1}" dt="2020-04-13T15:05:36.060" v="1526"/>
            <ac:spMkLst>
              <pc:docMk/>
              <pc:sldMasterMk cId="2823422103" sldId="2147483660"/>
              <pc:sldLayoutMk cId="2536168483" sldId="2147483661"/>
              <ac:spMk id="10" creationId="{20597663-142F-2145-9374-EF442FAD3D74}"/>
            </ac:spMkLst>
          </pc:spChg>
          <pc:graphicFrameChg chg="add modGraphic">
            <ac:chgData name="Steve Schmitz" userId="6be8198f9ac8ee7c" providerId="LiveId" clId="{AD5DC291-D534-6243-A67F-E7467E9AC9B1}" dt="2020-04-13T15:07:08.704" v="1571" actId="20577"/>
            <ac:graphicFrameMkLst>
              <pc:docMk/>
              <pc:sldMasterMk cId="2823422103" sldId="2147483660"/>
              <pc:sldLayoutMk cId="2536168483" sldId="2147483661"/>
              <ac:graphicFrameMk id="8" creationId="{E8039B92-021E-8641-AE59-29E29BE92F1E}"/>
            </ac:graphicFrameMkLst>
          </pc:graphicFrameChg>
          <pc:picChg chg="add mod">
            <ac:chgData name="Steve Schmitz" userId="6be8198f9ac8ee7c" providerId="LiveId" clId="{AD5DC291-D534-6243-A67F-E7467E9AC9B1}" dt="2020-04-13T15:04:45.478" v="1522" actId="14100"/>
            <ac:picMkLst>
              <pc:docMk/>
              <pc:sldMasterMk cId="2823422103" sldId="2147483660"/>
              <pc:sldLayoutMk cId="2536168483" sldId="2147483661"/>
              <ac:picMk id="9" creationId="{EE32BD13-9F42-654C-8858-0C8A6A281956}"/>
            </ac:picMkLst>
          </pc:picChg>
        </pc:sldLayoutChg>
      </pc:sldMasterChg>
    </pc:docChg>
  </pc:docChgLst>
  <pc:docChgLst>
    <pc:chgData name="Steve Schmitz" userId="6be8198f9ac8ee7c" providerId="LiveId" clId="{7550E79E-A746-6C45-A8A2-E71AAF882267}"/>
    <pc:docChg chg="custSel addSld modSld sldOrd modMainMaster">
      <pc:chgData name="Steve Schmitz" userId="6be8198f9ac8ee7c" providerId="LiveId" clId="{7550E79E-A746-6C45-A8A2-E71AAF882267}" dt="2020-04-12T00:44:30.868" v="155" actId="1076"/>
      <pc:docMkLst>
        <pc:docMk/>
      </pc:docMkLst>
      <pc:sldChg chg="addSp delSp modSp">
        <pc:chgData name="Steve Schmitz" userId="6be8198f9ac8ee7c" providerId="LiveId" clId="{7550E79E-A746-6C45-A8A2-E71AAF882267}" dt="2020-04-12T00:43:26.643" v="151" actId="20577"/>
        <pc:sldMkLst>
          <pc:docMk/>
          <pc:sldMk cId="3628401580" sldId="257"/>
        </pc:sldMkLst>
        <pc:spChg chg="del">
          <ac:chgData name="Steve Schmitz" userId="6be8198f9ac8ee7c" providerId="LiveId" clId="{7550E79E-A746-6C45-A8A2-E71AAF882267}" dt="2020-04-12T00:31:31.325" v="8" actId="478"/>
          <ac:spMkLst>
            <pc:docMk/>
            <pc:sldMk cId="3628401580" sldId="257"/>
            <ac:spMk id="2" creationId="{B7ABCCD8-B42D-4265-9439-B083B169F0B0}"/>
          </ac:spMkLst>
        </pc:spChg>
        <pc:spChg chg="add del mod">
          <ac:chgData name="Steve Schmitz" userId="6be8198f9ac8ee7c" providerId="LiveId" clId="{7550E79E-A746-6C45-A8A2-E71AAF882267}" dt="2020-04-12T00:35:18.948" v="21" actId="478"/>
          <ac:spMkLst>
            <pc:docMk/>
            <pc:sldMk cId="3628401580" sldId="257"/>
            <ac:spMk id="3" creationId="{F933B922-C7E1-8946-86B0-5A2DE8D1443D}"/>
          </ac:spMkLst>
        </pc:spChg>
        <pc:spChg chg="del">
          <ac:chgData name="Steve Schmitz" userId="6be8198f9ac8ee7c" providerId="LiveId" clId="{7550E79E-A746-6C45-A8A2-E71AAF882267}" dt="2020-04-12T00:41:53.325" v="96" actId="478"/>
          <ac:spMkLst>
            <pc:docMk/>
            <pc:sldMk cId="3628401580" sldId="257"/>
            <ac:spMk id="4" creationId="{7EF1117E-5A30-4359-AC6A-BAB5BA1CF019}"/>
          </ac:spMkLst>
        </pc:spChg>
        <pc:spChg chg="add del mod">
          <ac:chgData name="Steve Schmitz" userId="6be8198f9ac8ee7c" providerId="LiveId" clId="{7550E79E-A746-6C45-A8A2-E71AAF882267}" dt="2020-04-12T00:40:23.186" v="47" actId="478"/>
          <ac:spMkLst>
            <pc:docMk/>
            <pc:sldMk cId="3628401580" sldId="257"/>
            <ac:spMk id="5" creationId="{F46671AC-5F36-734E-8F44-527A1A45FAFF}"/>
          </ac:spMkLst>
        </pc:spChg>
        <pc:spChg chg="add del mod">
          <ac:chgData name="Steve Schmitz" userId="6be8198f9ac8ee7c" providerId="LiveId" clId="{7550E79E-A746-6C45-A8A2-E71AAF882267}" dt="2020-04-12T00:33:11.360" v="16" actId="478"/>
          <ac:spMkLst>
            <pc:docMk/>
            <pc:sldMk cId="3628401580" sldId="257"/>
            <ac:spMk id="9" creationId="{649BC7BF-9B98-EF4C-AD1D-FAF4285E67D3}"/>
          </ac:spMkLst>
        </pc:spChg>
        <pc:spChg chg="add del mod">
          <ac:chgData name="Steve Schmitz" userId="6be8198f9ac8ee7c" providerId="LiveId" clId="{7550E79E-A746-6C45-A8A2-E71AAF882267}" dt="2020-04-12T00:33:11.360" v="16" actId="478"/>
          <ac:spMkLst>
            <pc:docMk/>
            <pc:sldMk cId="3628401580" sldId="257"/>
            <ac:spMk id="10" creationId="{80767ABA-EC87-7C41-8B1E-3B77FC001781}"/>
          </ac:spMkLst>
        </pc:spChg>
        <pc:spChg chg="add del mod">
          <ac:chgData name="Steve Schmitz" userId="6be8198f9ac8ee7c" providerId="LiveId" clId="{7550E79E-A746-6C45-A8A2-E71AAF882267}" dt="2020-04-12T00:33:11.360" v="16" actId="478"/>
          <ac:spMkLst>
            <pc:docMk/>
            <pc:sldMk cId="3628401580" sldId="257"/>
            <ac:spMk id="11" creationId="{13FF3434-D8FF-A04F-88C8-83656804BA4A}"/>
          </ac:spMkLst>
        </pc:spChg>
        <pc:spChg chg="add del mod">
          <ac:chgData name="Steve Schmitz" userId="6be8198f9ac8ee7c" providerId="LiveId" clId="{7550E79E-A746-6C45-A8A2-E71AAF882267}" dt="2020-04-12T00:33:11.360" v="16" actId="478"/>
          <ac:spMkLst>
            <pc:docMk/>
            <pc:sldMk cId="3628401580" sldId="257"/>
            <ac:spMk id="12" creationId="{7AAE9339-08CB-FB4D-B71C-E2E53EC079DB}"/>
          </ac:spMkLst>
        </pc:spChg>
        <pc:spChg chg="add del mod">
          <ac:chgData name="Steve Schmitz" userId="6be8198f9ac8ee7c" providerId="LiveId" clId="{7550E79E-A746-6C45-A8A2-E71AAF882267}" dt="2020-04-12T00:40:24.079" v="48" actId="478"/>
          <ac:spMkLst>
            <pc:docMk/>
            <pc:sldMk cId="3628401580" sldId="257"/>
            <ac:spMk id="13" creationId="{E36E7780-899B-7343-96E6-52F553FB0BC0}"/>
          </ac:spMkLst>
        </pc:spChg>
        <pc:spChg chg="add del mod">
          <ac:chgData name="Steve Schmitz" userId="6be8198f9ac8ee7c" providerId="LiveId" clId="{7550E79E-A746-6C45-A8A2-E71AAF882267}" dt="2020-04-12T00:40:24.263" v="49" actId="478"/>
          <ac:spMkLst>
            <pc:docMk/>
            <pc:sldMk cId="3628401580" sldId="257"/>
            <ac:spMk id="14" creationId="{8457FAB8-527F-4047-A25D-329ADD2C7089}"/>
          </ac:spMkLst>
        </pc:spChg>
        <pc:spChg chg="add del mod">
          <ac:chgData name="Steve Schmitz" userId="6be8198f9ac8ee7c" providerId="LiveId" clId="{7550E79E-A746-6C45-A8A2-E71AAF882267}" dt="2020-04-12T00:41:22.307" v="83" actId="478"/>
          <ac:spMkLst>
            <pc:docMk/>
            <pc:sldMk cId="3628401580" sldId="257"/>
            <ac:spMk id="15" creationId="{D097CB0B-DD8F-534B-8503-0795EE74BEBF}"/>
          </ac:spMkLst>
        </pc:spChg>
        <pc:spChg chg="add del mod">
          <ac:chgData name="Steve Schmitz" userId="6be8198f9ac8ee7c" providerId="LiveId" clId="{7550E79E-A746-6C45-A8A2-E71AAF882267}" dt="2020-04-12T00:41:22.845" v="84" actId="478"/>
          <ac:spMkLst>
            <pc:docMk/>
            <pc:sldMk cId="3628401580" sldId="257"/>
            <ac:spMk id="16" creationId="{BC919CF5-12AC-2245-89F0-D2CBF57DAF38}"/>
          </ac:spMkLst>
        </pc:spChg>
        <pc:spChg chg="add del mod">
          <ac:chgData name="Steve Schmitz" userId="6be8198f9ac8ee7c" providerId="LiveId" clId="{7550E79E-A746-6C45-A8A2-E71AAF882267}" dt="2020-04-12T00:41:23.379" v="85" actId="478"/>
          <ac:spMkLst>
            <pc:docMk/>
            <pc:sldMk cId="3628401580" sldId="257"/>
            <ac:spMk id="17" creationId="{40B80BC3-AF48-004E-B4FF-2AB7DEAB485B}"/>
          </ac:spMkLst>
        </pc:spChg>
        <pc:spChg chg="add del mod">
          <ac:chgData name="Steve Schmitz" userId="6be8198f9ac8ee7c" providerId="LiveId" clId="{7550E79E-A746-6C45-A8A2-E71AAF882267}" dt="2020-04-12T00:41:23.801" v="86" actId="478"/>
          <ac:spMkLst>
            <pc:docMk/>
            <pc:sldMk cId="3628401580" sldId="257"/>
            <ac:spMk id="18" creationId="{751FD045-FEBA-594B-A978-2336E93C389B}"/>
          </ac:spMkLst>
        </pc:spChg>
        <pc:spChg chg="add del mod">
          <ac:chgData name="Steve Schmitz" userId="6be8198f9ac8ee7c" providerId="LiveId" clId="{7550E79E-A746-6C45-A8A2-E71AAF882267}" dt="2020-04-12T00:41:24.466" v="87" actId="478"/>
          <ac:spMkLst>
            <pc:docMk/>
            <pc:sldMk cId="3628401580" sldId="257"/>
            <ac:spMk id="20" creationId="{61D49B73-27A7-AE4A-B875-E32093940AA9}"/>
          </ac:spMkLst>
        </pc:spChg>
        <pc:spChg chg="add del mod">
          <ac:chgData name="Steve Schmitz" userId="6be8198f9ac8ee7c" providerId="LiveId" clId="{7550E79E-A746-6C45-A8A2-E71AAF882267}" dt="2020-04-12T00:41:25.088" v="88" actId="478"/>
          <ac:spMkLst>
            <pc:docMk/>
            <pc:sldMk cId="3628401580" sldId="257"/>
            <ac:spMk id="21" creationId="{0278F758-C340-6749-83DE-D46114C1858F}"/>
          </ac:spMkLst>
        </pc:spChg>
        <pc:spChg chg="add del mod">
          <ac:chgData name="Steve Schmitz" userId="6be8198f9ac8ee7c" providerId="LiveId" clId="{7550E79E-A746-6C45-A8A2-E71AAF882267}" dt="2020-04-12T00:41:25.719" v="89" actId="478"/>
          <ac:spMkLst>
            <pc:docMk/>
            <pc:sldMk cId="3628401580" sldId="257"/>
            <ac:spMk id="22" creationId="{7AAB74FF-AD70-7240-9977-4DEB25D7E110}"/>
          </ac:spMkLst>
        </pc:spChg>
        <pc:spChg chg="add mod">
          <ac:chgData name="Steve Schmitz" userId="6be8198f9ac8ee7c" providerId="LiveId" clId="{7550E79E-A746-6C45-A8A2-E71AAF882267}" dt="2020-04-12T00:43:26.643" v="151" actId="20577"/>
          <ac:spMkLst>
            <pc:docMk/>
            <pc:sldMk cId="3628401580" sldId="257"/>
            <ac:spMk id="23" creationId="{7ED47B0A-FF31-4C49-8985-7BB925EECF45}"/>
          </ac:spMkLst>
        </pc:spChg>
        <pc:spChg chg="add">
          <ac:chgData name="Steve Schmitz" userId="6be8198f9ac8ee7c" providerId="LiveId" clId="{7550E79E-A746-6C45-A8A2-E71AAF882267}" dt="2020-04-12T00:42:02.893" v="97"/>
          <ac:spMkLst>
            <pc:docMk/>
            <pc:sldMk cId="3628401580" sldId="257"/>
            <ac:spMk id="24" creationId="{634478A9-374B-254E-B8DD-19163F2F8140}"/>
          </ac:spMkLst>
        </pc:spChg>
        <pc:spChg chg="add">
          <ac:chgData name="Steve Schmitz" userId="6be8198f9ac8ee7c" providerId="LiveId" clId="{7550E79E-A746-6C45-A8A2-E71AAF882267}" dt="2020-04-12T00:42:02.893" v="97"/>
          <ac:spMkLst>
            <pc:docMk/>
            <pc:sldMk cId="3628401580" sldId="257"/>
            <ac:spMk id="25" creationId="{5D1C4404-095B-064D-B94F-3F1249ABC851}"/>
          </ac:spMkLst>
        </pc:spChg>
        <pc:spChg chg="add">
          <ac:chgData name="Steve Schmitz" userId="6be8198f9ac8ee7c" providerId="LiveId" clId="{7550E79E-A746-6C45-A8A2-E71AAF882267}" dt="2020-04-12T00:42:02.893" v="97"/>
          <ac:spMkLst>
            <pc:docMk/>
            <pc:sldMk cId="3628401580" sldId="257"/>
            <ac:spMk id="26" creationId="{BE2F07D3-87AA-4E4D-A7CE-BD0675D64EC1}"/>
          </ac:spMkLst>
        </pc:spChg>
        <pc:spChg chg="add">
          <ac:chgData name="Steve Schmitz" userId="6be8198f9ac8ee7c" providerId="LiveId" clId="{7550E79E-A746-6C45-A8A2-E71AAF882267}" dt="2020-04-12T00:42:02.893" v="97"/>
          <ac:spMkLst>
            <pc:docMk/>
            <pc:sldMk cId="3628401580" sldId="257"/>
            <ac:spMk id="27" creationId="{80823252-89B2-C14F-9C43-23CEFB080640}"/>
          </ac:spMkLst>
        </pc:spChg>
        <pc:spChg chg="add">
          <ac:chgData name="Steve Schmitz" userId="6be8198f9ac8ee7c" providerId="LiveId" clId="{7550E79E-A746-6C45-A8A2-E71AAF882267}" dt="2020-04-12T00:42:02.893" v="97"/>
          <ac:spMkLst>
            <pc:docMk/>
            <pc:sldMk cId="3628401580" sldId="257"/>
            <ac:spMk id="28" creationId="{C935C0C9-F83B-FC44-AB23-B5D39E1C4152}"/>
          </ac:spMkLst>
        </pc:spChg>
        <pc:spChg chg="add">
          <ac:chgData name="Steve Schmitz" userId="6be8198f9ac8ee7c" providerId="LiveId" clId="{7550E79E-A746-6C45-A8A2-E71AAF882267}" dt="2020-04-12T00:42:02.893" v="97"/>
          <ac:spMkLst>
            <pc:docMk/>
            <pc:sldMk cId="3628401580" sldId="257"/>
            <ac:spMk id="29" creationId="{B9E28118-B977-264F-AB53-73915D3FAF82}"/>
          </ac:spMkLst>
        </pc:spChg>
        <pc:graphicFrameChg chg="del mod modGraphic">
          <ac:chgData name="Steve Schmitz" userId="6be8198f9ac8ee7c" providerId="LiveId" clId="{7550E79E-A746-6C45-A8A2-E71AAF882267}" dt="2020-04-12T00:41:53.325" v="96" actId="478"/>
          <ac:graphicFrameMkLst>
            <pc:docMk/>
            <pc:sldMk cId="3628401580" sldId="257"/>
            <ac:graphicFrameMk id="8" creationId="{7DB68226-4F0F-4AA5-BF8D-5DCEDF82D86E}"/>
          </ac:graphicFrameMkLst>
        </pc:graphicFrameChg>
        <pc:picChg chg="add del mod">
          <ac:chgData name="Steve Schmitz" userId="6be8198f9ac8ee7c" providerId="LiveId" clId="{7550E79E-A746-6C45-A8A2-E71AAF882267}" dt="2020-04-12T00:40:14.103" v="45" actId="478"/>
          <ac:picMkLst>
            <pc:docMk/>
            <pc:sldMk cId="3628401580" sldId="257"/>
            <ac:picMk id="6" creationId="{0E8E54AD-308F-0645-9F52-48C9A1EB9E40}"/>
          </ac:picMkLst>
        </pc:picChg>
        <pc:picChg chg="del">
          <ac:chgData name="Steve Schmitz" userId="6be8198f9ac8ee7c" providerId="LiveId" clId="{7550E79E-A746-6C45-A8A2-E71AAF882267}" dt="2020-04-12T00:31:07.550" v="0" actId="478"/>
          <ac:picMkLst>
            <pc:docMk/>
            <pc:sldMk cId="3628401580" sldId="257"/>
            <ac:picMk id="7" creationId="{C278B46D-CC30-427F-A8C7-6E3D09092BC5}"/>
          </ac:picMkLst>
        </pc:picChg>
        <pc:picChg chg="add del mod">
          <ac:chgData name="Steve Schmitz" userId="6be8198f9ac8ee7c" providerId="LiveId" clId="{7550E79E-A746-6C45-A8A2-E71AAF882267}" dt="2020-04-12T00:41:53.325" v="96" actId="478"/>
          <ac:picMkLst>
            <pc:docMk/>
            <pc:sldMk cId="3628401580" sldId="257"/>
            <ac:picMk id="1026" creationId="{150E4694-BA56-4047-A844-FFFE731BD438}"/>
          </ac:picMkLst>
        </pc:picChg>
      </pc:sldChg>
      <pc:sldChg chg="delSp add ord">
        <pc:chgData name="Steve Schmitz" userId="6be8198f9ac8ee7c" providerId="LiveId" clId="{7550E79E-A746-6C45-A8A2-E71AAF882267}" dt="2020-04-12T00:42:13.791" v="105"/>
        <pc:sldMkLst>
          <pc:docMk/>
          <pc:sldMk cId="1836382448" sldId="258"/>
        </pc:sldMkLst>
        <pc:spChg chg="del">
          <ac:chgData name="Steve Schmitz" userId="6be8198f9ac8ee7c" providerId="LiveId" clId="{7550E79E-A746-6C45-A8A2-E71AAF882267}" dt="2020-04-12T00:42:08.539" v="98" actId="478"/>
          <ac:spMkLst>
            <pc:docMk/>
            <pc:sldMk cId="1836382448" sldId="258"/>
            <ac:spMk id="15" creationId="{D097CB0B-DD8F-534B-8503-0795EE74BEBF}"/>
          </ac:spMkLst>
        </pc:spChg>
        <pc:spChg chg="del">
          <ac:chgData name="Steve Schmitz" userId="6be8198f9ac8ee7c" providerId="LiveId" clId="{7550E79E-A746-6C45-A8A2-E71AAF882267}" dt="2020-04-12T00:42:08.996" v="99" actId="478"/>
          <ac:spMkLst>
            <pc:docMk/>
            <pc:sldMk cId="1836382448" sldId="258"/>
            <ac:spMk id="16" creationId="{BC919CF5-12AC-2245-89F0-D2CBF57DAF38}"/>
          </ac:spMkLst>
        </pc:spChg>
        <pc:spChg chg="del">
          <ac:chgData name="Steve Schmitz" userId="6be8198f9ac8ee7c" providerId="LiveId" clId="{7550E79E-A746-6C45-A8A2-E71AAF882267}" dt="2020-04-12T00:42:09.391" v="100" actId="478"/>
          <ac:spMkLst>
            <pc:docMk/>
            <pc:sldMk cId="1836382448" sldId="258"/>
            <ac:spMk id="17" creationId="{40B80BC3-AF48-004E-B4FF-2AB7DEAB485B}"/>
          </ac:spMkLst>
        </pc:spChg>
        <pc:spChg chg="del">
          <ac:chgData name="Steve Schmitz" userId="6be8198f9ac8ee7c" providerId="LiveId" clId="{7550E79E-A746-6C45-A8A2-E71AAF882267}" dt="2020-04-12T00:42:09.884" v="101" actId="478"/>
          <ac:spMkLst>
            <pc:docMk/>
            <pc:sldMk cId="1836382448" sldId="258"/>
            <ac:spMk id="18" creationId="{751FD045-FEBA-594B-A978-2336E93C389B}"/>
          </ac:spMkLst>
        </pc:spChg>
        <pc:spChg chg="del">
          <ac:chgData name="Steve Schmitz" userId="6be8198f9ac8ee7c" providerId="LiveId" clId="{7550E79E-A746-6C45-A8A2-E71AAF882267}" dt="2020-04-12T00:42:10.574" v="102" actId="478"/>
          <ac:spMkLst>
            <pc:docMk/>
            <pc:sldMk cId="1836382448" sldId="258"/>
            <ac:spMk id="20" creationId="{61D49B73-27A7-AE4A-B875-E32093940AA9}"/>
          </ac:spMkLst>
        </pc:spChg>
        <pc:spChg chg="del">
          <ac:chgData name="Steve Schmitz" userId="6be8198f9ac8ee7c" providerId="LiveId" clId="{7550E79E-A746-6C45-A8A2-E71AAF882267}" dt="2020-04-12T00:42:11.007" v="103" actId="478"/>
          <ac:spMkLst>
            <pc:docMk/>
            <pc:sldMk cId="1836382448" sldId="258"/>
            <ac:spMk id="21" creationId="{0278F758-C340-6749-83DE-D46114C1858F}"/>
          </ac:spMkLst>
        </pc:spChg>
        <pc:spChg chg="del">
          <ac:chgData name="Steve Schmitz" userId="6be8198f9ac8ee7c" providerId="LiveId" clId="{7550E79E-A746-6C45-A8A2-E71AAF882267}" dt="2020-04-12T00:42:11.667" v="104" actId="478"/>
          <ac:spMkLst>
            <pc:docMk/>
            <pc:sldMk cId="1836382448" sldId="258"/>
            <ac:spMk id="22" creationId="{7AAB74FF-AD70-7240-9977-4DEB25D7E110}"/>
          </ac:spMkLst>
        </pc:spChg>
      </pc:sldChg>
      <pc:sldMasterChg chg="addSp delSp modSp">
        <pc:chgData name="Steve Schmitz" userId="6be8198f9ac8ee7c" providerId="LiveId" clId="{7550E79E-A746-6C45-A8A2-E71AAF882267}" dt="2020-04-12T00:44:30.868" v="155" actId="1076"/>
        <pc:sldMasterMkLst>
          <pc:docMk/>
          <pc:sldMasterMk cId="2823422103" sldId="2147483660"/>
        </pc:sldMasterMkLst>
        <pc:spChg chg="del">
          <ac:chgData name="Steve Schmitz" userId="6be8198f9ac8ee7c" providerId="LiveId" clId="{7550E79E-A746-6C45-A8A2-E71AAF882267}" dt="2020-04-12T00:41:39.185" v="90" actId="478"/>
          <ac:spMkLst>
            <pc:docMk/>
            <pc:sldMasterMk cId="2823422103" sldId="2147483660"/>
            <ac:spMk id="2" creationId="{00000000-0000-0000-0000-000000000000}"/>
          </ac:spMkLst>
        </pc:spChg>
        <pc:spChg chg="del">
          <ac:chgData name="Steve Schmitz" userId="6be8198f9ac8ee7c" providerId="LiveId" clId="{7550E79E-A746-6C45-A8A2-E71AAF882267}" dt="2020-04-12T00:41:40.280" v="91" actId="478"/>
          <ac:spMkLst>
            <pc:docMk/>
            <pc:sldMasterMk cId="2823422103" sldId="2147483660"/>
            <ac:spMk id="3" creationId="{00000000-0000-0000-0000-000000000000}"/>
          </ac:spMkLst>
        </pc:spChg>
        <pc:spChg chg="del">
          <ac:chgData name="Steve Schmitz" userId="6be8198f9ac8ee7c" providerId="LiveId" clId="{7550E79E-A746-6C45-A8A2-E71AAF882267}" dt="2020-04-12T00:41:41.612" v="92" actId="478"/>
          <ac:spMkLst>
            <pc:docMk/>
            <pc:sldMasterMk cId="2823422103" sldId="2147483660"/>
            <ac:spMk id="4" creationId="{00000000-0000-0000-0000-000000000000}"/>
          </ac:spMkLst>
        </pc:spChg>
        <pc:spChg chg="del">
          <ac:chgData name="Steve Schmitz" userId="6be8198f9ac8ee7c" providerId="LiveId" clId="{7550E79E-A746-6C45-A8A2-E71AAF882267}" dt="2020-04-12T00:41:42.585" v="93" actId="478"/>
          <ac:spMkLst>
            <pc:docMk/>
            <pc:sldMasterMk cId="2823422103" sldId="2147483660"/>
            <ac:spMk id="5" creationId="{00000000-0000-0000-0000-000000000000}"/>
          </ac:spMkLst>
        </pc:spChg>
        <pc:spChg chg="del">
          <ac:chgData name="Steve Schmitz" userId="6be8198f9ac8ee7c" providerId="LiveId" clId="{7550E79E-A746-6C45-A8A2-E71AAF882267}" dt="2020-04-12T00:41:43.922" v="94" actId="478"/>
          <ac:spMkLst>
            <pc:docMk/>
            <pc:sldMasterMk cId="2823422103" sldId="2147483660"/>
            <ac:spMk id="6" creationId="{00000000-0000-0000-0000-000000000000}"/>
          </ac:spMkLst>
        </pc:spChg>
        <pc:spChg chg="add">
          <ac:chgData name="Steve Schmitz" userId="6be8198f9ac8ee7c" providerId="LiveId" clId="{7550E79E-A746-6C45-A8A2-E71AAF882267}" dt="2020-04-12T00:41:45.286" v="95"/>
          <ac:spMkLst>
            <pc:docMk/>
            <pc:sldMasterMk cId="2823422103" sldId="2147483660"/>
            <ac:spMk id="7" creationId="{C663130D-2435-ED4D-BB98-9337C82F29CE}"/>
          </ac:spMkLst>
        </pc:spChg>
        <pc:graphicFrameChg chg="add">
          <ac:chgData name="Steve Schmitz" userId="6be8198f9ac8ee7c" providerId="LiveId" clId="{7550E79E-A746-6C45-A8A2-E71AAF882267}" dt="2020-04-12T00:41:45.286" v="95"/>
          <ac:graphicFrameMkLst>
            <pc:docMk/>
            <pc:sldMasterMk cId="2823422103" sldId="2147483660"/>
            <ac:graphicFrameMk id="8" creationId="{CF80C7D8-58CB-3740-9659-F45263B16D85}"/>
          </ac:graphicFrameMkLst>
        </pc:graphicFrameChg>
        <pc:picChg chg="add mod">
          <ac:chgData name="Steve Schmitz" userId="6be8198f9ac8ee7c" providerId="LiveId" clId="{7550E79E-A746-6C45-A8A2-E71AAF882267}" dt="2020-04-12T00:44:30.868" v="155" actId="1076"/>
          <ac:picMkLst>
            <pc:docMk/>
            <pc:sldMasterMk cId="2823422103" sldId="2147483660"/>
            <ac:picMk id="9" creationId="{CC36B687-2204-CD4D-98E7-9C9B208C7D03}"/>
          </ac:picMkLst>
        </pc:pic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A0E9D-7DC7-2D48-B186-455E5EBD097E}"/>
              </a:ext>
            </a:extLst>
          </p:cNvPr>
          <p:cNvSpPr txBox="1"/>
          <p:nvPr userDrawn="1"/>
        </p:nvSpPr>
        <p:spPr>
          <a:xfrm>
            <a:off x="2459181" y="13887"/>
            <a:ext cx="4225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Team Kanban Board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039B92-021E-8641-AE59-29E29BE92F1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23587727"/>
              </p:ext>
            </p:extLst>
          </p:nvPr>
        </p:nvGraphicFramePr>
        <p:xfrm>
          <a:off x="0" y="558018"/>
          <a:ext cx="9144000" cy="6222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74179626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33878497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718196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653239358"/>
                    </a:ext>
                  </a:extLst>
                </a:gridCol>
              </a:tblGrid>
              <a:tr h="4866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Backlog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2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0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Ready (WIP:   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2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0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Progress (WIP:   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2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0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2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80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287436"/>
                  </a:ext>
                </a:extLst>
              </a:tr>
              <a:tr h="5736266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62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2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2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2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79485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D6B111C-A929-3747-94B0-6CC0C0FD52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1251"/>
            <a:ext cx="1143000" cy="4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6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9E9D668-66D4-4B5A-8CFD-4E12FB7765C8}" type="datetimeFigureOut">
              <a:rPr lang="en-US" smtClean="0"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32CD077-520C-4B60-A84D-F9EC9D27E2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0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9E9D668-66D4-4B5A-8CFD-4E12FB7765C8}" type="datetimeFigureOut">
              <a:rPr lang="en-US" smtClean="0"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32CD077-520C-4B60-A84D-F9EC9D27E2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9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9E9D668-66D4-4B5A-8CFD-4E12FB7765C8}" type="datetimeFigureOut">
              <a:rPr lang="en-US" smtClean="0"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32CD077-520C-4B60-A84D-F9EC9D27E2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4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9E9D668-66D4-4B5A-8CFD-4E12FB7765C8}" type="datetimeFigureOut">
              <a:rPr lang="en-US" smtClean="0"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32CD077-520C-4B60-A84D-F9EC9D27E2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7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9E9D668-66D4-4B5A-8CFD-4E12FB7765C8}" type="datetimeFigureOut">
              <a:rPr lang="en-US" smtClean="0"/>
              <a:t>4/14/20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32CD077-520C-4B60-A84D-F9EC9D27E2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9E9D668-66D4-4B5A-8CFD-4E12FB7765C8}" type="datetimeFigureOut">
              <a:rPr lang="en-US" smtClean="0"/>
              <a:t>4/14/20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32CD077-520C-4B60-A84D-F9EC9D27E2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7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9E9D668-66D4-4B5A-8CFD-4E12FB7765C8}" type="datetimeFigureOut">
              <a:rPr lang="en-US" smtClean="0"/>
              <a:t>4/14/20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32CD077-520C-4B60-A84D-F9EC9D27E2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6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9E9D668-66D4-4B5A-8CFD-4E12FB7765C8}" type="datetimeFigureOut">
              <a:rPr lang="en-US" smtClean="0"/>
              <a:t>4/14/20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32CD077-520C-4B60-A84D-F9EC9D27E2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1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9E9D668-66D4-4B5A-8CFD-4E12FB7765C8}" type="datetimeFigureOut">
              <a:rPr lang="en-US" smtClean="0"/>
              <a:t>4/14/20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32CD077-520C-4B60-A84D-F9EC9D27E2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46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9E9D668-66D4-4B5A-8CFD-4E12FB7765C8}" type="datetimeFigureOut">
              <a:rPr lang="en-US" smtClean="0"/>
              <a:t>4/14/20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32CD077-520C-4B60-A84D-F9EC9D27E2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9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42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5.png"/><Relationship Id="rId21" Type="http://schemas.openxmlformats.org/officeDocument/2006/relationships/image" Target="../media/image30.png"/><Relationship Id="rId42" Type="http://schemas.openxmlformats.org/officeDocument/2006/relationships/image" Target="../media/image51.png"/><Relationship Id="rId47" Type="http://schemas.openxmlformats.org/officeDocument/2006/relationships/image" Target="../media/image56.png"/><Relationship Id="rId63" Type="http://schemas.openxmlformats.org/officeDocument/2006/relationships/image" Target="../media/image72.png"/><Relationship Id="rId68" Type="http://schemas.openxmlformats.org/officeDocument/2006/relationships/image" Target="../media/image77.png"/><Relationship Id="rId16" Type="http://schemas.openxmlformats.org/officeDocument/2006/relationships/image" Target="../media/image25.png"/><Relationship Id="rId11" Type="http://schemas.openxmlformats.org/officeDocument/2006/relationships/image" Target="../media/image20.png"/><Relationship Id="rId32" Type="http://schemas.openxmlformats.org/officeDocument/2006/relationships/image" Target="../media/image41.png"/><Relationship Id="rId37" Type="http://schemas.openxmlformats.org/officeDocument/2006/relationships/image" Target="../media/image46.png"/><Relationship Id="rId53" Type="http://schemas.openxmlformats.org/officeDocument/2006/relationships/image" Target="../media/image62.png"/><Relationship Id="rId58" Type="http://schemas.openxmlformats.org/officeDocument/2006/relationships/image" Target="../media/image67.png"/><Relationship Id="rId74" Type="http://schemas.openxmlformats.org/officeDocument/2006/relationships/image" Target="../media/image83.png"/><Relationship Id="rId79" Type="http://schemas.openxmlformats.org/officeDocument/2006/relationships/image" Target="../media/image88.png"/><Relationship Id="rId5" Type="http://schemas.openxmlformats.org/officeDocument/2006/relationships/image" Target="../media/image14.png"/><Relationship Id="rId61" Type="http://schemas.openxmlformats.org/officeDocument/2006/relationships/image" Target="../media/image70.png"/><Relationship Id="rId82" Type="http://schemas.openxmlformats.org/officeDocument/2006/relationships/hyperlink" Target="https://www.flaticon.com/authors/smashicons" TargetMode="External"/><Relationship Id="rId19" Type="http://schemas.openxmlformats.org/officeDocument/2006/relationships/image" Target="../media/image2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Relationship Id="rId43" Type="http://schemas.openxmlformats.org/officeDocument/2006/relationships/image" Target="../media/image52.png"/><Relationship Id="rId48" Type="http://schemas.openxmlformats.org/officeDocument/2006/relationships/image" Target="../media/image57.png"/><Relationship Id="rId56" Type="http://schemas.openxmlformats.org/officeDocument/2006/relationships/image" Target="../media/image65.png"/><Relationship Id="rId64" Type="http://schemas.openxmlformats.org/officeDocument/2006/relationships/image" Target="../media/image73.png"/><Relationship Id="rId69" Type="http://schemas.openxmlformats.org/officeDocument/2006/relationships/image" Target="../media/image78.png"/><Relationship Id="rId77" Type="http://schemas.openxmlformats.org/officeDocument/2006/relationships/image" Target="../media/image86.png"/><Relationship Id="rId8" Type="http://schemas.openxmlformats.org/officeDocument/2006/relationships/image" Target="../media/image17.png"/><Relationship Id="rId51" Type="http://schemas.openxmlformats.org/officeDocument/2006/relationships/image" Target="../media/image60.png"/><Relationship Id="rId72" Type="http://schemas.openxmlformats.org/officeDocument/2006/relationships/image" Target="../media/image81.png"/><Relationship Id="rId80" Type="http://schemas.openxmlformats.org/officeDocument/2006/relationships/image" Target="../media/image89.png"/><Relationship Id="rId3" Type="http://schemas.openxmlformats.org/officeDocument/2006/relationships/image" Target="../media/image12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38" Type="http://schemas.openxmlformats.org/officeDocument/2006/relationships/image" Target="../media/image47.png"/><Relationship Id="rId46" Type="http://schemas.openxmlformats.org/officeDocument/2006/relationships/image" Target="../media/image55.png"/><Relationship Id="rId59" Type="http://schemas.openxmlformats.org/officeDocument/2006/relationships/image" Target="../media/image68.png"/><Relationship Id="rId67" Type="http://schemas.openxmlformats.org/officeDocument/2006/relationships/image" Target="../media/image76.png"/><Relationship Id="rId20" Type="http://schemas.openxmlformats.org/officeDocument/2006/relationships/image" Target="../media/image29.png"/><Relationship Id="rId41" Type="http://schemas.openxmlformats.org/officeDocument/2006/relationships/image" Target="../media/image50.png"/><Relationship Id="rId54" Type="http://schemas.openxmlformats.org/officeDocument/2006/relationships/image" Target="../media/image63.png"/><Relationship Id="rId62" Type="http://schemas.openxmlformats.org/officeDocument/2006/relationships/image" Target="../media/image71.png"/><Relationship Id="rId70" Type="http://schemas.openxmlformats.org/officeDocument/2006/relationships/image" Target="../media/image79.png"/><Relationship Id="rId75" Type="http://schemas.openxmlformats.org/officeDocument/2006/relationships/image" Target="../media/image84.png"/><Relationship Id="rId83" Type="http://schemas.openxmlformats.org/officeDocument/2006/relationships/hyperlink" Target="https://www.flatico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49" Type="http://schemas.openxmlformats.org/officeDocument/2006/relationships/image" Target="../media/image58.png"/><Relationship Id="rId57" Type="http://schemas.openxmlformats.org/officeDocument/2006/relationships/image" Target="../media/image66.png"/><Relationship Id="rId10" Type="http://schemas.openxmlformats.org/officeDocument/2006/relationships/image" Target="../media/image19.png"/><Relationship Id="rId31" Type="http://schemas.openxmlformats.org/officeDocument/2006/relationships/image" Target="../media/image40.png"/><Relationship Id="rId44" Type="http://schemas.openxmlformats.org/officeDocument/2006/relationships/image" Target="../media/image53.png"/><Relationship Id="rId52" Type="http://schemas.openxmlformats.org/officeDocument/2006/relationships/image" Target="../media/image61.png"/><Relationship Id="rId60" Type="http://schemas.openxmlformats.org/officeDocument/2006/relationships/image" Target="../media/image69.png"/><Relationship Id="rId65" Type="http://schemas.openxmlformats.org/officeDocument/2006/relationships/image" Target="../media/image74.png"/><Relationship Id="rId73" Type="http://schemas.openxmlformats.org/officeDocument/2006/relationships/image" Target="../media/image82.png"/><Relationship Id="rId78" Type="http://schemas.openxmlformats.org/officeDocument/2006/relationships/image" Target="../media/image87.png"/><Relationship Id="rId81" Type="http://schemas.openxmlformats.org/officeDocument/2006/relationships/image" Target="../media/image9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9" Type="http://schemas.openxmlformats.org/officeDocument/2006/relationships/image" Target="../media/image48.png"/><Relationship Id="rId34" Type="http://schemas.openxmlformats.org/officeDocument/2006/relationships/image" Target="../media/image43.png"/><Relationship Id="rId50" Type="http://schemas.openxmlformats.org/officeDocument/2006/relationships/image" Target="../media/image59.png"/><Relationship Id="rId55" Type="http://schemas.openxmlformats.org/officeDocument/2006/relationships/image" Target="../media/image64.png"/><Relationship Id="rId76" Type="http://schemas.openxmlformats.org/officeDocument/2006/relationships/image" Target="../media/image85.png"/><Relationship Id="rId7" Type="http://schemas.openxmlformats.org/officeDocument/2006/relationships/image" Target="../media/image16.png"/><Relationship Id="rId71" Type="http://schemas.openxmlformats.org/officeDocument/2006/relationships/image" Target="../media/image80.png"/><Relationship Id="rId2" Type="http://schemas.openxmlformats.org/officeDocument/2006/relationships/image" Target="../media/image11.png"/><Relationship Id="rId29" Type="http://schemas.openxmlformats.org/officeDocument/2006/relationships/image" Target="../media/image38.png"/><Relationship Id="rId24" Type="http://schemas.openxmlformats.org/officeDocument/2006/relationships/image" Target="../media/image33.png"/><Relationship Id="rId40" Type="http://schemas.openxmlformats.org/officeDocument/2006/relationships/image" Target="../media/image49.png"/><Relationship Id="rId45" Type="http://schemas.openxmlformats.org/officeDocument/2006/relationships/image" Target="../media/image54.png"/><Relationship Id="rId66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office.com/en-us/article/work-together-on-powerpoint-presentations-0c30ee3f-8674-4f0e-97be-89cf2892a34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17037A4-B952-A846-9D93-7E921013404F}"/>
              </a:ext>
            </a:extLst>
          </p:cNvPr>
          <p:cNvGrpSpPr/>
          <p:nvPr/>
        </p:nvGrpSpPr>
        <p:grpSpPr>
          <a:xfrm>
            <a:off x="2289820" y="1079521"/>
            <a:ext cx="1159533" cy="967863"/>
            <a:chOff x="3038546" y="1880905"/>
            <a:chExt cx="1159533" cy="96786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3FF4014-CEF1-CB4E-81BA-4AA5B077003A}"/>
                </a:ext>
              </a:extLst>
            </p:cNvPr>
            <p:cNvGrpSpPr/>
            <p:nvPr/>
          </p:nvGrpSpPr>
          <p:grpSpPr>
            <a:xfrm>
              <a:off x="3164651" y="2085939"/>
              <a:ext cx="1033428" cy="762829"/>
              <a:chOff x="2803227" y="2085939"/>
              <a:chExt cx="1033428" cy="76282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D9BA904-ED51-BD46-B9C4-0FADA7AFB095}"/>
                  </a:ext>
                </a:extLst>
              </p:cNvPr>
              <p:cNvSpPr/>
              <p:nvPr/>
            </p:nvSpPr>
            <p:spPr>
              <a:xfrm>
                <a:off x="2803228" y="2085939"/>
                <a:ext cx="1033427" cy="758580"/>
              </a:xfrm>
              <a:prstGeom prst="rect">
                <a:avLst/>
              </a:prstGeom>
              <a:solidFill>
                <a:srgbClr val="F5EB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263C26B-60EC-8D4F-A16E-692059D5DD63}"/>
                  </a:ext>
                </a:extLst>
              </p:cNvPr>
              <p:cNvSpPr txBox="1"/>
              <p:nvPr/>
            </p:nvSpPr>
            <p:spPr>
              <a:xfrm>
                <a:off x="2803228" y="2101920"/>
                <a:ext cx="10334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288925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Finish the SIT exit report 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C83C04-D1C9-FB46-AAA2-FEAD77AF0B3C}"/>
                  </a:ext>
                </a:extLst>
              </p:cNvPr>
              <p:cNvSpPr txBox="1"/>
              <p:nvPr/>
            </p:nvSpPr>
            <p:spPr>
              <a:xfrm>
                <a:off x="2803227" y="2633324"/>
                <a:ext cx="43370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5AE3BE-2066-4743-81B1-3EDE425897F4}"/>
                  </a:ext>
                </a:extLst>
              </p:cNvPr>
              <p:cNvSpPr txBox="1"/>
              <p:nvPr/>
            </p:nvSpPr>
            <p:spPr>
              <a:xfrm>
                <a:off x="3402945" y="2633324"/>
                <a:ext cx="43370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End</a:t>
                </a:r>
              </a:p>
            </p:txBody>
          </p:sp>
        </p:grpSp>
        <p:pic>
          <p:nvPicPr>
            <p:cNvPr id="32" name="Picture 31" descr="A picture containing graphics, room, clock&#10;&#10;Description automatically generated">
              <a:extLst>
                <a:ext uri="{FF2B5EF4-FFF2-40B4-BE49-F238E27FC236}">
                  <a16:creationId xmlns:a16="http://schemas.microsoft.com/office/drawing/2014/main" id="{D7F2E932-5E3D-E147-A381-C25C9A285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8546" y="1880905"/>
              <a:ext cx="371073" cy="371073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930905E-EF53-B943-9B64-BE8845C28FCD}"/>
              </a:ext>
            </a:extLst>
          </p:cNvPr>
          <p:cNvGrpSpPr/>
          <p:nvPr/>
        </p:nvGrpSpPr>
        <p:grpSpPr>
          <a:xfrm>
            <a:off x="4548819" y="1145889"/>
            <a:ext cx="1164283" cy="988948"/>
            <a:chOff x="4952262" y="3389491"/>
            <a:chExt cx="1164283" cy="98894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7CC024E-9EB2-0E4F-ADF3-784D8EC33B18}"/>
                </a:ext>
              </a:extLst>
            </p:cNvPr>
            <p:cNvGrpSpPr/>
            <p:nvPr/>
          </p:nvGrpSpPr>
          <p:grpSpPr>
            <a:xfrm>
              <a:off x="5080332" y="3619859"/>
              <a:ext cx="1036213" cy="758580"/>
              <a:chOff x="2800442" y="4917904"/>
              <a:chExt cx="1036213" cy="75858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97074E8-E19E-4A43-9F93-EBB522EC3D54}"/>
                  </a:ext>
                </a:extLst>
              </p:cNvPr>
              <p:cNvSpPr/>
              <p:nvPr/>
            </p:nvSpPr>
            <p:spPr>
              <a:xfrm>
                <a:off x="2803228" y="4917904"/>
                <a:ext cx="1033427" cy="758580"/>
              </a:xfrm>
              <a:prstGeom prst="rect">
                <a:avLst/>
              </a:prstGeom>
              <a:solidFill>
                <a:srgbClr val="BB8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2799DF-54C4-4E4E-AC0F-B368FEF33A53}"/>
                  </a:ext>
                </a:extLst>
              </p:cNvPr>
              <p:cNvSpPr txBox="1"/>
              <p:nvPr/>
            </p:nvSpPr>
            <p:spPr>
              <a:xfrm>
                <a:off x="2800443" y="4921871"/>
                <a:ext cx="10334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288925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Analysis for SIT project 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003736-482B-8D43-9DD0-5D404BA03E39}"/>
                  </a:ext>
                </a:extLst>
              </p:cNvPr>
              <p:cNvSpPr txBox="1"/>
              <p:nvPr/>
            </p:nvSpPr>
            <p:spPr>
              <a:xfrm>
                <a:off x="2800442" y="5453275"/>
                <a:ext cx="5029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3/15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5EF9815-816B-5046-8A9E-B3F2FF7F48F7}"/>
                  </a:ext>
                </a:extLst>
              </p:cNvPr>
              <p:cNvSpPr txBox="1"/>
              <p:nvPr/>
            </p:nvSpPr>
            <p:spPr>
              <a:xfrm>
                <a:off x="3400160" y="5453275"/>
                <a:ext cx="43370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End</a:t>
                </a:r>
              </a:p>
            </p:txBody>
          </p:sp>
        </p:grpSp>
        <p:pic>
          <p:nvPicPr>
            <p:cNvPr id="44" name="Picture 43" descr="A picture containing graphics, drawing&#10;&#10;Description automatically generated">
              <a:extLst>
                <a:ext uri="{FF2B5EF4-FFF2-40B4-BE49-F238E27FC236}">
                  <a16:creationId xmlns:a16="http://schemas.microsoft.com/office/drawing/2014/main" id="{A209B680-BB8E-EF45-A98E-0233E9B67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2262" y="3389491"/>
              <a:ext cx="374904" cy="374904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7851F72-66F5-8C4A-A3EE-51D97B15C2D6}"/>
              </a:ext>
            </a:extLst>
          </p:cNvPr>
          <p:cNvGrpSpPr/>
          <p:nvPr/>
        </p:nvGrpSpPr>
        <p:grpSpPr>
          <a:xfrm>
            <a:off x="60268" y="1282430"/>
            <a:ext cx="1033428" cy="762829"/>
            <a:chOff x="2803227" y="2085939"/>
            <a:chExt cx="1033428" cy="76282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1A347A9-4495-5844-805E-0ACA1512C968}"/>
                </a:ext>
              </a:extLst>
            </p:cNvPr>
            <p:cNvSpPr/>
            <p:nvPr/>
          </p:nvSpPr>
          <p:spPr>
            <a:xfrm>
              <a:off x="2803228" y="2085939"/>
              <a:ext cx="1033427" cy="758580"/>
            </a:xfrm>
            <a:prstGeom prst="rect">
              <a:avLst/>
            </a:prstGeom>
            <a:solidFill>
              <a:srgbClr val="F5EB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BE54B7A-EB80-2F4E-8CD1-5661DC574486}"/>
                </a:ext>
              </a:extLst>
            </p:cNvPr>
            <p:cNvSpPr txBox="1"/>
            <p:nvPr/>
          </p:nvSpPr>
          <p:spPr>
            <a:xfrm>
              <a:off x="2803228" y="2101920"/>
              <a:ext cx="10334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288925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Create artwork for SIT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345466-84D1-2F4B-B63B-89B84BBDE419}"/>
                </a:ext>
              </a:extLst>
            </p:cNvPr>
            <p:cNvSpPr txBox="1"/>
            <p:nvPr/>
          </p:nvSpPr>
          <p:spPr>
            <a:xfrm>
              <a:off x="2803227" y="2633324"/>
              <a:ext cx="433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602E75F-6BE9-1B40-B287-CFAC9F02474E}"/>
                </a:ext>
              </a:extLst>
            </p:cNvPr>
            <p:cNvSpPr txBox="1"/>
            <p:nvPr/>
          </p:nvSpPr>
          <p:spPr>
            <a:xfrm>
              <a:off x="3402945" y="2633324"/>
              <a:ext cx="433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4D36683-8C39-0B46-9BF3-D3798A20D337}"/>
              </a:ext>
            </a:extLst>
          </p:cNvPr>
          <p:cNvGrpSpPr/>
          <p:nvPr/>
        </p:nvGrpSpPr>
        <p:grpSpPr>
          <a:xfrm>
            <a:off x="1160161" y="1284555"/>
            <a:ext cx="1036213" cy="758580"/>
            <a:chOff x="2800442" y="4917904"/>
            <a:chExt cx="1036213" cy="75858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BA3B232-1F91-104C-A3D5-D5BCE5B4C6EA}"/>
                </a:ext>
              </a:extLst>
            </p:cNvPr>
            <p:cNvSpPr/>
            <p:nvPr/>
          </p:nvSpPr>
          <p:spPr>
            <a:xfrm>
              <a:off x="2803228" y="4917904"/>
              <a:ext cx="1033427" cy="758580"/>
            </a:xfrm>
            <a:prstGeom prst="rect">
              <a:avLst/>
            </a:prstGeom>
            <a:solidFill>
              <a:srgbClr val="75C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84F6CF2-B4B6-D24D-9A7B-704BD5813AA8}"/>
                </a:ext>
              </a:extLst>
            </p:cNvPr>
            <p:cNvSpPr txBox="1"/>
            <p:nvPr/>
          </p:nvSpPr>
          <p:spPr>
            <a:xfrm>
              <a:off x="2800443" y="4921871"/>
              <a:ext cx="10334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288925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UX design for SIT 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E31AA15-A945-5144-B7E1-64EC5776F98B}"/>
                </a:ext>
              </a:extLst>
            </p:cNvPr>
            <p:cNvSpPr txBox="1"/>
            <p:nvPr/>
          </p:nvSpPr>
          <p:spPr>
            <a:xfrm>
              <a:off x="2800442" y="5453275"/>
              <a:ext cx="433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CDEA50B-6FD2-1046-8292-7930BA829DC2}"/>
                </a:ext>
              </a:extLst>
            </p:cNvPr>
            <p:cNvSpPr txBox="1"/>
            <p:nvPr/>
          </p:nvSpPr>
          <p:spPr>
            <a:xfrm>
              <a:off x="3400160" y="5453275"/>
              <a:ext cx="433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108824F-E770-154E-BDB2-381A2D8129DF}"/>
              </a:ext>
            </a:extLst>
          </p:cNvPr>
          <p:cNvGrpSpPr/>
          <p:nvPr/>
        </p:nvGrpSpPr>
        <p:grpSpPr>
          <a:xfrm>
            <a:off x="68942" y="2434777"/>
            <a:ext cx="1036213" cy="758580"/>
            <a:chOff x="2800442" y="4917904"/>
            <a:chExt cx="1036213" cy="75858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E27E9E8-87C1-E84C-AAFB-B48A2E6DE9F0}"/>
                </a:ext>
              </a:extLst>
            </p:cNvPr>
            <p:cNvSpPr/>
            <p:nvPr/>
          </p:nvSpPr>
          <p:spPr>
            <a:xfrm>
              <a:off x="2803228" y="4917904"/>
              <a:ext cx="1033427" cy="758580"/>
            </a:xfrm>
            <a:prstGeom prst="rect">
              <a:avLst/>
            </a:prstGeom>
            <a:solidFill>
              <a:srgbClr val="F794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9BFAE93-490C-4545-9299-4EA889D6337B}"/>
                </a:ext>
              </a:extLst>
            </p:cNvPr>
            <p:cNvSpPr txBox="1"/>
            <p:nvPr/>
          </p:nvSpPr>
          <p:spPr>
            <a:xfrm>
              <a:off x="2800443" y="4921871"/>
              <a:ext cx="10334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288925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Printing of SIT report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A94079F-9EFB-B745-A6DA-AA5D7BBAA26C}"/>
                </a:ext>
              </a:extLst>
            </p:cNvPr>
            <p:cNvSpPr txBox="1"/>
            <p:nvPr/>
          </p:nvSpPr>
          <p:spPr>
            <a:xfrm>
              <a:off x="2800442" y="5453275"/>
              <a:ext cx="433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5F79466-23BC-504C-93E1-784700754397}"/>
                </a:ext>
              </a:extLst>
            </p:cNvPr>
            <p:cNvSpPr txBox="1"/>
            <p:nvPr/>
          </p:nvSpPr>
          <p:spPr>
            <a:xfrm>
              <a:off x="3400160" y="5453275"/>
              <a:ext cx="433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6061C05F-372F-F14D-BC69-49BC472F4BBC}"/>
              </a:ext>
            </a:extLst>
          </p:cNvPr>
          <p:cNvSpPr txBox="1"/>
          <p:nvPr/>
        </p:nvSpPr>
        <p:spPr>
          <a:xfrm>
            <a:off x="3746617" y="629182"/>
            <a:ext cx="62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FE6B08-205C-224D-AFB1-4425D4F8DD2E}"/>
              </a:ext>
            </a:extLst>
          </p:cNvPr>
          <p:cNvSpPr txBox="1"/>
          <p:nvPr/>
        </p:nvSpPr>
        <p:spPr>
          <a:xfrm>
            <a:off x="6259040" y="629182"/>
            <a:ext cx="62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CD3D4F5-83B8-4E91-8388-680C49F1AA73}"/>
              </a:ext>
            </a:extLst>
          </p:cNvPr>
          <p:cNvGrpSpPr/>
          <p:nvPr/>
        </p:nvGrpSpPr>
        <p:grpSpPr>
          <a:xfrm>
            <a:off x="5651823" y="1167563"/>
            <a:ext cx="1144001" cy="967274"/>
            <a:chOff x="5056940" y="2163330"/>
            <a:chExt cx="1144001" cy="96727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E758735-8F17-4F75-82E6-6A50F374E7D9}"/>
                </a:ext>
              </a:extLst>
            </p:cNvPr>
            <p:cNvGrpSpPr/>
            <p:nvPr/>
          </p:nvGrpSpPr>
          <p:grpSpPr>
            <a:xfrm>
              <a:off x="5164730" y="2372024"/>
              <a:ext cx="1036211" cy="758580"/>
              <a:chOff x="2800444" y="3018251"/>
              <a:chExt cx="1036211" cy="75858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95DF0F9-C936-412C-A8A9-84ABB00EB49A}"/>
                  </a:ext>
                </a:extLst>
              </p:cNvPr>
              <p:cNvSpPr/>
              <p:nvPr/>
            </p:nvSpPr>
            <p:spPr>
              <a:xfrm>
                <a:off x="2803228" y="3018251"/>
                <a:ext cx="1033427" cy="758580"/>
              </a:xfrm>
              <a:prstGeom prst="rect">
                <a:avLst/>
              </a:prstGeom>
              <a:solidFill>
                <a:srgbClr val="B4DC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12478E5-CCAA-46AC-89D3-1D97731DE1A9}"/>
                  </a:ext>
                </a:extLst>
              </p:cNvPr>
              <p:cNvSpPr txBox="1"/>
              <p:nvPr/>
            </p:nvSpPr>
            <p:spPr>
              <a:xfrm>
                <a:off x="2800445" y="3028821"/>
                <a:ext cx="10334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288925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Create style guide for SIT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4CFC609-26F7-4882-B447-FA4F612C916C}"/>
                  </a:ext>
                </a:extLst>
              </p:cNvPr>
              <p:cNvSpPr txBox="1"/>
              <p:nvPr/>
            </p:nvSpPr>
            <p:spPr>
              <a:xfrm>
                <a:off x="2800444" y="3560225"/>
                <a:ext cx="43370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3/16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468C983-E922-4B24-9902-D6DF3487E74B}"/>
                  </a:ext>
                </a:extLst>
              </p:cNvPr>
              <p:cNvSpPr txBox="1"/>
              <p:nvPr/>
            </p:nvSpPr>
            <p:spPr>
              <a:xfrm>
                <a:off x="3400162" y="3560225"/>
                <a:ext cx="43370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End</a:t>
                </a:r>
              </a:p>
            </p:txBody>
          </p:sp>
        </p:grpSp>
        <p:pic>
          <p:nvPicPr>
            <p:cNvPr id="64" name="Picture 63" descr="A close up of a logo&#10;&#10;Description automatically generated">
              <a:extLst>
                <a:ext uri="{FF2B5EF4-FFF2-40B4-BE49-F238E27FC236}">
                  <a16:creationId xmlns:a16="http://schemas.microsoft.com/office/drawing/2014/main" id="{814A5677-187A-470B-BB3B-4296187E0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6940" y="2163330"/>
              <a:ext cx="374904" cy="374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840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A80E2272-5740-E544-AD2D-F8F111820B1E}"/>
              </a:ext>
            </a:extLst>
          </p:cNvPr>
          <p:cNvSpPr txBox="1"/>
          <p:nvPr/>
        </p:nvSpPr>
        <p:spPr>
          <a:xfrm>
            <a:off x="0" y="17414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06110AE-03B0-A443-8134-9315797B08EC}"/>
              </a:ext>
            </a:extLst>
          </p:cNvPr>
          <p:cNvGrpSpPr/>
          <p:nvPr/>
        </p:nvGrpSpPr>
        <p:grpSpPr>
          <a:xfrm>
            <a:off x="3164651" y="2085939"/>
            <a:ext cx="1033428" cy="762829"/>
            <a:chOff x="2803227" y="2085939"/>
            <a:chExt cx="1033428" cy="76282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652A24F-807C-7944-BB58-841A3C753B1F}"/>
                </a:ext>
              </a:extLst>
            </p:cNvPr>
            <p:cNvSpPr/>
            <p:nvPr/>
          </p:nvSpPr>
          <p:spPr>
            <a:xfrm>
              <a:off x="2803228" y="2085939"/>
              <a:ext cx="1033427" cy="758580"/>
            </a:xfrm>
            <a:prstGeom prst="rect">
              <a:avLst/>
            </a:prstGeom>
            <a:solidFill>
              <a:srgbClr val="F5EB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2DBEB6F-7557-E940-A429-23F7D0C3B05B}"/>
                </a:ext>
              </a:extLst>
            </p:cNvPr>
            <p:cNvSpPr txBox="1"/>
            <p:nvPr/>
          </p:nvSpPr>
          <p:spPr>
            <a:xfrm>
              <a:off x="2803228" y="2101920"/>
              <a:ext cx="10334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288925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Description 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8155E24-BCBD-5748-A0F3-48A54B662623}"/>
                </a:ext>
              </a:extLst>
            </p:cNvPr>
            <p:cNvSpPr txBox="1"/>
            <p:nvPr/>
          </p:nvSpPr>
          <p:spPr>
            <a:xfrm>
              <a:off x="2803227" y="2633324"/>
              <a:ext cx="433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45E3CE-8274-D04F-98C8-90388294B195}"/>
                </a:ext>
              </a:extLst>
            </p:cNvPr>
            <p:cNvSpPr txBox="1"/>
            <p:nvPr/>
          </p:nvSpPr>
          <p:spPr>
            <a:xfrm>
              <a:off x="3402945" y="2633324"/>
              <a:ext cx="433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3E053B5-F072-874D-ABF5-2E4FAD16732B}"/>
              </a:ext>
            </a:extLst>
          </p:cNvPr>
          <p:cNvGrpSpPr/>
          <p:nvPr/>
        </p:nvGrpSpPr>
        <p:grpSpPr>
          <a:xfrm>
            <a:off x="5979350" y="1918373"/>
            <a:ext cx="2346793" cy="314681"/>
            <a:chOff x="3374276" y="1903290"/>
            <a:chExt cx="2346793" cy="314681"/>
          </a:xfrm>
        </p:grpSpPr>
        <p:pic>
          <p:nvPicPr>
            <p:cNvPr id="69" name="Graphic 68" descr="Stop sign">
              <a:extLst>
                <a:ext uri="{FF2B5EF4-FFF2-40B4-BE49-F238E27FC236}">
                  <a16:creationId xmlns:a16="http://schemas.microsoft.com/office/drawing/2014/main" id="{E0A30D0F-B7EB-0044-A13C-AC1F0EF1B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74276" y="1903290"/>
              <a:ext cx="314681" cy="314681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559C4F5-51FA-154A-A5A9-A19F3E74E211}"/>
                </a:ext>
              </a:extLst>
            </p:cNvPr>
            <p:cNvSpPr txBox="1"/>
            <p:nvPr/>
          </p:nvSpPr>
          <p:spPr>
            <a:xfrm>
              <a:off x="3778973" y="1910194"/>
              <a:ext cx="1942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Blocked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57459BF-7A3B-B04A-8868-CE4EE88A3E4F}"/>
              </a:ext>
            </a:extLst>
          </p:cNvPr>
          <p:cNvGrpSpPr/>
          <p:nvPr/>
        </p:nvGrpSpPr>
        <p:grpSpPr>
          <a:xfrm>
            <a:off x="5997611" y="2387145"/>
            <a:ext cx="2346794" cy="314681"/>
            <a:chOff x="3374276" y="2796284"/>
            <a:chExt cx="2346794" cy="314681"/>
          </a:xfrm>
        </p:grpSpPr>
        <p:pic>
          <p:nvPicPr>
            <p:cNvPr id="65" name="Graphic 64" descr="Eye">
              <a:extLst>
                <a:ext uri="{FF2B5EF4-FFF2-40B4-BE49-F238E27FC236}">
                  <a16:creationId xmlns:a16="http://schemas.microsoft.com/office/drawing/2014/main" id="{11C0F5F8-4A21-FC4C-BF17-A60C8BCF4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74276" y="2796284"/>
              <a:ext cx="314681" cy="314681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6E88-FAF3-874C-9D46-3955541A4E13}"/>
                </a:ext>
              </a:extLst>
            </p:cNvPr>
            <p:cNvSpPr txBox="1"/>
            <p:nvPr/>
          </p:nvSpPr>
          <p:spPr>
            <a:xfrm>
              <a:off x="3707220" y="2799735"/>
              <a:ext cx="2013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Testing Needed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9778ADB-EC57-214C-9C7A-961307704DE3}"/>
              </a:ext>
            </a:extLst>
          </p:cNvPr>
          <p:cNvGrpSpPr/>
          <p:nvPr/>
        </p:nvGrpSpPr>
        <p:grpSpPr>
          <a:xfrm>
            <a:off x="5997611" y="2887077"/>
            <a:ext cx="2328532" cy="342801"/>
            <a:chOff x="3374276" y="3682564"/>
            <a:chExt cx="2328532" cy="342801"/>
          </a:xfrm>
        </p:grpSpPr>
        <p:pic>
          <p:nvPicPr>
            <p:cNvPr id="71" name="Graphic 70" descr="Lightning bolt">
              <a:extLst>
                <a:ext uri="{FF2B5EF4-FFF2-40B4-BE49-F238E27FC236}">
                  <a16:creationId xmlns:a16="http://schemas.microsoft.com/office/drawing/2014/main" id="{1C3750F2-FEDE-804E-B5AC-DA2BEEA98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74276" y="3710684"/>
              <a:ext cx="314681" cy="314681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23CE2E5-5839-5E45-BC93-862BD6A403CF}"/>
                </a:ext>
              </a:extLst>
            </p:cNvPr>
            <p:cNvSpPr txBox="1"/>
            <p:nvPr/>
          </p:nvSpPr>
          <p:spPr>
            <a:xfrm>
              <a:off x="3688958" y="3682564"/>
              <a:ext cx="2013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Expedite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EAAC334-1662-6A4A-B5B0-D9994CBC55FF}"/>
              </a:ext>
            </a:extLst>
          </p:cNvPr>
          <p:cNvSpPr txBox="1"/>
          <p:nvPr/>
        </p:nvSpPr>
        <p:spPr>
          <a:xfrm>
            <a:off x="1278146" y="1161450"/>
            <a:ext cx="291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 Item Sticky Notes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E26DF0-53E4-5C44-9D2C-51CBCE50F178}"/>
              </a:ext>
            </a:extLst>
          </p:cNvPr>
          <p:cNvSpPr txBox="1"/>
          <p:nvPr/>
        </p:nvSpPr>
        <p:spPr>
          <a:xfrm>
            <a:off x="5595707" y="1161450"/>
            <a:ext cx="194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1766732-8171-9042-AF8E-BB39B7EFF8E8}"/>
              </a:ext>
            </a:extLst>
          </p:cNvPr>
          <p:cNvGrpSpPr/>
          <p:nvPr/>
        </p:nvGrpSpPr>
        <p:grpSpPr>
          <a:xfrm>
            <a:off x="3161868" y="3107744"/>
            <a:ext cx="1036211" cy="758580"/>
            <a:chOff x="2800444" y="3018251"/>
            <a:chExt cx="1036211" cy="75858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7CA1AD9-E96A-634B-96B4-BD39CF923779}"/>
                </a:ext>
              </a:extLst>
            </p:cNvPr>
            <p:cNvSpPr/>
            <p:nvPr/>
          </p:nvSpPr>
          <p:spPr>
            <a:xfrm>
              <a:off x="2803228" y="3018251"/>
              <a:ext cx="1033427" cy="758580"/>
            </a:xfrm>
            <a:prstGeom prst="rect">
              <a:avLst/>
            </a:prstGeom>
            <a:solidFill>
              <a:srgbClr val="B4DC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7CBDBCF-CCFF-2D47-9117-73BC60B58CD0}"/>
                </a:ext>
              </a:extLst>
            </p:cNvPr>
            <p:cNvSpPr txBox="1"/>
            <p:nvPr/>
          </p:nvSpPr>
          <p:spPr>
            <a:xfrm>
              <a:off x="2800445" y="3028821"/>
              <a:ext cx="10334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288925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Description 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C0B13EE-AE51-1E42-BB7D-93EC935763EC}"/>
                </a:ext>
              </a:extLst>
            </p:cNvPr>
            <p:cNvSpPr txBox="1"/>
            <p:nvPr/>
          </p:nvSpPr>
          <p:spPr>
            <a:xfrm>
              <a:off x="2800444" y="3560225"/>
              <a:ext cx="433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5FF7E15-5446-304B-82DA-D2E4EF3F1E4F}"/>
                </a:ext>
              </a:extLst>
            </p:cNvPr>
            <p:cNvSpPr txBox="1"/>
            <p:nvPr/>
          </p:nvSpPr>
          <p:spPr>
            <a:xfrm>
              <a:off x="3400162" y="3560225"/>
              <a:ext cx="433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85788A9-9F38-CA4C-A9D7-582E16EC7930}"/>
              </a:ext>
            </a:extLst>
          </p:cNvPr>
          <p:cNvGrpSpPr/>
          <p:nvPr/>
        </p:nvGrpSpPr>
        <p:grpSpPr>
          <a:xfrm>
            <a:off x="1272576" y="4127810"/>
            <a:ext cx="1036211" cy="759742"/>
            <a:chOff x="2800443" y="3984430"/>
            <a:chExt cx="1036211" cy="75974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C6A021-A703-E941-96D4-BF3FE7A205C8}"/>
                </a:ext>
              </a:extLst>
            </p:cNvPr>
            <p:cNvSpPr/>
            <p:nvPr/>
          </p:nvSpPr>
          <p:spPr>
            <a:xfrm>
              <a:off x="2803227" y="3985592"/>
              <a:ext cx="1033427" cy="758580"/>
            </a:xfrm>
            <a:prstGeom prst="rect">
              <a:avLst/>
            </a:prstGeom>
            <a:solidFill>
              <a:srgbClr val="F9CB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5244B07-78C9-BD4E-9B5D-0DD84D1EB847}"/>
                </a:ext>
              </a:extLst>
            </p:cNvPr>
            <p:cNvSpPr txBox="1"/>
            <p:nvPr/>
          </p:nvSpPr>
          <p:spPr>
            <a:xfrm>
              <a:off x="2800444" y="3984430"/>
              <a:ext cx="10334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288925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Description 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7A5223F-1FC8-C741-9D17-D1F9BB290F58}"/>
                </a:ext>
              </a:extLst>
            </p:cNvPr>
            <p:cNvSpPr txBox="1"/>
            <p:nvPr/>
          </p:nvSpPr>
          <p:spPr>
            <a:xfrm>
              <a:off x="2800443" y="4515834"/>
              <a:ext cx="433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A08B57B-5FE1-2647-9136-75E68C92521E}"/>
                </a:ext>
              </a:extLst>
            </p:cNvPr>
            <p:cNvSpPr txBox="1"/>
            <p:nvPr/>
          </p:nvSpPr>
          <p:spPr>
            <a:xfrm>
              <a:off x="3400161" y="4515834"/>
              <a:ext cx="433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0BCBB92-588F-BC47-9ABE-73F5F3DA1A69}"/>
              </a:ext>
            </a:extLst>
          </p:cNvPr>
          <p:cNvGrpSpPr/>
          <p:nvPr/>
        </p:nvGrpSpPr>
        <p:grpSpPr>
          <a:xfrm>
            <a:off x="3159082" y="4128972"/>
            <a:ext cx="1036213" cy="758580"/>
            <a:chOff x="2800442" y="4917904"/>
            <a:chExt cx="1036213" cy="75858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E373524-022E-7949-AE9D-8D98CC07DD42}"/>
                </a:ext>
              </a:extLst>
            </p:cNvPr>
            <p:cNvSpPr/>
            <p:nvPr/>
          </p:nvSpPr>
          <p:spPr>
            <a:xfrm>
              <a:off x="2803228" y="4917904"/>
              <a:ext cx="1033427" cy="758580"/>
            </a:xfrm>
            <a:prstGeom prst="rect">
              <a:avLst/>
            </a:prstGeom>
            <a:solidFill>
              <a:srgbClr val="75C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41F0824-B519-8443-B6D2-06D407621443}"/>
                </a:ext>
              </a:extLst>
            </p:cNvPr>
            <p:cNvSpPr txBox="1"/>
            <p:nvPr/>
          </p:nvSpPr>
          <p:spPr>
            <a:xfrm>
              <a:off x="2800443" y="4921871"/>
              <a:ext cx="10334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288925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Description 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4A11B7D-531B-6E41-B275-23F91D2874CB}"/>
                </a:ext>
              </a:extLst>
            </p:cNvPr>
            <p:cNvSpPr txBox="1"/>
            <p:nvPr/>
          </p:nvSpPr>
          <p:spPr>
            <a:xfrm>
              <a:off x="2800442" y="5453275"/>
              <a:ext cx="433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D1A27CC-39CF-494C-9F66-A9EA0DD08895}"/>
                </a:ext>
              </a:extLst>
            </p:cNvPr>
            <p:cNvSpPr txBox="1"/>
            <p:nvPr/>
          </p:nvSpPr>
          <p:spPr>
            <a:xfrm>
              <a:off x="3400160" y="5453275"/>
              <a:ext cx="433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B4C1626-AC2F-C94D-8D29-A4AC91FDF797}"/>
              </a:ext>
            </a:extLst>
          </p:cNvPr>
          <p:cNvGrpSpPr/>
          <p:nvPr/>
        </p:nvGrpSpPr>
        <p:grpSpPr>
          <a:xfrm>
            <a:off x="3156296" y="5190618"/>
            <a:ext cx="1036213" cy="758580"/>
            <a:chOff x="2800442" y="4917904"/>
            <a:chExt cx="1036213" cy="7585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5F51EE5-D78D-784E-ADAC-63A9077DD727}"/>
                </a:ext>
              </a:extLst>
            </p:cNvPr>
            <p:cNvSpPr/>
            <p:nvPr/>
          </p:nvSpPr>
          <p:spPr>
            <a:xfrm>
              <a:off x="2803228" y="4917904"/>
              <a:ext cx="1033427" cy="758580"/>
            </a:xfrm>
            <a:prstGeom prst="rect">
              <a:avLst/>
            </a:prstGeom>
            <a:solidFill>
              <a:srgbClr val="F794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7389B8-A0E9-354A-ADAA-C215370315BF}"/>
                </a:ext>
              </a:extLst>
            </p:cNvPr>
            <p:cNvSpPr txBox="1"/>
            <p:nvPr/>
          </p:nvSpPr>
          <p:spPr>
            <a:xfrm>
              <a:off x="2800443" y="4921871"/>
              <a:ext cx="10334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288925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Description 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73574EE-A346-3647-9305-15E7487F5773}"/>
                </a:ext>
              </a:extLst>
            </p:cNvPr>
            <p:cNvSpPr txBox="1"/>
            <p:nvPr/>
          </p:nvSpPr>
          <p:spPr>
            <a:xfrm>
              <a:off x="2800442" y="5453275"/>
              <a:ext cx="433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D79F170-F8A6-EB4A-A6ED-18C67A5BC518}"/>
                </a:ext>
              </a:extLst>
            </p:cNvPr>
            <p:cNvSpPr txBox="1"/>
            <p:nvPr/>
          </p:nvSpPr>
          <p:spPr>
            <a:xfrm>
              <a:off x="3400160" y="5453275"/>
              <a:ext cx="433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1053458-2435-9244-9D0B-E9A79DBC07D3}"/>
              </a:ext>
            </a:extLst>
          </p:cNvPr>
          <p:cNvGrpSpPr/>
          <p:nvPr/>
        </p:nvGrpSpPr>
        <p:grpSpPr>
          <a:xfrm>
            <a:off x="1275360" y="3106582"/>
            <a:ext cx="1036213" cy="758580"/>
            <a:chOff x="2800442" y="4917904"/>
            <a:chExt cx="1036213" cy="75858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AE24545-BB74-EB4C-A3A7-E3B88115B3DE}"/>
                </a:ext>
              </a:extLst>
            </p:cNvPr>
            <p:cNvSpPr/>
            <p:nvPr/>
          </p:nvSpPr>
          <p:spPr>
            <a:xfrm>
              <a:off x="2803228" y="4917904"/>
              <a:ext cx="1033427" cy="758580"/>
            </a:xfrm>
            <a:prstGeom prst="rect">
              <a:avLst/>
            </a:prstGeom>
            <a:solidFill>
              <a:srgbClr val="BB8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D9F4774-A21F-424B-AAF3-3321F01A78EB}"/>
                </a:ext>
              </a:extLst>
            </p:cNvPr>
            <p:cNvSpPr txBox="1"/>
            <p:nvPr/>
          </p:nvSpPr>
          <p:spPr>
            <a:xfrm>
              <a:off x="2800443" y="4921871"/>
              <a:ext cx="10334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288925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Description 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BA3BF98-B620-3049-9F05-A8766EBEB24E}"/>
                </a:ext>
              </a:extLst>
            </p:cNvPr>
            <p:cNvSpPr txBox="1"/>
            <p:nvPr/>
          </p:nvSpPr>
          <p:spPr>
            <a:xfrm>
              <a:off x="2800442" y="5453275"/>
              <a:ext cx="433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D40832F-58B5-7F4C-A16A-8DD1EBE20839}"/>
                </a:ext>
              </a:extLst>
            </p:cNvPr>
            <p:cNvSpPr txBox="1"/>
            <p:nvPr/>
          </p:nvSpPr>
          <p:spPr>
            <a:xfrm>
              <a:off x="3400160" y="5453275"/>
              <a:ext cx="433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9B29999-B795-1143-B4C4-FC5D128B0626}"/>
              </a:ext>
            </a:extLst>
          </p:cNvPr>
          <p:cNvGrpSpPr/>
          <p:nvPr/>
        </p:nvGrpSpPr>
        <p:grpSpPr>
          <a:xfrm>
            <a:off x="1278146" y="2085939"/>
            <a:ext cx="1036213" cy="758580"/>
            <a:chOff x="2800442" y="4917904"/>
            <a:chExt cx="1036213" cy="75858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72AF2BA-9C56-974F-862B-FB503F007058}"/>
                </a:ext>
              </a:extLst>
            </p:cNvPr>
            <p:cNvSpPr/>
            <p:nvPr/>
          </p:nvSpPr>
          <p:spPr>
            <a:xfrm>
              <a:off x="2803228" y="4917904"/>
              <a:ext cx="1033427" cy="758580"/>
            </a:xfrm>
            <a:prstGeom prst="rect">
              <a:avLst/>
            </a:prstGeom>
            <a:solidFill>
              <a:srgbClr val="F59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273453D-12D9-8042-8F1E-6B4F19524A9A}"/>
                </a:ext>
              </a:extLst>
            </p:cNvPr>
            <p:cNvSpPr txBox="1"/>
            <p:nvPr/>
          </p:nvSpPr>
          <p:spPr>
            <a:xfrm>
              <a:off x="2800443" y="4921871"/>
              <a:ext cx="10334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288925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Description 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5A2C771-812D-904E-B8F3-0D46C6D6F3ED}"/>
                </a:ext>
              </a:extLst>
            </p:cNvPr>
            <p:cNvSpPr txBox="1"/>
            <p:nvPr/>
          </p:nvSpPr>
          <p:spPr>
            <a:xfrm>
              <a:off x="2800442" y="5453275"/>
              <a:ext cx="433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7CE7A37-08FF-1C41-866F-5EE00D933A99}"/>
                </a:ext>
              </a:extLst>
            </p:cNvPr>
            <p:cNvSpPr txBox="1"/>
            <p:nvPr/>
          </p:nvSpPr>
          <p:spPr>
            <a:xfrm>
              <a:off x="3400160" y="5453275"/>
              <a:ext cx="433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34D0267-DF5D-C947-BD6B-073560811E11}"/>
              </a:ext>
            </a:extLst>
          </p:cNvPr>
          <p:cNvGrpSpPr/>
          <p:nvPr/>
        </p:nvGrpSpPr>
        <p:grpSpPr>
          <a:xfrm>
            <a:off x="1269790" y="5192410"/>
            <a:ext cx="1036213" cy="758580"/>
            <a:chOff x="2800442" y="4917904"/>
            <a:chExt cx="1036213" cy="75858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0C639B3-2E52-3141-8C51-43EDB1E71593}"/>
                </a:ext>
              </a:extLst>
            </p:cNvPr>
            <p:cNvSpPr/>
            <p:nvPr/>
          </p:nvSpPr>
          <p:spPr>
            <a:xfrm>
              <a:off x="2803228" y="4917904"/>
              <a:ext cx="1033427" cy="758580"/>
            </a:xfrm>
            <a:prstGeom prst="rect">
              <a:avLst/>
            </a:prstGeom>
            <a:solidFill>
              <a:srgbClr val="6C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F788562-B32E-2B42-9BBB-6D037933DAC7}"/>
                </a:ext>
              </a:extLst>
            </p:cNvPr>
            <p:cNvSpPr txBox="1"/>
            <p:nvPr/>
          </p:nvSpPr>
          <p:spPr>
            <a:xfrm>
              <a:off x="2800443" y="4921871"/>
              <a:ext cx="10334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288925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Description 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6757E7B-C6B0-8341-8FCC-A62F2A7427FA}"/>
                </a:ext>
              </a:extLst>
            </p:cNvPr>
            <p:cNvSpPr txBox="1"/>
            <p:nvPr/>
          </p:nvSpPr>
          <p:spPr>
            <a:xfrm>
              <a:off x="2800442" y="5453275"/>
              <a:ext cx="433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7E42378-4BED-9843-8994-456C52DDC08B}"/>
                </a:ext>
              </a:extLst>
            </p:cNvPr>
            <p:cNvSpPr txBox="1"/>
            <p:nvPr/>
          </p:nvSpPr>
          <p:spPr>
            <a:xfrm>
              <a:off x="3400160" y="5453275"/>
              <a:ext cx="433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</a:p>
          </p:txBody>
        </p:sp>
      </p:grpSp>
      <p:pic>
        <p:nvPicPr>
          <p:cNvPr id="60" name="Picture 59" descr="A picture containing graphics, room, clock&#10;&#10;Description automatically generated">
            <a:extLst>
              <a:ext uri="{FF2B5EF4-FFF2-40B4-BE49-F238E27FC236}">
                <a16:creationId xmlns:a16="http://schemas.microsoft.com/office/drawing/2014/main" id="{96F2961E-0A77-DE40-B238-742143CA5D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1019" y="1878836"/>
            <a:ext cx="371073" cy="371073"/>
          </a:xfrm>
          <a:prstGeom prst="rect">
            <a:avLst/>
          </a:prstGeom>
        </p:spPr>
      </p:pic>
      <p:pic>
        <p:nvPicPr>
          <p:cNvPr id="72" name="Picture 71" descr="A picture containing graphics, room, clock&#10;&#10;Description automatically generated">
            <a:extLst>
              <a:ext uri="{FF2B5EF4-FFF2-40B4-BE49-F238E27FC236}">
                <a16:creationId xmlns:a16="http://schemas.microsoft.com/office/drawing/2014/main" id="{B9E30A73-FAA7-6648-8583-1521BA4C18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8546" y="1880905"/>
            <a:ext cx="371073" cy="371073"/>
          </a:xfrm>
          <a:prstGeom prst="rect">
            <a:avLst/>
          </a:prstGeom>
        </p:spPr>
      </p:pic>
      <p:pic>
        <p:nvPicPr>
          <p:cNvPr id="115" name="Picture 114" descr="A picture containing graphics, room, clock&#10;&#10;Description automatically generated">
            <a:extLst>
              <a:ext uri="{FF2B5EF4-FFF2-40B4-BE49-F238E27FC236}">
                <a16:creationId xmlns:a16="http://schemas.microsoft.com/office/drawing/2014/main" id="{17B10E6F-1237-0F45-ACC9-57EFA1C20C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1019" y="2889361"/>
            <a:ext cx="371073" cy="371073"/>
          </a:xfrm>
          <a:prstGeom prst="rect">
            <a:avLst/>
          </a:prstGeom>
        </p:spPr>
      </p:pic>
      <p:pic>
        <p:nvPicPr>
          <p:cNvPr id="116" name="Picture 115" descr="A picture containing graphics, room, clock&#10;&#10;Description automatically generated">
            <a:extLst>
              <a:ext uri="{FF2B5EF4-FFF2-40B4-BE49-F238E27FC236}">
                <a16:creationId xmlns:a16="http://schemas.microsoft.com/office/drawing/2014/main" id="{B34375F7-CF33-E441-8A2F-404106BC84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8546" y="2891430"/>
            <a:ext cx="371073" cy="371073"/>
          </a:xfrm>
          <a:prstGeom prst="rect">
            <a:avLst/>
          </a:prstGeom>
        </p:spPr>
      </p:pic>
      <p:pic>
        <p:nvPicPr>
          <p:cNvPr id="117" name="Picture 116" descr="A picture containing graphics, room, clock&#10;&#10;Description automatically generated">
            <a:extLst>
              <a:ext uri="{FF2B5EF4-FFF2-40B4-BE49-F238E27FC236}">
                <a16:creationId xmlns:a16="http://schemas.microsoft.com/office/drawing/2014/main" id="{FDCED012-FDB1-A44E-B13F-5E8A4118E7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1019" y="3925177"/>
            <a:ext cx="371073" cy="371073"/>
          </a:xfrm>
          <a:prstGeom prst="rect">
            <a:avLst/>
          </a:prstGeom>
        </p:spPr>
      </p:pic>
      <p:pic>
        <p:nvPicPr>
          <p:cNvPr id="118" name="Picture 117" descr="A picture containing graphics, room, clock&#10;&#10;Description automatically generated">
            <a:extLst>
              <a:ext uri="{FF2B5EF4-FFF2-40B4-BE49-F238E27FC236}">
                <a16:creationId xmlns:a16="http://schemas.microsoft.com/office/drawing/2014/main" id="{5C63E66D-A4C6-B345-99A3-41F930B671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8546" y="3927246"/>
            <a:ext cx="371073" cy="371073"/>
          </a:xfrm>
          <a:prstGeom prst="rect">
            <a:avLst/>
          </a:prstGeom>
        </p:spPr>
      </p:pic>
      <p:pic>
        <p:nvPicPr>
          <p:cNvPr id="119" name="Picture 118" descr="A picture containing graphics, room, clock&#10;&#10;Description automatically generated">
            <a:extLst>
              <a:ext uri="{FF2B5EF4-FFF2-40B4-BE49-F238E27FC236}">
                <a16:creationId xmlns:a16="http://schemas.microsoft.com/office/drawing/2014/main" id="{B5686EDD-6157-4042-940C-C9FFD9494E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1019" y="4987611"/>
            <a:ext cx="371073" cy="371073"/>
          </a:xfrm>
          <a:prstGeom prst="rect">
            <a:avLst/>
          </a:prstGeom>
        </p:spPr>
      </p:pic>
      <p:pic>
        <p:nvPicPr>
          <p:cNvPr id="120" name="Picture 119" descr="A picture containing graphics, room, clock&#10;&#10;Description automatically generated">
            <a:extLst>
              <a:ext uri="{FF2B5EF4-FFF2-40B4-BE49-F238E27FC236}">
                <a16:creationId xmlns:a16="http://schemas.microsoft.com/office/drawing/2014/main" id="{C4D38A8F-ED26-2C4A-974F-0BBFDF3F01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8546" y="4989680"/>
            <a:ext cx="371073" cy="37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59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03B4AD8-9785-F149-AC2B-E374B0500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368" y="5933570"/>
            <a:ext cx="402336" cy="40233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E439003-5D0B-744E-AD26-2160B9A3A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808" y="5933570"/>
            <a:ext cx="402336" cy="402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C58E82-11FE-B541-B87B-D52B29BB4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44" y="5933570"/>
            <a:ext cx="402336" cy="4023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6E67E6-55FA-F847-A1F2-A86F841726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680" y="5933570"/>
            <a:ext cx="402336" cy="4023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8F9F3C-990D-DF46-BD70-DBEBE041B1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16" y="5933570"/>
            <a:ext cx="402336" cy="402336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B245BA7C-C1A2-4F4B-930E-11401DA4A9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552" y="5933570"/>
            <a:ext cx="402336" cy="402336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0E100D2-4052-D241-B6D7-5DF4551CFC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988" y="5933570"/>
            <a:ext cx="402336" cy="4023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9A4E4DF-56A4-A04B-BD6E-4DC9CEF095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24" y="5933570"/>
            <a:ext cx="402336" cy="402336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229F85D7-A4AB-E54A-9B65-C714D5649B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860" y="5933570"/>
            <a:ext cx="402336" cy="402336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92789D5-737B-E249-B5EA-5D4871F2E3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96" y="5933570"/>
            <a:ext cx="402336" cy="40233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378B81B-D690-9642-8F46-045D814410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368" y="5206846"/>
            <a:ext cx="402336" cy="402336"/>
          </a:xfrm>
          <a:prstGeom prst="rect">
            <a:avLst/>
          </a:prstGeom>
        </p:spPr>
      </p:pic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A02749AD-943E-8745-940F-2E7A89440D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808" y="5206846"/>
            <a:ext cx="402336" cy="402336"/>
          </a:xfrm>
          <a:prstGeom prst="rect">
            <a:avLst/>
          </a:prstGeom>
        </p:spPr>
      </p:pic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2C290393-3602-2048-B2BE-9348AEAE7DF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44" y="5206846"/>
            <a:ext cx="402336" cy="402336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C0780518-5B2A-6D40-A82D-7ACA8B2549B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680" y="5206846"/>
            <a:ext cx="402336" cy="40233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5A5A49E-925A-C440-8B10-CDA7948ED15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16" y="5206846"/>
            <a:ext cx="402336" cy="40233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6848F7-5210-E240-A36A-CE2CE063EFD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552" y="5206846"/>
            <a:ext cx="402336" cy="402336"/>
          </a:xfrm>
          <a:prstGeom prst="rect">
            <a:avLst/>
          </a:prstGeom>
        </p:spPr>
      </p:pic>
      <p:pic>
        <p:nvPicPr>
          <p:cNvPr id="39" name="Picture 3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8BAE97D-DB74-F346-83A9-B3F26210E49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988" y="5206846"/>
            <a:ext cx="402336" cy="40233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64B0BD9-0B18-B34D-9B44-DF72375AE4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24" y="5206846"/>
            <a:ext cx="402336" cy="40233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111B39B-FA36-214D-98D9-61AAFA449B7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860" y="5206846"/>
            <a:ext cx="402336" cy="40233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15F8027-2713-B24D-977F-665DD9512E2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96" y="5206846"/>
            <a:ext cx="402336" cy="40233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7D6109A-B349-E741-8B1C-8CC26B24E4F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368" y="4480124"/>
            <a:ext cx="402336" cy="40233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4570DA5-5D76-1B45-9955-CF4DEA7B3E3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808" y="4480124"/>
            <a:ext cx="402336" cy="402336"/>
          </a:xfrm>
          <a:prstGeom prst="rect">
            <a:avLst/>
          </a:prstGeom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8B47147B-A7C4-EB4C-8A67-19972C6BEC4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44" y="4480124"/>
            <a:ext cx="402336" cy="40233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AFC8E28-4EAE-1941-8832-51C4CAA6F1A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680" y="4480124"/>
            <a:ext cx="402336" cy="40233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EE42B96-AE90-554E-895D-85F78A1AEE8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16" y="4480124"/>
            <a:ext cx="402336" cy="40233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BE01F3D-ECBD-3D41-867A-4A3676D52C5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552" y="4480124"/>
            <a:ext cx="402336" cy="40233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B05AEA2-071E-BB4B-AC65-9E7EC850996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988" y="4480124"/>
            <a:ext cx="402336" cy="402336"/>
          </a:xfrm>
          <a:prstGeom prst="rect">
            <a:avLst/>
          </a:prstGeom>
        </p:spPr>
      </p:pic>
      <p:pic>
        <p:nvPicPr>
          <p:cNvPr id="61" name="Picture 60" descr="A picture containing text&#10;&#10;Description automatically generated">
            <a:extLst>
              <a:ext uri="{FF2B5EF4-FFF2-40B4-BE49-F238E27FC236}">
                <a16:creationId xmlns:a16="http://schemas.microsoft.com/office/drawing/2014/main" id="{D1A92B93-70D4-2B42-B72C-D658DBF1B95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24" y="4480124"/>
            <a:ext cx="402336" cy="40233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0364324-C203-B64E-9CB6-7823517F8DB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860" y="4480124"/>
            <a:ext cx="402336" cy="40233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781533B-FC06-304D-A3CD-9467E09E987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96" y="4480124"/>
            <a:ext cx="402336" cy="40233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A81FA7C7-A1E4-4448-9B67-9C7FB8AC5C4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368" y="3753402"/>
            <a:ext cx="402336" cy="40233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EFF7AAD-1678-A84D-8829-60A457D4E01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808" y="3753402"/>
            <a:ext cx="402336" cy="40233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0A30F7F-2B7C-A844-9311-5B455BCAF5D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44" y="3753402"/>
            <a:ext cx="402336" cy="40233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A6130A0D-4F5A-444F-A462-E946CF4762F6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680" y="3753402"/>
            <a:ext cx="402336" cy="402336"/>
          </a:xfrm>
          <a:prstGeom prst="rect">
            <a:avLst/>
          </a:prstGeom>
        </p:spPr>
      </p:pic>
      <p:pic>
        <p:nvPicPr>
          <p:cNvPr id="75" name="Picture 74" descr="A picture containing sign, light&#10;&#10;Description automatically generated">
            <a:extLst>
              <a:ext uri="{FF2B5EF4-FFF2-40B4-BE49-F238E27FC236}">
                <a16:creationId xmlns:a16="http://schemas.microsoft.com/office/drawing/2014/main" id="{17DA5F7A-C2CE-0D48-9DAF-E7E4D409CE4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16" y="3753402"/>
            <a:ext cx="402336" cy="40233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2C02EED-408B-284E-BB59-FEA0ED008E0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552" y="3753402"/>
            <a:ext cx="402336" cy="402336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183F3DE-84A5-AC40-B137-7A810A66B410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988" y="3753402"/>
            <a:ext cx="402336" cy="402336"/>
          </a:xfrm>
          <a:prstGeom prst="rect">
            <a:avLst/>
          </a:prstGeom>
        </p:spPr>
      </p:pic>
      <p:pic>
        <p:nvPicPr>
          <p:cNvPr id="81" name="Picture 80" descr="A close up of a logo&#10;&#10;Description automatically generated">
            <a:extLst>
              <a:ext uri="{FF2B5EF4-FFF2-40B4-BE49-F238E27FC236}">
                <a16:creationId xmlns:a16="http://schemas.microsoft.com/office/drawing/2014/main" id="{9ECB5496-E9F6-BC4C-91E0-9A30E390804C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24" y="3753402"/>
            <a:ext cx="402336" cy="402336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58B748D0-19C5-8B42-8D50-EC442E1AD5B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860" y="3753402"/>
            <a:ext cx="402336" cy="402336"/>
          </a:xfrm>
          <a:prstGeom prst="rect">
            <a:avLst/>
          </a:prstGeom>
        </p:spPr>
      </p:pic>
      <p:pic>
        <p:nvPicPr>
          <p:cNvPr id="85" name="Picture 8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E5CC29-5299-7E43-B0FB-81BF1A93C149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96" y="3753402"/>
            <a:ext cx="402336" cy="402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100DD2-18F7-4B4E-9CA6-7D116B5E000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680" y="3026680"/>
            <a:ext cx="402336" cy="402336"/>
          </a:xfrm>
          <a:prstGeom prst="rect">
            <a:avLst/>
          </a:prstGeom>
        </p:spPr>
      </p:pic>
      <p:pic>
        <p:nvPicPr>
          <p:cNvPr id="87" name="Picture 86" descr="A close up of a logo&#10;&#10;Description automatically generated">
            <a:extLst>
              <a:ext uri="{FF2B5EF4-FFF2-40B4-BE49-F238E27FC236}">
                <a16:creationId xmlns:a16="http://schemas.microsoft.com/office/drawing/2014/main" id="{5149B591-AE47-2D4D-868C-1C024E46A460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368" y="3026680"/>
            <a:ext cx="402336" cy="402336"/>
          </a:xfrm>
          <a:prstGeom prst="rect">
            <a:avLst/>
          </a:prstGeom>
        </p:spPr>
      </p:pic>
      <p:pic>
        <p:nvPicPr>
          <p:cNvPr id="89" name="Picture 88" descr="A close up of a logo&#10;&#10;Description automatically generated">
            <a:extLst>
              <a:ext uri="{FF2B5EF4-FFF2-40B4-BE49-F238E27FC236}">
                <a16:creationId xmlns:a16="http://schemas.microsoft.com/office/drawing/2014/main" id="{5EB49AFE-8E09-D04C-86B8-BE779148FFA4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808" y="3026680"/>
            <a:ext cx="402336" cy="402336"/>
          </a:xfrm>
          <a:prstGeom prst="rect">
            <a:avLst/>
          </a:prstGeom>
        </p:spPr>
      </p:pic>
      <p:pic>
        <p:nvPicPr>
          <p:cNvPr id="91" name="Picture 90" descr="A close up of a logo&#10;&#10;Description automatically generated">
            <a:extLst>
              <a:ext uri="{FF2B5EF4-FFF2-40B4-BE49-F238E27FC236}">
                <a16:creationId xmlns:a16="http://schemas.microsoft.com/office/drawing/2014/main" id="{B708770C-D4E1-5A48-96D1-85D2F9D9CA43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44" y="3026680"/>
            <a:ext cx="402336" cy="402336"/>
          </a:xfrm>
          <a:prstGeom prst="rect">
            <a:avLst/>
          </a:prstGeom>
        </p:spPr>
      </p:pic>
      <p:pic>
        <p:nvPicPr>
          <p:cNvPr id="95" name="Picture 9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9465C3A-F094-1249-AE41-0F1397CCBA79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16" y="3026680"/>
            <a:ext cx="402336" cy="40233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27B085A-9347-3A49-A109-DAA374757B2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552" y="3026680"/>
            <a:ext cx="402336" cy="402336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356CD210-06F9-A041-A55F-19BFAE1C821F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988" y="3026680"/>
            <a:ext cx="402336" cy="402336"/>
          </a:xfrm>
          <a:prstGeom prst="rect">
            <a:avLst/>
          </a:prstGeom>
        </p:spPr>
      </p:pic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C32DE9A2-F741-E240-9E9B-83EC10EBDEC4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24" y="3026680"/>
            <a:ext cx="402336" cy="402336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7DBCDBA3-A1C4-574A-94B4-76B0A89AEFB0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860" y="3026680"/>
            <a:ext cx="402336" cy="402336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A75E1708-3E34-7742-99B8-018513D84E5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96" y="3026680"/>
            <a:ext cx="402336" cy="4023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F4F83EA-D36B-D94A-9026-9D5C35F61684}"/>
              </a:ext>
            </a:extLst>
          </p:cNvPr>
          <p:cNvGrpSpPr/>
          <p:nvPr/>
        </p:nvGrpSpPr>
        <p:grpSpPr>
          <a:xfrm>
            <a:off x="687296" y="2299958"/>
            <a:ext cx="7769408" cy="402336"/>
            <a:chOff x="435675" y="2262069"/>
            <a:chExt cx="7769408" cy="402336"/>
          </a:xfrm>
        </p:grpSpPr>
        <p:pic>
          <p:nvPicPr>
            <p:cNvPr id="107" name="Picture 10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C9E5F56-4D8C-8648-B70C-BD35FF280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2747" y="2262069"/>
              <a:ext cx="402336" cy="402336"/>
            </a:xfrm>
            <a:prstGeom prst="rect">
              <a:avLst/>
            </a:prstGeom>
          </p:spPr>
        </p:pic>
        <p:pic>
          <p:nvPicPr>
            <p:cNvPr id="109" name="Picture 108" descr="A close up of a logo&#10;&#10;Description automatically generated">
              <a:extLst>
                <a:ext uri="{FF2B5EF4-FFF2-40B4-BE49-F238E27FC236}">
                  <a16:creationId xmlns:a16="http://schemas.microsoft.com/office/drawing/2014/main" id="{54AB551B-4930-BF4A-B029-428951FEA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187" y="2262069"/>
              <a:ext cx="402336" cy="402336"/>
            </a:xfrm>
            <a:prstGeom prst="rect">
              <a:avLst/>
            </a:prstGeom>
          </p:spPr>
        </p:pic>
        <p:pic>
          <p:nvPicPr>
            <p:cNvPr id="111" name="Picture 1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0F03D37-C500-0444-BA00-E58820DCB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5623" y="2262069"/>
              <a:ext cx="402336" cy="402336"/>
            </a:xfrm>
            <a:prstGeom prst="rect">
              <a:avLst/>
            </a:prstGeom>
          </p:spPr>
        </p:pic>
        <p:pic>
          <p:nvPicPr>
            <p:cNvPr id="113" name="Picture 112" descr="A close up of a logo&#10;&#10;Description automatically generated">
              <a:extLst>
                <a:ext uri="{FF2B5EF4-FFF2-40B4-BE49-F238E27FC236}">
                  <a16:creationId xmlns:a16="http://schemas.microsoft.com/office/drawing/2014/main" id="{0855A061-703D-364E-AE79-4C5A94B97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7059" y="2262069"/>
              <a:ext cx="402336" cy="402336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AB9C247D-CA16-5041-94D2-C69CBE4F8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495" y="2262069"/>
              <a:ext cx="402336" cy="402336"/>
            </a:xfrm>
            <a:prstGeom prst="rect">
              <a:avLst/>
            </a:prstGeom>
          </p:spPr>
        </p:pic>
        <p:pic>
          <p:nvPicPr>
            <p:cNvPr id="117" name="Picture 116" descr="A close up of a logo&#10;&#10;Description automatically generated">
              <a:extLst>
                <a:ext uri="{FF2B5EF4-FFF2-40B4-BE49-F238E27FC236}">
                  <a16:creationId xmlns:a16="http://schemas.microsoft.com/office/drawing/2014/main" id="{1D4DE55D-D4F8-6E45-A2C5-9AC74E6E1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9931" y="2262069"/>
              <a:ext cx="402336" cy="402336"/>
            </a:xfrm>
            <a:prstGeom prst="rect">
              <a:avLst/>
            </a:prstGeom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14FCB1EA-F5B8-684E-A161-CB1C7CAB7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1367" y="2262069"/>
              <a:ext cx="402336" cy="402336"/>
            </a:xfrm>
            <a:prstGeom prst="rect">
              <a:avLst/>
            </a:prstGeom>
          </p:spPr>
        </p:pic>
        <p:pic>
          <p:nvPicPr>
            <p:cNvPr id="121" name="Picture 12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5B045B3-39B9-CF4E-801A-F4B999A01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803" y="2262069"/>
              <a:ext cx="402336" cy="402336"/>
            </a:xfrm>
            <a:prstGeom prst="rect">
              <a:avLst/>
            </a:prstGeom>
          </p:spPr>
        </p:pic>
        <p:pic>
          <p:nvPicPr>
            <p:cNvPr id="123" name="Picture 122" descr="A close up of a logo&#10;&#10;Description automatically generated">
              <a:extLst>
                <a:ext uri="{FF2B5EF4-FFF2-40B4-BE49-F238E27FC236}">
                  <a16:creationId xmlns:a16="http://schemas.microsoft.com/office/drawing/2014/main" id="{3A9A23C6-65F4-BF4A-AE14-5D11C7DFC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4239" y="2262069"/>
              <a:ext cx="402336" cy="402336"/>
            </a:xfrm>
            <a:prstGeom prst="rect">
              <a:avLst/>
            </a:prstGeom>
          </p:spPr>
        </p:pic>
        <p:pic>
          <p:nvPicPr>
            <p:cNvPr id="125" name="Picture 124" descr="A close up of a logo&#10;&#10;Description automatically generated">
              <a:extLst>
                <a:ext uri="{FF2B5EF4-FFF2-40B4-BE49-F238E27FC236}">
                  <a16:creationId xmlns:a16="http://schemas.microsoft.com/office/drawing/2014/main" id="{E94EAA71-5312-3B4D-B1E2-A3F2827E1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675" y="2262069"/>
              <a:ext cx="402336" cy="402336"/>
            </a:xfrm>
            <a:prstGeom prst="rect">
              <a:avLst/>
            </a:prstGeom>
          </p:spPr>
        </p:pic>
      </p:grpSp>
      <p:pic>
        <p:nvPicPr>
          <p:cNvPr id="127" name="Picture 1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3AAF9CE-1059-894A-9126-8527858C859B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368" y="1573236"/>
            <a:ext cx="402336" cy="402336"/>
          </a:xfrm>
          <a:prstGeom prst="rect">
            <a:avLst/>
          </a:prstGeom>
        </p:spPr>
      </p:pic>
      <p:pic>
        <p:nvPicPr>
          <p:cNvPr id="129" name="Picture 128" descr="A close up of a logo&#10;&#10;Description automatically generated">
            <a:extLst>
              <a:ext uri="{FF2B5EF4-FFF2-40B4-BE49-F238E27FC236}">
                <a16:creationId xmlns:a16="http://schemas.microsoft.com/office/drawing/2014/main" id="{8CD0AA00-083C-8B45-B2C0-279B7E7DF06A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889" y="1573236"/>
            <a:ext cx="402336" cy="402336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36948C6A-A1B9-174C-A642-7963F6875AFC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412" y="1573236"/>
            <a:ext cx="402336" cy="402336"/>
          </a:xfrm>
          <a:prstGeom prst="rect">
            <a:avLst/>
          </a:prstGeom>
        </p:spPr>
      </p:pic>
      <p:pic>
        <p:nvPicPr>
          <p:cNvPr id="133" name="Picture 132" descr="A close up of a logo&#10;&#10;Description automatically generated">
            <a:extLst>
              <a:ext uri="{FF2B5EF4-FFF2-40B4-BE49-F238E27FC236}">
                <a16:creationId xmlns:a16="http://schemas.microsoft.com/office/drawing/2014/main" id="{8C4FB605-3D80-994C-BDD7-56F6F7882388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935" y="1573236"/>
            <a:ext cx="402336" cy="402336"/>
          </a:xfrm>
          <a:prstGeom prst="rect">
            <a:avLst/>
          </a:prstGeom>
        </p:spPr>
      </p:pic>
      <p:pic>
        <p:nvPicPr>
          <p:cNvPr id="135" name="Picture 134" descr="A close up of a logo&#10;&#10;Description automatically generated">
            <a:extLst>
              <a:ext uri="{FF2B5EF4-FFF2-40B4-BE49-F238E27FC236}">
                <a16:creationId xmlns:a16="http://schemas.microsoft.com/office/drawing/2014/main" id="{20030B90-7FBB-8E48-93CE-FBB3828352DB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458" y="1573236"/>
            <a:ext cx="402336" cy="402336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BC953D86-3163-AA4A-A1C9-618E4063E4F7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981" y="1573236"/>
            <a:ext cx="402336" cy="402336"/>
          </a:xfrm>
          <a:prstGeom prst="rect">
            <a:avLst/>
          </a:prstGeom>
        </p:spPr>
      </p:pic>
      <p:pic>
        <p:nvPicPr>
          <p:cNvPr id="139" name="Picture 13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DC94288-59AB-7644-9D86-47AD104D03F3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504" y="1573236"/>
            <a:ext cx="402336" cy="402336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2C6C1533-B558-7F41-AF0D-DBC3A246C885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027" y="1573236"/>
            <a:ext cx="402336" cy="402336"/>
          </a:xfrm>
          <a:prstGeom prst="rect">
            <a:avLst/>
          </a:prstGeom>
        </p:spPr>
      </p:pic>
      <p:pic>
        <p:nvPicPr>
          <p:cNvPr id="143" name="Picture 142" descr="A close up of a sign&#10;&#10;Description automatically generated">
            <a:extLst>
              <a:ext uri="{FF2B5EF4-FFF2-40B4-BE49-F238E27FC236}">
                <a16:creationId xmlns:a16="http://schemas.microsoft.com/office/drawing/2014/main" id="{7534EDA5-8780-ED4F-82D7-9AB20851FFA6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50" y="1573236"/>
            <a:ext cx="402336" cy="402336"/>
          </a:xfrm>
          <a:prstGeom prst="rect">
            <a:avLst/>
          </a:prstGeom>
        </p:spPr>
      </p:pic>
      <p:pic>
        <p:nvPicPr>
          <p:cNvPr id="145" name="Picture 144" descr="A close up of a logo&#10;&#10;Description automatically generated">
            <a:extLst>
              <a:ext uri="{FF2B5EF4-FFF2-40B4-BE49-F238E27FC236}">
                <a16:creationId xmlns:a16="http://schemas.microsoft.com/office/drawing/2014/main" id="{376DA97E-2ECF-5543-8236-6E4B010D451A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96" y="1573236"/>
            <a:ext cx="402336" cy="402336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33638600-A5EE-7E48-9D96-10752F75B16D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50" y="846514"/>
            <a:ext cx="402336" cy="402336"/>
          </a:xfrm>
          <a:prstGeom prst="rect">
            <a:avLst/>
          </a:prstGeom>
        </p:spPr>
      </p:pic>
      <p:pic>
        <p:nvPicPr>
          <p:cNvPr id="147" name="Picture 146" descr="A close up of a logo&#10;&#10;Description automatically generated">
            <a:extLst>
              <a:ext uri="{FF2B5EF4-FFF2-40B4-BE49-F238E27FC236}">
                <a16:creationId xmlns:a16="http://schemas.microsoft.com/office/drawing/2014/main" id="{96BA0390-4D05-D840-8239-23926F90CE9A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368" y="846514"/>
            <a:ext cx="402336" cy="402336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91BC89C7-F0F6-CB46-8415-F4D8FF180BAA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920" y="846514"/>
            <a:ext cx="402336" cy="402336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67EE7D63-C268-2644-A40E-C098389DD7E8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410" y="846514"/>
            <a:ext cx="402336" cy="402336"/>
          </a:xfrm>
          <a:prstGeom prst="rect">
            <a:avLst/>
          </a:prstGeom>
        </p:spPr>
      </p:pic>
      <p:pic>
        <p:nvPicPr>
          <p:cNvPr id="153" name="Picture 15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E324554-2D25-3B4B-A9F7-B67530467FC7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900" y="846514"/>
            <a:ext cx="402336" cy="402336"/>
          </a:xfrm>
          <a:prstGeom prst="rect">
            <a:avLst/>
          </a:prstGeom>
        </p:spPr>
      </p:pic>
      <p:pic>
        <p:nvPicPr>
          <p:cNvPr id="155" name="Picture 154" descr="A close up of a logo&#10;&#10;Description automatically generated">
            <a:extLst>
              <a:ext uri="{FF2B5EF4-FFF2-40B4-BE49-F238E27FC236}">
                <a16:creationId xmlns:a16="http://schemas.microsoft.com/office/drawing/2014/main" id="{6834DFE1-EF68-0E42-9896-E95E733578AF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390" y="846514"/>
            <a:ext cx="402336" cy="402336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A21BE3E0-5D0D-2F49-B63F-FB719C8BC965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880" y="846514"/>
            <a:ext cx="402336" cy="402336"/>
          </a:xfrm>
          <a:prstGeom prst="rect">
            <a:avLst/>
          </a:prstGeom>
        </p:spPr>
      </p:pic>
      <p:pic>
        <p:nvPicPr>
          <p:cNvPr id="159" name="Picture 158" descr="A close up of a device&#10;&#10;Description automatically generated">
            <a:extLst>
              <a:ext uri="{FF2B5EF4-FFF2-40B4-BE49-F238E27FC236}">
                <a16:creationId xmlns:a16="http://schemas.microsoft.com/office/drawing/2014/main" id="{5FF7717C-8698-5E45-996B-D5D35B05275C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370" y="846514"/>
            <a:ext cx="402336" cy="402336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67FA8CF6-CA97-054F-AAA7-A162A10054A5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860" y="846514"/>
            <a:ext cx="402336" cy="402336"/>
          </a:xfrm>
          <a:prstGeom prst="rect">
            <a:avLst/>
          </a:prstGeom>
        </p:spPr>
      </p:pic>
      <p:pic>
        <p:nvPicPr>
          <p:cNvPr id="163" name="Picture 162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6637BA7A-BE8C-DB4F-8AFC-328CFB34590B}"/>
              </a:ext>
            </a:extLst>
          </p:cNvPr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40" y="846514"/>
            <a:ext cx="402336" cy="402336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B4446F4-7865-F040-90CF-4952ECCCE554}"/>
              </a:ext>
            </a:extLst>
          </p:cNvPr>
          <p:cNvSpPr txBox="1"/>
          <p:nvPr/>
        </p:nvSpPr>
        <p:spPr>
          <a:xfrm>
            <a:off x="0" y="17414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Avatars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38B0FF0-D003-F74F-B91D-6F6B49E3CCB9}"/>
              </a:ext>
            </a:extLst>
          </p:cNvPr>
          <p:cNvSpPr txBox="1"/>
          <p:nvPr/>
        </p:nvSpPr>
        <p:spPr>
          <a:xfrm>
            <a:off x="0" y="649101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Icons made my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hlinkClick r:id="rId82"/>
              </a:rPr>
              <a:t>Smashicons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hlinkClick r:id="rId83"/>
              </a:rPr>
              <a:t>www.flaticon.com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786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A80E2272-5740-E544-AD2D-F8F111820B1E}"/>
              </a:ext>
            </a:extLst>
          </p:cNvPr>
          <p:cNvSpPr txBox="1"/>
          <p:nvPr/>
        </p:nvSpPr>
        <p:spPr>
          <a:xfrm>
            <a:off x="52466" y="23410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E26DF0-53E4-5C44-9D2C-51CBCE50F178}"/>
              </a:ext>
            </a:extLst>
          </p:cNvPr>
          <p:cNvSpPr txBox="1"/>
          <p:nvPr/>
        </p:nvSpPr>
        <p:spPr>
          <a:xfrm>
            <a:off x="302408" y="1253450"/>
            <a:ext cx="86441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Copy/paste a sticky note for your work item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Copy an avatar for yourself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and paste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onto your sticky note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Move your avatar over your work item (May need to select the avatar and choose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Arrange &gt; Bring to Front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 your avatar and sticky note and choose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Arrange &gt; Group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Type the description and start date into your sticky note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B83172-6CFF-D94A-B3EA-A7D771D651FE}"/>
              </a:ext>
            </a:extLst>
          </p:cNvPr>
          <p:cNvSpPr/>
          <p:nvPr/>
        </p:nvSpPr>
        <p:spPr>
          <a:xfrm>
            <a:off x="296683" y="4181005"/>
            <a:ext cx="8500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https://support.office.com/en-us/article/work-together-on-powerpoint-presentations-0c30ee3f-8674-4f0e-97be-89cf2892a34d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7101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3722</TotalTime>
  <Words>165</Words>
  <Application>Microsoft Macintosh PowerPoint</Application>
  <PresentationFormat>On-screen Show (4:3)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Schmitz, Steve (CoveredCA)</dc:creator>
  <cp:lastModifiedBy>Steve Schmitz</cp:lastModifiedBy>
  <cp:revision>13</cp:revision>
  <cp:lastPrinted>2020-04-12T00:44:39Z</cp:lastPrinted>
  <dcterms:created xsi:type="dcterms:W3CDTF">2020-03-12T18:34:13Z</dcterms:created>
  <dcterms:modified xsi:type="dcterms:W3CDTF">2020-04-14T23:50:00Z</dcterms:modified>
</cp:coreProperties>
</file>