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3680498" y="0"/>
                </a:moveTo>
                <a:lnTo>
                  <a:pt x="0" y="0"/>
                </a:lnTo>
                <a:lnTo>
                  <a:pt x="0" y="10286987"/>
                </a:lnTo>
                <a:lnTo>
                  <a:pt x="1158748" y="10286987"/>
                </a:lnTo>
                <a:lnTo>
                  <a:pt x="3680498" y="0"/>
                </a:lnTo>
                <a:close/>
              </a:path>
              <a:path w="18288000" h="10287000">
                <a:moveTo>
                  <a:pt x="18287988" y="49060"/>
                </a:moveTo>
                <a:lnTo>
                  <a:pt x="18161496" y="0"/>
                </a:lnTo>
                <a:lnTo>
                  <a:pt x="12908306" y="0"/>
                </a:lnTo>
                <a:lnTo>
                  <a:pt x="8945372" y="10216299"/>
                </a:lnTo>
                <a:lnTo>
                  <a:pt x="9127630" y="10287000"/>
                </a:lnTo>
                <a:lnTo>
                  <a:pt x="18287988" y="10287000"/>
                </a:lnTo>
                <a:lnTo>
                  <a:pt x="18287988" y="4906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9703" y="3"/>
            <a:ext cx="1123950" cy="3573145"/>
          </a:xfrm>
          <a:custGeom>
            <a:avLst/>
            <a:gdLst/>
            <a:ahLst/>
            <a:cxnLst/>
            <a:rect l="l" t="t" r="r" b="b"/>
            <a:pathLst>
              <a:path w="1123950" h="3573145">
                <a:moveTo>
                  <a:pt x="305524" y="3572767"/>
                </a:moveTo>
                <a:lnTo>
                  <a:pt x="0" y="3502810"/>
                </a:lnTo>
                <a:lnTo>
                  <a:pt x="802059" y="0"/>
                </a:lnTo>
                <a:lnTo>
                  <a:pt x="1123603" y="0"/>
                </a:lnTo>
                <a:lnTo>
                  <a:pt x="305524" y="3572767"/>
                </a:lnTo>
                <a:close/>
              </a:path>
            </a:pathLst>
          </a:custGeom>
          <a:solidFill>
            <a:srgbClr val="387D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3558" y="1403487"/>
            <a:ext cx="1162049" cy="11620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5390" y="2066424"/>
            <a:ext cx="9342608" cy="8220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1640" y="2586185"/>
            <a:ext cx="10164718" cy="99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0404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0404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0404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6939" y="226345"/>
            <a:ext cx="455412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0404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056" y="3283019"/>
            <a:ext cx="17367886" cy="609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60864" y="0"/>
            <a:ext cx="2227580" cy="10287000"/>
          </a:xfrm>
          <a:custGeom>
            <a:avLst/>
            <a:gdLst/>
            <a:ahLst/>
            <a:cxnLst/>
            <a:rect l="l" t="t" r="r" b="b"/>
            <a:pathLst>
              <a:path w="2227580" h="10287000">
                <a:moveTo>
                  <a:pt x="0" y="10286999"/>
                </a:moveTo>
                <a:lnTo>
                  <a:pt x="2227134" y="10286999"/>
                </a:lnTo>
                <a:lnTo>
                  <a:pt x="22271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049" y="0"/>
            <a:ext cx="11431905" cy="10287000"/>
          </a:xfrm>
          <a:custGeom>
            <a:avLst/>
            <a:gdLst/>
            <a:ahLst/>
            <a:cxnLst/>
            <a:rect l="l" t="t" r="r" b="b"/>
            <a:pathLst>
              <a:path w="11431905" h="10287000">
                <a:moveTo>
                  <a:pt x="0" y="10286999"/>
                </a:moveTo>
                <a:lnTo>
                  <a:pt x="11431714" y="10286999"/>
                </a:lnTo>
                <a:lnTo>
                  <a:pt x="1143171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74764" y="6686550"/>
            <a:ext cx="3086100" cy="3600450"/>
          </a:xfrm>
          <a:custGeom>
            <a:avLst/>
            <a:gdLst/>
            <a:ahLst/>
            <a:cxnLst/>
            <a:rect l="l" t="t" r="r" b="b"/>
            <a:pathLst>
              <a:path w="3086100" h="3600450">
                <a:moveTo>
                  <a:pt x="0" y="3600449"/>
                </a:moveTo>
                <a:lnTo>
                  <a:pt x="3086099" y="3600449"/>
                </a:lnTo>
                <a:lnTo>
                  <a:pt x="3086099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74764" y="0"/>
            <a:ext cx="3086100" cy="3600450"/>
          </a:xfrm>
          <a:custGeom>
            <a:avLst/>
            <a:gdLst/>
            <a:ahLst/>
            <a:cxnLst/>
            <a:rect l="l" t="t" r="r" b="b"/>
            <a:pathLst>
              <a:path w="3086100" h="3600450">
                <a:moveTo>
                  <a:pt x="0" y="3600450"/>
                </a:moveTo>
                <a:lnTo>
                  <a:pt x="3086099" y="3600450"/>
                </a:lnTo>
                <a:lnTo>
                  <a:pt x="308609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89024" y="9012571"/>
            <a:ext cx="1732914" cy="1274445"/>
          </a:xfrm>
          <a:custGeom>
            <a:avLst/>
            <a:gdLst/>
            <a:ahLst/>
            <a:cxnLst/>
            <a:rect l="l" t="t" r="r" b="b"/>
            <a:pathLst>
              <a:path w="1732915" h="1274445">
                <a:moveTo>
                  <a:pt x="44252" y="78267"/>
                </a:moveTo>
                <a:lnTo>
                  <a:pt x="7749" y="63095"/>
                </a:lnTo>
                <a:lnTo>
                  <a:pt x="0" y="44335"/>
                </a:lnTo>
                <a:lnTo>
                  <a:pt x="4" y="33887"/>
                </a:lnTo>
                <a:lnTo>
                  <a:pt x="29016" y="994"/>
                </a:lnTo>
                <a:lnTo>
                  <a:pt x="34009" y="13"/>
                </a:lnTo>
                <a:lnTo>
                  <a:pt x="44374" y="39"/>
                </a:lnTo>
                <a:lnTo>
                  <a:pt x="77210" y="28983"/>
                </a:lnTo>
                <a:lnTo>
                  <a:pt x="78199" y="44335"/>
                </a:lnTo>
                <a:lnTo>
                  <a:pt x="77206" y="49327"/>
                </a:lnTo>
                <a:lnTo>
                  <a:pt x="49243" y="77278"/>
                </a:lnTo>
                <a:lnTo>
                  <a:pt x="44252" y="78267"/>
                </a:lnTo>
                <a:close/>
              </a:path>
              <a:path w="1732915" h="1274445">
                <a:moveTo>
                  <a:pt x="457872" y="78267"/>
                </a:moveTo>
                <a:lnTo>
                  <a:pt x="421369" y="63095"/>
                </a:lnTo>
                <a:lnTo>
                  <a:pt x="413620" y="44335"/>
                </a:lnTo>
                <a:lnTo>
                  <a:pt x="413624" y="33887"/>
                </a:lnTo>
                <a:lnTo>
                  <a:pt x="442636" y="994"/>
                </a:lnTo>
                <a:lnTo>
                  <a:pt x="447629" y="13"/>
                </a:lnTo>
                <a:lnTo>
                  <a:pt x="457994" y="39"/>
                </a:lnTo>
                <a:lnTo>
                  <a:pt x="490830" y="28983"/>
                </a:lnTo>
                <a:lnTo>
                  <a:pt x="491819" y="44335"/>
                </a:lnTo>
                <a:lnTo>
                  <a:pt x="490826" y="49327"/>
                </a:lnTo>
                <a:lnTo>
                  <a:pt x="462863" y="77278"/>
                </a:lnTo>
                <a:lnTo>
                  <a:pt x="457872" y="78267"/>
                </a:lnTo>
                <a:close/>
              </a:path>
              <a:path w="1732915" h="1274445">
                <a:moveTo>
                  <a:pt x="871523" y="78263"/>
                </a:moveTo>
                <a:lnTo>
                  <a:pt x="861152" y="78263"/>
                </a:lnTo>
                <a:lnTo>
                  <a:pt x="856164" y="77270"/>
                </a:lnTo>
                <a:lnTo>
                  <a:pt x="828228" y="49322"/>
                </a:lnTo>
                <a:lnTo>
                  <a:pt x="827236" y="44332"/>
                </a:lnTo>
                <a:lnTo>
                  <a:pt x="827236" y="33957"/>
                </a:lnTo>
                <a:lnTo>
                  <a:pt x="856164" y="1019"/>
                </a:lnTo>
                <a:lnTo>
                  <a:pt x="861152" y="26"/>
                </a:lnTo>
                <a:lnTo>
                  <a:pt x="871523" y="26"/>
                </a:lnTo>
                <a:lnTo>
                  <a:pt x="904447" y="28967"/>
                </a:lnTo>
                <a:lnTo>
                  <a:pt x="905439" y="33957"/>
                </a:lnTo>
                <a:lnTo>
                  <a:pt x="905439" y="44332"/>
                </a:lnTo>
                <a:lnTo>
                  <a:pt x="876511" y="77270"/>
                </a:lnTo>
                <a:lnTo>
                  <a:pt x="871523" y="78263"/>
                </a:lnTo>
                <a:close/>
              </a:path>
              <a:path w="1732915" h="1274445">
                <a:moveTo>
                  <a:pt x="1285343" y="78263"/>
                </a:moveTo>
                <a:lnTo>
                  <a:pt x="1274972" y="78263"/>
                </a:lnTo>
                <a:lnTo>
                  <a:pt x="1269985" y="77270"/>
                </a:lnTo>
                <a:lnTo>
                  <a:pt x="1242048" y="49322"/>
                </a:lnTo>
                <a:lnTo>
                  <a:pt x="1241056" y="44332"/>
                </a:lnTo>
                <a:lnTo>
                  <a:pt x="1241056" y="33957"/>
                </a:lnTo>
                <a:lnTo>
                  <a:pt x="1269985" y="1019"/>
                </a:lnTo>
                <a:lnTo>
                  <a:pt x="1274972" y="26"/>
                </a:lnTo>
                <a:lnTo>
                  <a:pt x="1285343" y="26"/>
                </a:lnTo>
                <a:lnTo>
                  <a:pt x="1318267" y="28967"/>
                </a:lnTo>
                <a:lnTo>
                  <a:pt x="1319260" y="33957"/>
                </a:lnTo>
                <a:lnTo>
                  <a:pt x="1319260" y="44332"/>
                </a:lnTo>
                <a:lnTo>
                  <a:pt x="1290331" y="77270"/>
                </a:lnTo>
                <a:lnTo>
                  <a:pt x="1285343" y="78263"/>
                </a:lnTo>
                <a:close/>
              </a:path>
              <a:path w="1732915" h="1274445">
                <a:moveTo>
                  <a:pt x="1698963" y="78263"/>
                </a:moveTo>
                <a:lnTo>
                  <a:pt x="1688593" y="78263"/>
                </a:lnTo>
                <a:lnTo>
                  <a:pt x="1683605" y="77270"/>
                </a:lnTo>
                <a:lnTo>
                  <a:pt x="1655668" y="49322"/>
                </a:lnTo>
                <a:lnTo>
                  <a:pt x="1654676" y="44332"/>
                </a:lnTo>
                <a:lnTo>
                  <a:pt x="1654680" y="33940"/>
                </a:lnTo>
                <a:lnTo>
                  <a:pt x="1683605" y="1019"/>
                </a:lnTo>
                <a:lnTo>
                  <a:pt x="1698781" y="0"/>
                </a:lnTo>
                <a:lnTo>
                  <a:pt x="1703789" y="973"/>
                </a:lnTo>
                <a:lnTo>
                  <a:pt x="1731888" y="28967"/>
                </a:lnTo>
                <a:lnTo>
                  <a:pt x="1732880" y="33940"/>
                </a:lnTo>
                <a:lnTo>
                  <a:pt x="1732880" y="44332"/>
                </a:lnTo>
                <a:lnTo>
                  <a:pt x="1703951" y="77270"/>
                </a:lnTo>
                <a:lnTo>
                  <a:pt x="1698963" y="78263"/>
                </a:lnTo>
                <a:close/>
              </a:path>
              <a:path w="1732915" h="1274445">
                <a:moveTo>
                  <a:pt x="44252" y="478454"/>
                </a:moveTo>
                <a:lnTo>
                  <a:pt x="7749" y="463282"/>
                </a:lnTo>
                <a:lnTo>
                  <a:pt x="0" y="444522"/>
                </a:lnTo>
                <a:lnTo>
                  <a:pt x="4" y="434074"/>
                </a:lnTo>
                <a:lnTo>
                  <a:pt x="29016" y="401181"/>
                </a:lnTo>
                <a:lnTo>
                  <a:pt x="34009" y="400200"/>
                </a:lnTo>
                <a:lnTo>
                  <a:pt x="44374" y="400226"/>
                </a:lnTo>
                <a:lnTo>
                  <a:pt x="77210" y="429170"/>
                </a:lnTo>
                <a:lnTo>
                  <a:pt x="78199" y="444522"/>
                </a:lnTo>
                <a:lnTo>
                  <a:pt x="77206" y="449514"/>
                </a:lnTo>
                <a:lnTo>
                  <a:pt x="49243" y="477465"/>
                </a:lnTo>
                <a:lnTo>
                  <a:pt x="44252" y="478454"/>
                </a:lnTo>
                <a:close/>
              </a:path>
              <a:path w="1732915" h="1274445">
                <a:moveTo>
                  <a:pt x="457872" y="478454"/>
                </a:moveTo>
                <a:lnTo>
                  <a:pt x="421369" y="463282"/>
                </a:lnTo>
                <a:lnTo>
                  <a:pt x="413620" y="444522"/>
                </a:lnTo>
                <a:lnTo>
                  <a:pt x="413624" y="434074"/>
                </a:lnTo>
                <a:lnTo>
                  <a:pt x="442636" y="401181"/>
                </a:lnTo>
                <a:lnTo>
                  <a:pt x="447629" y="400200"/>
                </a:lnTo>
                <a:lnTo>
                  <a:pt x="457994" y="400226"/>
                </a:lnTo>
                <a:lnTo>
                  <a:pt x="490830" y="429170"/>
                </a:lnTo>
                <a:lnTo>
                  <a:pt x="491819" y="444522"/>
                </a:lnTo>
                <a:lnTo>
                  <a:pt x="490826" y="449514"/>
                </a:lnTo>
                <a:lnTo>
                  <a:pt x="462863" y="477465"/>
                </a:lnTo>
                <a:lnTo>
                  <a:pt x="457872" y="478454"/>
                </a:lnTo>
                <a:close/>
              </a:path>
              <a:path w="1732915" h="1274445">
                <a:moveTo>
                  <a:pt x="871523" y="478450"/>
                </a:moveTo>
                <a:lnTo>
                  <a:pt x="861152" y="478450"/>
                </a:lnTo>
                <a:lnTo>
                  <a:pt x="856164" y="477457"/>
                </a:lnTo>
                <a:lnTo>
                  <a:pt x="828228" y="449509"/>
                </a:lnTo>
                <a:lnTo>
                  <a:pt x="827236" y="444519"/>
                </a:lnTo>
                <a:lnTo>
                  <a:pt x="827236" y="434144"/>
                </a:lnTo>
                <a:lnTo>
                  <a:pt x="856164" y="401206"/>
                </a:lnTo>
                <a:lnTo>
                  <a:pt x="861152" y="400213"/>
                </a:lnTo>
                <a:lnTo>
                  <a:pt x="871523" y="400213"/>
                </a:lnTo>
                <a:lnTo>
                  <a:pt x="904447" y="429154"/>
                </a:lnTo>
                <a:lnTo>
                  <a:pt x="905439" y="434144"/>
                </a:lnTo>
                <a:lnTo>
                  <a:pt x="905439" y="444519"/>
                </a:lnTo>
                <a:lnTo>
                  <a:pt x="876511" y="477457"/>
                </a:lnTo>
                <a:lnTo>
                  <a:pt x="871523" y="478450"/>
                </a:lnTo>
                <a:close/>
              </a:path>
              <a:path w="1732915" h="1274445">
                <a:moveTo>
                  <a:pt x="1285343" y="478450"/>
                </a:moveTo>
                <a:lnTo>
                  <a:pt x="1274972" y="478450"/>
                </a:lnTo>
                <a:lnTo>
                  <a:pt x="1269985" y="477457"/>
                </a:lnTo>
                <a:lnTo>
                  <a:pt x="1242048" y="449509"/>
                </a:lnTo>
                <a:lnTo>
                  <a:pt x="1241056" y="444519"/>
                </a:lnTo>
                <a:lnTo>
                  <a:pt x="1241056" y="434144"/>
                </a:lnTo>
                <a:lnTo>
                  <a:pt x="1269985" y="401206"/>
                </a:lnTo>
                <a:lnTo>
                  <a:pt x="1274972" y="400213"/>
                </a:lnTo>
                <a:lnTo>
                  <a:pt x="1285343" y="400213"/>
                </a:lnTo>
                <a:lnTo>
                  <a:pt x="1318267" y="429154"/>
                </a:lnTo>
                <a:lnTo>
                  <a:pt x="1319260" y="434144"/>
                </a:lnTo>
                <a:lnTo>
                  <a:pt x="1319260" y="444519"/>
                </a:lnTo>
                <a:lnTo>
                  <a:pt x="1290331" y="477457"/>
                </a:lnTo>
                <a:lnTo>
                  <a:pt x="1285343" y="478450"/>
                </a:lnTo>
                <a:close/>
              </a:path>
              <a:path w="1732915" h="1274445">
                <a:moveTo>
                  <a:pt x="1698963" y="478450"/>
                </a:moveTo>
                <a:lnTo>
                  <a:pt x="1688593" y="478450"/>
                </a:lnTo>
                <a:lnTo>
                  <a:pt x="1683605" y="477457"/>
                </a:lnTo>
                <a:lnTo>
                  <a:pt x="1655668" y="449509"/>
                </a:lnTo>
                <a:lnTo>
                  <a:pt x="1654676" y="444519"/>
                </a:lnTo>
                <a:lnTo>
                  <a:pt x="1654680" y="434127"/>
                </a:lnTo>
                <a:lnTo>
                  <a:pt x="1683605" y="401206"/>
                </a:lnTo>
                <a:lnTo>
                  <a:pt x="1698781" y="400186"/>
                </a:lnTo>
                <a:lnTo>
                  <a:pt x="1703789" y="401160"/>
                </a:lnTo>
                <a:lnTo>
                  <a:pt x="1731888" y="429154"/>
                </a:lnTo>
                <a:lnTo>
                  <a:pt x="1732880" y="434127"/>
                </a:lnTo>
                <a:lnTo>
                  <a:pt x="1732880" y="444519"/>
                </a:lnTo>
                <a:lnTo>
                  <a:pt x="1703951" y="477457"/>
                </a:lnTo>
                <a:lnTo>
                  <a:pt x="1698963" y="478450"/>
                </a:lnTo>
                <a:close/>
              </a:path>
              <a:path w="1732915" h="1274445">
                <a:moveTo>
                  <a:pt x="43976" y="879175"/>
                </a:moveTo>
                <a:lnTo>
                  <a:pt x="7637" y="863818"/>
                </a:lnTo>
                <a:lnTo>
                  <a:pt x="24" y="834641"/>
                </a:lnTo>
                <a:lnTo>
                  <a:pt x="1038" y="829664"/>
                </a:lnTo>
                <a:lnTo>
                  <a:pt x="29038" y="801864"/>
                </a:lnTo>
                <a:lnTo>
                  <a:pt x="34021" y="800888"/>
                </a:lnTo>
                <a:lnTo>
                  <a:pt x="44408" y="800913"/>
                </a:lnTo>
                <a:lnTo>
                  <a:pt x="77302" y="830182"/>
                </a:lnTo>
                <a:lnTo>
                  <a:pt x="78146" y="845597"/>
                </a:lnTo>
                <a:lnTo>
                  <a:pt x="77106" y="850569"/>
                </a:lnTo>
                <a:lnTo>
                  <a:pt x="48964" y="878224"/>
                </a:lnTo>
                <a:lnTo>
                  <a:pt x="43976" y="879175"/>
                </a:lnTo>
                <a:close/>
              </a:path>
              <a:path w="1732915" h="1274445">
                <a:moveTo>
                  <a:pt x="447560" y="879141"/>
                </a:moveTo>
                <a:lnTo>
                  <a:pt x="414601" y="850174"/>
                </a:lnTo>
                <a:lnTo>
                  <a:pt x="413611" y="845179"/>
                </a:lnTo>
                <a:lnTo>
                  <a:pt x="413629" y="834749"/>
                </a:lnTo>
                <a:lnTo>
                  <a:pt x="442631" y="801869"/>
                </a:lnTo>
                <a:lnTo>
                  <a:pt x="447626" y="800887"/>
                </a:lnTo>
                <a:lnTo>
                  <a:pt x="457985" y="800914"/>
                </a:lnTo>
                <a:lnTo>
                  <a:pt x="490812" y="829798"/>
                </a:lnTo>
                <a:lnTo>
                  <a:pt x="491819" y="845179"/>
                </a:lnTo>
                <a:lnTo>
                  <a:pt x="490851" y="850110"/>
                </a:lnTo>
                <a:lnTo>
                  <a:pt x="462934" y="878134"/>
                </a:lnTo>
                <a:lnTo>
                  <a:pt x="447560" y="879141"/>
                </a:lnTo>
                <a:close/>
              </a:path>
              <a:path w="1732915" h="1274445">
                <a:moveTo>
                  <a:pt x="871247" y="879171"/>
                </a:moveTo>
                <a:lnTo>
                  <a:pt x="834910" y="863860"/>
                </a:lnTo>
                <a:lnTo>
                  <a:pt x="827255" y="834711"/>
                </a:lnTo>
                <a:lnTo>
                  <a:pt x="828260" y="829735"/>
                </a:lnTo>
                <a:lnTo>
                  <a:pt x="856186" y="801889"/>
                </a:lnTo>
                <a:lnTo>
                  <a:pt x="861164" y="800901"/>
                </a:lnTo>
                <a:lnTo>
                  <a:pt x="871560" y="800901"/>
                </a:lnTo>
                <a:lnTo>
                  <a:pt x="904539" y="830166"/>
                </a:lnTo>
                <a:lnTo>
                  <a:pt x="905401" y="834711"/>
                </a:lnTo>
                <a:lnTo>
                  <a:pt x="905387" y="845594"/>
                </a:lnTo>
                <a:lnTo>
                  <a:pt x="876231" y="878217"/>
                </a:lnTo>
                <a:lnTo>
                  <a:pt x="871247" y="879171"/>
                </a:lnTo>
                <a:close/>
              </a:path>
              <a:path w="1732915" h="1274445">
                <a:moveTo>
                  <a:pt x="1274837" y="879146"/>
                </a:moveTo>
                <a:lnTo>
                  <a:pt x="1241858" y="850234"/>
                </a:lnTo>
                <a:lnTo>
                  <a:pt x="1240861" y="845242"/>
                </a:lnTo>
                <a:lnTo>
                  <a:pt x="1240872" y="834757"/>
                </a:lnTo>
                <a:lnTo>
                  <a:pt x="1269779" y="801894"/>
                </a:lnTo>
                <a:lnTo>
                  <a:pt x="1274770" y="800900"/>
                </a:lnTo>
                <a:lnTo>
                  <a:pt x="1280158" y="800900"/>
                </a:lnTo>
                <a:lnTo>
                  <a:pt x="1314104" y="820276"/>
                </a:lnTo>
                <a:lnTo>
                  <a:pt x="1319047" y="845242"/>
                </a:lnTo>
                <a:lnTo>
                  <a:pt x="1318093" y="850104"/>
                </a:lnTo>
                <a:lnTo>
                  <a:pt x="1290201" y="878126"/>
                </a:lnTo>
                <a:lnTo>
                  <a:pt x="1274837" y="879146"/>
                </a:lnTo>
                <a:close/>
              </a:path>
              <a:path w="1732915" h="1274445">
                <a:moveTo>
                  <a:pt x="1688457" y="879146"/>
                </a:moveTo>
                <a:lnTo>
                  <a:pt x="1655478" y="850234"/>
                </a:lnTo>
                <a:lnTo>
                  <a:pt x="1654481" y="845242"/>
                </a:lnTo>
                <a:lnTo>
                  <a:pt x="1654496" y="834740"/>
                </a:lnTo>
                <a:lnTo>
                  <a:pt x="1683421" y="801890"/>
                </a:lnTo>
                <a:lnTo>
                  <a:pt x="1688390" y="800900"/>
                </a:lnTo>
                <a:lnTo>
                  <a:pt x="1698755" y="800900"/>
                </a:lnTo>
                <a:lnTo>
                  <a:pt x="1731665" y="829760"/>
                </a:lnTo>
                <a:lnTo>
                  <a:pt x="1732667" y="845242"/>
                </a:lnTo>
                <a:lnTo>
                  <a:pt x="1731713" y="850104"/>
                </a:lnTo>
                <a:lnTo>
                  <a:pt x="1703822" y="878126"/>
                </a:lnTo>
                <a:lnTo>
                  <a:pt x="1688457" y="879146"/>
                </a:lnTo>
                <a:close/>
              </a:path>
              <a:path w="1732915" h="1274445">
                <a:moveTo>
                  <a:pt x="58713" y="1274428"/>
                </a:moveTo>
                <a:lnTo>
                  <a:pt x="19594" y="1274428"/>
                </a:lnTo>
                <a:lnTo>
                  <a:pt x="19114" y="1274225"/>
                </a:lnTo>
                <a:lnTo>
                  <a:pt x="24" y="1234828"/>
                </a:lnTo>
                <a:lnTo>
                  <a:pt x="1038" y="1229851"/>
                </a:lnTo>
                <a:lnTo>
                  <a:pt x="29038" y="1202051"/>
                </a:lnTo>
                <a:lnTo>
                  <a:pt x="34021" y="1201074"/>
                </a:lnTo>
                <a:lnTo>
                  <a:pt x="39197" y="1201087"/>
                </a:lnTo>
                <a:lnTo>
                  <a:pt x="39197" y="1201288"/>
                </a:lnTo>
                <a:lnTo>
                  <a:pt x="44391" y="1201301"/>
                </a:lnTo>
                <a:lnTo>
                  <a:pt x="77256" y="1230407"/>
                </a:lnTo>
                <a:lnTo>
                  <a:pt x="78146" y="1245784"/>
                </a:lnTo>
                <a:lnTo>
                  <a:pt x="77106" y="1250756"/>
                </a:lnTo>
                <a:lnTo>
                  <a:pt x="73053" y="1260287"/>
                </a:lnTo>
                <a:lnTo>
                  <a:pt x="70193" y="1264484"/>
                </a:lnTo>
                <a:lnTo>
                  <a:pt x="62807" y="1271742"/>
                </a:lnTo>
                <a:lnTo>
                  <a:pt x="58713" y="1274428"/>
                </a:lnTo>
                <a:close/>
              </a:path>
              <a:path w="1732915" h="1274445">
                <a:moveTo>
                  <a:pt x="472319" y="1274428"/>
                </a:moveTo>
                <a:lnTo>
                  <a:pt x="433138" y="1274428"/>
                </a:lnTo>
                <a:lnTo>
                  <a:pt x="432924" y="1274339"/>
                </a:lnTo>
                <a:lnTo>
                  <a:pt x="413620" y="1245396"/>
                </a:lnTo>
                <a:lnTo>
                  <a:pt x="413624" y="1234949"/>
                </a:lnTo>
                <a:lnTo>
                  <a:pt x="442636" y="1202055"/>
                </a:lnTo>
                <a:lnTo>
                  <a:pt x="447629" y="1201074"/>
                </a:lnTo>
                <a:lnTo>
                  <a:pt x="452817" y="1201087"/>
                </a:lnTo>
                <a:lnTo>
                  <a:pt x="452817" y="1201288"/>
                </a:lnTo>
                <a:lnTo>
                  <a:pt x="457977" y="1201301"/>
                </a:lnTo>
                <a:lnTo>
                  <a:pt x="490785" y="1230082"/>
                </a:lnTo>
                <a:lnTo>
                  <a:pt x="491819" y="1245396"/>
                </a:lnTo>
                <a:lnTo>
                  <a:pt x="490826" y="1250389"/>
                </a:lnTo>
                <a:lnTo>
                  <a:pt x="486853" y="1259978"/>
                </a:lnTo>
                <a:lnTo>
                  <a:pt x="484025" y="1264210"/>
                </a:lnTo>
                <a:lnTo>
                  <a:pt x="476685" y="1271547"/>
                </a:lnTo>
                <a:lnTo>
                  <a:pt x="472452" y="1274373"/>
                </a:lnTo>
                <a:lnTo>
                  <a:pt x="472319" y="1274428"/>
                </a:lnTo>
                <a:close/>
              </a:path>
              <a:path w="1732915" h="1274445">
                <a:moveTo>
                  <a:pt x="885955" y="1274428"/>
                </a:moveTo>
                <a:lnTo>
                  <a:pt x="846821" y="1274428"/>
                </a:lnTo>
                <a:lnTo>
                  <a:pt x="846394" y="1274248"/>
                </a:lnTo>
                <a:lnTo>
                  <a:pt x="827255" y="1234898"/>
                </a:lnTo>
                <a:lnTo>
                  <a:pt x="828260" y="1229922"/>
                </a:lnTo>
                <a:lnTo>
                  <a:pt x="856186" y="1202076"/>
                </a:lnTo>
                <a:lnTo>
                  <a:pt x="866338" y="1201087"/>
                </a:lnTo>
                <a:lnTo>
                  <a:pt x="866338" y="1201288"/>
                </a:lnTo>
                <a:lnTo>
                  <a:pt x="871540" y="1201288"/>
                </a:lnTo>
                <a:lnTo>
                  <a:pt x="904493" y="1230391"/>
                </a:lnTo>
                <a:lnTo>
                  <a:pt x="905387" y="1245781"/>
                </a:lnTo>
                <a:lnTo>
                  <a:pt x="904348" y="1250751"/>
                </a:lnTo>
                <a:lnTo>
                  <a:pt x="900299" y="1260277"/>
                </a:lnTo>
                <a:lnTo>
                  <a:pt x="897442" y="1264472"/>
                </a:lnTo>
                <a:lnTo>
                  <a:pt x="890063" y="1271730"/>
                </a:lnTo>
                <a:lnTo>
                  <a:pt x="885955" y="1274428"/>
                </a:lnTo>
                <a:close/>
              </a:path>
              <a:path w="1732915" h="1274445">
                <a:moveTo>
                  <a:pt x="1299550" y="1274428"/>
                </a:moveTo>
                <a:lnTo>
                  <a:pt x="1260365" y="1274428"/>
                </a:lnTo>
                <a:lnTo>
                  <a:pt x="1260203" y="1274361"/>
                </a:lnTo>
                <a:lnTo>
                  <a:pt x="1240856" y="1245393"/>
                </a:lnTo>
                <a:lnTo>
                  <a:pt x="1240856" y="1235018"/>
                </a:lnTo>
                <a:lnTo>
                  <a:pt x="1269785" y="1202080"/>
                </a:lnTo>
                <a:lnTo>
                  <a:pt x="1274773" y="1201087"/>
                </a:lnTo>
                <a:lnTo>
                  <a:pt x="1279958" y="1201087"/>
                </a:lnTo>
                <a:lnTo>
                  <a:pt x="1280158" y="1201288"/>
                </a:lnTo>
                <a:lnTo>
                  <a:pt x="1285308" y="1201314"/>
                </a:lnTo>
                <a:lnTo>
                  <a:pt x="1318029" y="1230099"/>
                </a:lnTo>
                <a:lnTo>
                  <a:pt x="1319060" y="1245393"/>
                </a:lnTo>
                <a:lnTo>
                  <a:pt x="1318068" y="1250383"/>
                </a:lnTo>
                <a:lnTo>
                  <a:pt x="1314099" y="1259968"/>
                </a:lnTo>
                <a:lnTo>
                  <a:pt x="1311273" y="1264198"/>
                </a:lnTo>
                <a:lnTo>
                  <a:pt x="1303940" y="1271534"/>
                </a:lnTo>
                <a:lnTo>
                  <a:pt x="1299712" y="1274361"/>
                </a:lnTo>
                <a:lnTo>
                  <a:pt x="1299550" y="1274428"/>
                </a:lnTo>
                <a:close/>
              </a:path>
              <a:path w="1732915" h="1274445">
                <a:moveTo>
                  <a:pt x="1713171" y="1274428"/>
                </a:moveTo>
                <a:lnTo>
                  <a:pt x="1673985" y="1274428"/>
                </a:lnTo>
                <a:lnTo>
                  <a:pt x="1673824" y="1274361"/>
                </a:lnTo>
                <a:lnTo>
                  <a:pt x="1654476" y="1245393"/>
                </a:lnTo>
                <a:lnTo>
                  <a:pt x="1654476" y="1235018"/>
                </a:lnTo>
                <a:lnTo>
                  <a:pt x="1683405" y="1202080"/>
                </a:lnTo>
                <a:lnTo>
                  <a:pt x="1688393" y="1201087"/>
                </a:lnTo>
                <a:lnTo>
                  <a:pt x="1693578" y="1201087"/>
                </a:lnTo>
                <a:lnTo>
                  <a:pt x="1693578" y="1201288"/>
                </a:lnTo>
                <a:lnTo>
                  <a:pt x="1698746" y="1201288"/>
                </a:lnTo>
                <a:lnTo>
                  <a:pt x="1731642" y="1230066"/>
                </a:lnTo>
                <a:lnTo>
                  <a:pt x="1732680" y="1245393"/>
                </a:lnTo>
                <a:lnTo>
                  <a:pt x="1731688" y="1250383"/>
                </a:lnTo>
                <a:lnTo>
                  <a:pt x="1727719" y="1259968"/>
                </a:lnTo>
                <a:lnTo>
                  <a:pt x="1724894" y="1264198"/>
                </a:lnTo>
                <a:lnTo>
                  <a:pt x="1717561" y="1271534"/>
                </a:lnTo>
                <a:lnTo>
                  <a:pt x="1713332" y="1274361"/>
                </a:lnTo>
                <a:lnTo>
                  <a:pt x="1713171" y="1274428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543050" cy="10287000"/>
            <a:chOff x="0" y="0"/>
            <a:chExt cx="1543050" cy="10287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1B5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773" y="4163621"/>
              <a:ext cx="106680" cy="2820035"/>
            </a:xfrm>
            <a:custGeom>
              <a:avLst/>
              <a:gdLst/>
              <a:ahLst/>
              <a:cxnLst/>
              <a:rect l="l" t="t" r="r" b="b"/>
              <a:pathLst>
                <a:path w="106680" h="2820034">
                  <a:moveTo>
                    <a:pt x="106415" y="2820023"/>
                  </a:moveTo>
                  <a:lnTo>
                    <a:pt x="0" y="2820023"/>
                  </a:lnTo>
                  <a:lnTo>
                    <a:pt x="0" y="0"/>
                  </a:lnTo>
                  <a:lnTo>
                    <a:pt x="106415" y="0"/>
                  </a:lnTo>
                  <a:lnTo>
                    <a:pt x="106415" y="2820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62895" y="302649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64" y="371380"/>
                </a:moveTo>
                <a:lnTo>
                  <a:pt x="136213" y="364745"/>
                </a:lnTo>
                <a:lnTo>
                  <a:pt x="91881" y="346067"/>
                </a:lnTo>
                <a:lnTo>
                  <a:pt x="54323" y="317076"/>
                </a:lnTo>
                <a:lnTo>
                  <a:pt x="25312" y="279510"/>
                </a:lnTo>
                <a:lnTo>
                  <a:pt x="6614" y="235105"/>
                </a:lnTo>
                <a:lnTo>
                  <a:pt x="0" y="185595"/>
                </a:lnTo>
                <a:lnTo>
                  <a:pt x="6668" y="136049"/>
                </a:lnTo>
                <a:lnTo>
                  <a:pt x="25436" y="91667"/>
                </a:lnTo>
                <a:lnTo>
                  <a:pt x="54520" y="54150"/>
                </a:lnTo>
                <a:lnTo>
                  <a:pt x="92124" y="25222"/>
                </a:lnTo>
                <a:lnTo>
                  <a:pt x="136455" y="6599"/>
                </a:lnTo>
                <a:lnTo>
                  <a:pt x="185721" y="0"/>
                </a:lnTo>
                <a:lnTo>
                  <a:pt x="235062" y="6626"/>
                </a:lnTo>
                <a:lnTo>
                  <a:pt x="279408" y="25351"/>
                </a:lnTo>
                <a:lnTo>
                  <a:pt x="306067" y="45958"/>
                </a:lnTo>
                <a:lnTo>
                  <a:pt x="185690" y="45958"/>
                </a:lnTo>
                <a:lnTo>
                  <a:pt x="172282" y="48641"/>
                </a:lnTo>
                <a:lnTo>
                  <a:pt x="161385" y="55976"/>
                </a:lnTo>
                <a:lnTo>
                  <a:pt x="154070" y="66887"/>
                </a:lnTo>
                <a:lnTo>
                  <a:pt x="151410" y="80301"/>
                </a:lnTo>
                <a:lnTo>
                  <a:pt x="154128" y="93602"/>
                </a:lnTo>
                <a:lnTo>
                  <a:pt x="161495" y="104480"/>
                </a:lnTo>
                <a:lnTo>
                  <a:pt x="172426" y="111828"/>
                </a:lnTo>
                <a:lnTo>
                  <a:pt x="185721" y="114517"/>
                </a:lnTo>
                <a:lnTo>
                  <a:pt x="355532" y="114517"/>
                </a:lnTo>
                <a:lnTo>
                  <a:pt x="360997" y="127465"/>
                </a:lnTo>
                <a:lnTo>
                  <a:pt x="183260" y="127465"/>
                </a:lnTo>
                <a:lnTo>
                  <a:pt x="174011" y="129596"/>
                </a:lnTo>
                <a:lnTo>
                  <a:pt x="165825" y="134056"/>
                </a:lnTo>
                <a:lnTo>
                  <a:pt x="159512" y="140703"/>
                </a:lnTo>
                <a:lnTo>
                  <a:pt x="155459" y="148997"/>
                </a:lnTo>
                <a:lnTo>
                  <a:pt x="154054" y="158398"/>
                </a:lnTo>
                <a:lnTo>
                  <a:pt x="154179" y="192584"/>
                </a:lnTo>
                <a:lnTo>
                  <a:pt x="154117" y="295140"/>
                </a:lnTo>
                <a:lnTo>
                  <a:pt x="157730" y="310704"/>
                </a:lnTo>
                <a:lnTo>
                  <a:pt x="166468" y="319838"/>
                </a:lnTo>
                <a:lnTo>
                  <a:pt x="177184" y="324139"/>
                </a:lnTo>
                <a:lnTo>
                  <a:pt x="186729" y="325201"/>
                </a:lnTo>
                <a:lnTo>
                  <a:pt x="306411" y="325201"/>
                </a:lnTo>
                <a:lnTo>
                  <a:pt x="279592" y="345979"/>
                </a:lnTo>
                <a:lnTo>
                  <a:pt x="235148" y="364747"/>
                </a:lnTo>
                <a:lnTo>
                  <a:pt x="185564" y="371380"/>
                </a:lnTo>
                <a:close/>
              </a:path>
              <a:path w="371475" h="371475">
                <a:moveTo>
                  <a:pt x="355532" y="114517"/>
                </a:moveTo>
                <a:lnTo>
                  <a:pt x="185721" y="114517"/>
                </a:lnTo>
                <a:lnTo>
                  <a:pt x="199097" y="111823"/>
                </a:lnTo>
                <a:lnTo>
                  <a:pt x="209960" y="104480"/>
                </a:lnTo>
                <a:lnTo>
                  <a:pt x="217265" y="93548"/>
                </a:lnTo>
                <a:lnTo>
                  <a:pt x="219938" y="80112"/>
                </a:lnTo>
                <a:lnTo>
                  <a:pt x="217252" y="66754"/>
                </a:lnTo>
                <a:lnTo>
                  <a:pt x="209944" y="55905"/>
                </a:lnTo>
                <a:lnTo>
                  <a:pt x="199071" y="48621"/>
                </a:lnTo>
                <a:lnTo>
                  <a:pt x="185690" y="45958"/>
                </a:lnTo>
                <a:lnTo>
                  <a:pt x="306067" y="45958"/>
                </a:lnTo>
                <a:lnTo>
                  <a:pt x="316986" y="54398"/>
                </a:lnTo>
                <a:lnTo>
                  <a:pt x="346023" y="91988"/>
                </a:lnTo>
                <a:lnTo>
                  <a:pt x="355532" y="114517"/>
                </a:lnTo>
                <a:close/>
              </a:path>
              <a:path w="371475" h="371475">
                <a:moveTo>
                  <a:pt x="306411" y="325201"/>
                </a:moveTo>
                <a:lnTo>
                  <a:pt x="186729" y="325201"/>
                </a:lnTo>
                <a:lnTo>
                  <a:pt x="198330" y="322881"/>
                </a:lnTo>
                <a:lnTo>
                  <a:pt x="208362" y="316462"/>
                </a:lnTo>
                <a:lnTo>
                  <a:pt x="215360" y="306614"/>
                </a:lnTo>
                <a:lnTo>
                  <a:pt x="217636" y="295140"/>
                </a:lnTo>
                <a:lnTo>
                  <a:pt x="217739" y="235105"/>
                </a:lnTo>
                <a:lnTo>
                  <a:pt x="217794" y="148997"/>
                </a:lnTo>
                <a:lnTo>
                  <a:pt x="214744" y="141746"/>
                </a:lnTo>
                <a:lnTo>
                  <a:pt x="208354" y="136049"/>
                </a:lnTo>
                <a:lnTo>
                  <a:pt x="200505" y="130618"/>
                </a:lnTo>
                <a:lnTo>
                  <a:pt x="192115" y="127782"/>
                </a:lnTo>
                <a:lnTo>
                  <a:pt x="183260" y="127465"/>
                </a:lnTo>
                <a:lnTo>
                  <a:pt x="360997" y="127465"/>
                </a:lnTo>
                <a:lnTo>
                  <a:pt x="364745" y="136345"/>
                </a:lnTo>
                <a:lnTo>
                  <a:pt x="371380" y="185690"/>
                </a:lnTo>
                <a:lnTo>
                  <a:pt x="364751" y="234939"/>
                </a:lnTo>
                <a:lnTo>
                  <a:pt x="346101" y="279272"/>
                </a:lnTo>
                <a:lnTo>
                  <a:pt x="317143" y="316887"/>
                </a:lnTo>
                <a:lnTo>
                  <a:pt x="306411" y="3252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678" y="196038"/>
            <a:ext cx="905510" cy="1680210"/>
          </a:xfrm>
          <a:custGeom>
            <a:avLst/>
            <a:gdLst/>
            <a:ahLst/>
            <a:cxnLst/>
            <a:rect l="l" t="t" r="r" b="b"/>
            <a:pathLst>
              <a:path w="905510" h="1680210">
                <a:moveTo>
                  <a:pt x="44487" y="78316"/>
                </a:moveTo>
                <a:lnTo>
                  <a:pt x="34116" y="78316"/>
                </a:lnTo>
                <a:lnTo>
                  <a:pt x="29128" y="77323"/>
                </a:lnTo>
                <a:lnTo>
                  <a:pt x="1191" y="49375"/>
                </a:lnTo>
                <a:lnTo>
                  <a:pt x="199" y="44385"/>
                </a:lnTo>
                <a:lnTo>
                  <a:pt x="203" y="33993"/>
                </a:lnTo>
                <a:lnTo>
                  <a:pt x="29128" y="1072"/>
                </a:lnTo>
                <a:lnTo>
                  <a:pt x="44304" y="52"/>
                </a:lnTo>
                <a:lnTo>
                  <a:pt x="49312" y="1026"/>
                </a:lnTo>
                <a:lnTo>
                  <a:pt x="77411" y="29020"/>
                </a:lnTo>
                <a:lnTo>
                  <a:pt x="78403" y="33993"/>
                </a:lnTo>
                <a:lnTo>
                  <a:pt x="78403" y="44385"/>
                </a:lnTo>
                <a:lnTo>
                  <a:pt x="49474" y="77323"/>
                </a:lnTo>
                <a:lnTo>
                  <a:pt x="44487" y="78316"/>
                </a:lnTo>
                <a:close/>
              </a:path>
              <a:path w="905510" h="1680210">
                <a:moveTo>
                  <a:pt x="458107" y="78316"/>
                </a:moveTo>
                <a:lnTo>
                  <a:pt x="447736" y="78316"/>
                </a:lnTo>
                <a:lnTo>
                  <a:pt x="442748" y="77323"/>
                </a:lnTo>
                <a:lnTo>
                  <a:pt x="414811" y="49375"/>
                </a:lnTo>
                <a:lnTo>
                  <a:pt x="413819" y="44385"/>
                </a:lnTo>
                <a:lnTo>
                  <a:pt x="413823" y="33993"/>
                </a:lnTo>
                <a:lnTo>
                  <a:pt x="442748" y="1072"/>
                </a:lnTo>
                <a:lnTo>
                  <a:pt x="457924" y="52"/>
                </a:lnTo>
                <a:lnTo>
                  <a:pt x="462933" y="1026"/>
                </a:lnTo>
                <a:lnTo>
                  <a:pt x="491031" y="29020"/>
                </a:lnTo>
                <a:lnTo>
                  <a:pt x="492023" y="33993"/>
                </a:lnTo>
                <a:lnTo>
                  <a:pt x="492023" y="44385"/>
                </a:lnTo>
                <a:lnTo>
                  <a:pt x="463094" y="77323"/>
                </a:lnTo>
                <a:lnTo>
                  <a:pt x="458107" y="78316"/>
                </a:lnTo>
                <a:close/>
              </a:path>
              <a:path w="905510" h="1680210">
                <a:moveTo>
                  <a:pt x="870803" y="78354"/>
                </a:moveTo>
                <a:lnTo>
                  <a:pt x="834374" y="62854"/>
                </a:lnTo>
                <a:lnTo>
                  <a:pt x="826906" y="33527"/>
                </a:lnTo>
                <a:lnTo>
                  <a:pt x="827961" y="28539"/>
                </a:lnTo>
                <a:lnTo>
                  <a:pt x="856333" y="920"/>
                </a:lnTo>
                <a:lnTo>
                  <a:pt x="861346" y="0"/>
                </a:lnTo>
                <a:lnTo>
                  <a:pt x="866542" y="79"/>
                </a:lnTo>
                <a:lnTo>
                  <a:pt x="866342" y="79"/>
                </a:lnTo>
                <a:lnTo>
                  <a:pt x="871510" y="132"/>
                </a:lnTo>
                <a:lnTo>
                  <a:pt x="904111" y="29247"/>
                </a:lnTo>
                <a:lnTo>
                  <a:pt x="905071" y="34227"/>
                </a:lnTo>
                <a:lnTo>
                  <a:pt x="905017" y="44596"/>
                </a:lnTo>
                <a:lnTo>
                  <a:pt x="875809" y="77401"/>
                </a:lnTo>
                <a:lnTo>
                  <a:pt x="870803" y="78354"/>
                </a:lnTo>
                <a:close/>
              </a:path>
              <a:path w="905510" h="1680210">
                <a:moveTo>
                  <a:pt x="33981" y="479012"/>
                </a:moveTo>
                <a:lnTo>
                  <a:pt x="1002" y="450100"/>
                </a:lnTo>
                <a:lnTo>
                  <a:pt x="4" y="445109"/>
                </a:lnTo>
                <a:lnTo>
                  <a:pt x="20" y="434606"/>
                </a:lnTo>
                <a:lnTo>
                  <a:pt x="28944" y="401756"/>
                </a:lnTo>
                <a:lnTo>
                  <a:pt x="33913" y="400766"/>
                </a:lnTo>
                <a:lnTo>
                  <a:pt x="44278" y="400766"/>
                </a:lnTo>
                <a:lnTo>
                  <a:pt x="77189" y="429626"/>
                </a:lnTo>
                <a:lnTo>
                  <a:pt x="78190" y="434606"/>
                </a:lnTo>
                <a:lnTo>
                  <a:pt x="78190" y="445109"/>
                </a:lnTo>
                <a:lnTo>
                  <a:pt x="49346" y="477992"/>
                </a:lnTo>
                <a:lnTo>
                  <a:pt x="33981" y="479012"/>
                </a:lnTo>
                <a:close/>
              </a:path>
              <a:path w="905510" h="1680210">
                <a:moveTo>
                  <a:pt x="447600" y="479012"/>
                </a:moveTo>
                <a:lnTo>
                  <a:pt x="414622" y="450100"/>
                </a:lnTo>
                <a:lnTo>
                  <a:pt x="413624" y="445108"/>
                </a:lnTo>
                <a:lnTo>
                  <a:pt x="413639" y="434606"/>
                </a:lnTo>
                <a:lnTo>
                  <a:pt x="442565" y="401756"/>
                </a:lnTo>
                <a:lnTo>
                  <a:pt x="447534" y="400766"/>
                </a:lnTo>
                <a:lnTo>
                  <a:pt x="457898" y="400766"/>
                </a:lnTo>
                <a:lnTo>
                  <a:pt x="490809" y="429626"/>
                </a:lnTo>
                <a:lnTo>
                  <a:pt x="491811" y="445108"/>
                </a:lnTo>
                <a:lnTo>
                  <a:pt x="490857" y="449970"/>
                </a:lnTo>
                <a:lnTo>
                  <a:pt x="462966" y="477992"/>
                </a:lnTo>
                <a:lnTo>
                  <a:pt x="447600" y="479012"/>
                </a:lnTo>
                <a:close/>
              </a:path>
              <a:path w="905510" h="1680210">
                <a:moveTo>
                  <a:pt x="870728" y="479052"/>
                </a:moveTo>
                <a:lnTo>
                  <a:pt x="834385" y="463554"/>
                </a:lnTo>
                <a:lnTo>
                  <a:pt x="826897" y="434296"/>
                </a:lnTo>
                <a:lnTo>
                  <a:pt x="827940" y="429317"/>
                </a:lnTo>
                <a:lnTo>
                  <a:pt x="856159" y="401655"/>
                </a:lnTo>
                <a:lnTo>
                  <a:pt x="861157" y="400714"/>
                </a:lnTo>
                <a:lnTo>
                  <a:pt x="871527" y="400819"/>
                </a:lnTo>
                <a:lnTo>
                  <a:pt x="904156" y="430097"/>
                </a:lnTo>
                <a:lnTo>
                  <a:pt x="905097" y="435097"/>
                </a:lnTo>
                <a:lnTo>
                  <a:pt x="904990" y="445472"/>
                </a:lnTo>
                <a:lnTo>
                  <a:pt x="875726" y="478111"/>
                </a:lnTo>
                <a:lnTo>
                  <a:pt x="870728" y="479052"/>
                </a:lnTo>
                <a:close/>
              </a:path>
              <a:path w="905510" h="1680210">
                <a:moveTo>
                  <a:pt x="44287" y="879190"/>
                </a:moveTo>
                <a:lnTo>
                  <a:pt x="33916" y="879190"/>
                </a:lnTo>
                <a:lnTo>
                  <a:pt x="28929" y="878197"/>
                </a:lnTo>
                <a:lnTo>
                  <a:pt x="992" y="850249"/>
                </a:lnTo>
                <a:lnTo>
                  <a:pt x="0" y="845259"/>
                </a:lnTo>
                <a:lnTo>
                  <a:pt x="0" y="834884"/>
                </a:lnTo>
                <a:lnTo>
                  <a:pt x="28928" y="801946"/>
                </a:lnTo>
                <a:lnTo>
                  <a:pt x="33916" y="800953"/>
                </a:lnTo>
                <a:lnTo>
                  <a:pt x="39101" y="800953"/>
                </a:lnTo>
                <a:lnTo>
                  <a:pt x="39101" y="801153"/>
                </a:lnTo>
                <a:lnTo>
                  <a:pt x="44270" y="801153"/>
                </a:lnTo>
                <a:lnTo>
                  <a:pt x="77165" y="829932"/>
                </a:lnTo>
                <a:lnTo>
                  <a:pt x="78203" y="845259"/>
                </a:lnTo>
                <a:lnTo>
                  <a:pt x="77211" y="850249"/>
                </a:lnTo>
                <a:lnTo>
                  <a:pt x="49275" y="878197"/>
                </a:lnTo>
                <a:lnTo>
                  <a:pt x="44287" y="879190"/>
                </a:lnTo>
                <a:close/>
              </a:path>
              <a:path w="905510" h="1680210">
                <a:moveTo>
                  <a:pt x="457907" y="879190"/>
                </a:moveTo>
                <a:lnTo>
                  <a:pt x="447536" y="879190"/>
                </a:lnTo>
                <a:lnTo>
                  <a:pt x="442548" y="878197"/>
                </a:lnTo>
                <a:lnTo>
                  <a:pt x="414612" y="850249"/>
                </a:lnTo>
                <a:lnTo>
                  <a:pt x="413620" y="845259"/>
                </a:lnTo>
                <a:lnTo>
                  <a:pt x="413620" y="834884"/>
                </a:lnTo>
                <a:lnTo>
                  <a:pt x="442548" y="801946"/>
                </a:lnTo>
                <a:lnTo>
                  <a:pt x="447536" y="800953"/>
                </a:lnTo>
                <a:lnTo>
                  <a:pt x="452722" y="800953"/>
                </a:lnTo>
                <a:lnTo>
                  <a:pt x="452722" y="801153"/>
                </a:lnTo>
                <a:lnTo>
                  <a:pt x="457890" y="801153"/>
                </a:lnTo>
                <a:lnTo>
                  <a:pt x="490786" y="829932"/>
                </a:lnTo>
                <a:lnTo>
                  <a:pt x="491823" y="845259"/>
                </a:lnTo>
                <a:lnTo>
                  <a:pt x="490831" y="850249"/>
                </a:lnTo>
                <a:lnTo>
                  <a:pt x="462894" y="878197"/>
                </a:lnTo>
                <a:lnTo>
                  <a:pt x="457907" y="879190"/>
                </a:lnTo>
                <a:close/>
              </a:path>
              <a:path w="905510" h="1680210">
                <a:moveTo>
                  <a:pt x="870728" y="879239"/>
                </a:moveTo>
                <a:lnTo>
                  <a:pt x="834385" y="863741"/>
                </a:lnTo>
                <a:lnTo>
                  <a:pt x="826897" y="834483"/>
                </a:lnTo>
                <a:lnTo>
                  <a:pt x="827940" y="829504"/>
                </a:lnTo>
                <a:lnTo>
                  <a:pt x="856159" y="801842"/>
                </a:lnTo>
                <a:lnTo>
                  <a:pt x="861157" y="800901"/>
                </a:lnTo>
                <a:lnTo>
                  <a:pt x="866342" y="800953"/>
                </a:lnTo>
                <a:lnTo>
                  <a:pt x="866342" y="801153"/>
                </a:lnTo>
                <a:lnTo>
                  <a:pt x="871510" y="801206"/>
                </a:lnTo>
                <a:lnTo>
                  <a:pt x="904111" y="830322"/>
                </a:lnTo>
                <a:lnTo>
                  <a:pt x="905071" y="835302"/>
                </a:lnTo>
                <a:lnTo>
                  <a:pt x="904990" y="845659"/>
                </a:lnTo>
                <a:lnTo>
                  <a:pt x="875726" y="878298"/>
                </a:lnTo>
                <a:lnTo>
                  <a:pt x="870728" y="879239"/>
                </a:lnTo>
                <a:close/>
              </a:path>
              <a:path w="905510" h="1680210">
                <a:moveTo>
                  <a:pt x="33981" y="1279886"/>
                </a:moveTo>
                <a:lnTo>
                  <a:pt x="1002" y="1250975"/>
                </a:lnTo>
                <a:lnTo>
                  <a:pt x="5" y="1245983"/>
                </a:lnTo>
                <a:lnTo>
                  <a:pt x="20" y="1235480"/>
                </a:lnTo>
                <a:lnTo>
                  <a:pt x="28945" y="1202630"/>
                </a:lnTo>
                <a:lnTo>
                  <a:pt x="33914" y="1201641"/>
                </a:lnTo>
                <a:lnTo>
                  <a:pt x="44278" y="1201641"/>
                </a:lnTo>
                <a:lnTo>
                  <a:pt x="77189" y="1230501"/>
                </a:lnTo>
                <a:lnTo>
                  <a:pt x="78190" y="1235480"/>
                </a:lnTo>
                <a:lnTo>
                  <a:pt x="78190" y="1245983"/>
                </a:lnTo>
                <a:lnTo>
                  <a:pt x="49346" y="1278866"/>
                </a:lnTo>
                <a:lnTo>
                  <a:pt x="33981" y="1279886"/>
                </a:lnTo>
                <a:close/>
              </a:path>
              <a:path w="905510" h="1680210">
                <a:moveTo>
                  <a:pt x="447601" y="1279886"/>
                </a:moveTo>
                <a:lnTo>
                  <a:pt x="414622" y="1250975"/>
                </a:lnTo>
                <a:lnTo>
                  <a:pt x="413624" y="1245983"/>
                </a:lnTo>
                <a:lnTo>
                  <a:pt x="413640" y="1235480"/>
                </a:lnTo>
                <a:lnTo>
                  <a:pt x="442566" y="1202630"/>
                </a:lnTo>
                <a:lnTo>
                  <a:pt x="447534" y="1201641"/>
                </a:lnTo>
                <a:lnTo>
                  <a:pt x="457899" y="1201641"/>
                </a:lnTo>
                <a:lnTo>
                  <a:pt x="490809" y="1230501"/>
                </a:lnTo>
                <a:lnTo>
                  <a:pt x="491811" y="1245983"/>
                </a:lnTo>
                <a:lnTo>
                  <a:pt x="490857" y="1250844"/>
                </a:lnTo>
                <a:lnTo>
                  <a:pt x="462966" y="1278867"/>
                </a:lnTo>
                <a:lnTo>
                  <a:pt x="447601" y="1279886"/>
                </a:lnTo>
                <a:close/>
              </a:path>
              <a:path w="905510" h="1680210">
                <a:moveTo>
                  <a:pt x="871074" y="1279884"/>
                </a:moveTo>
                <a:lnTo>
                  <a:pt x="834524" y="1264619"/>
                </a:lnTo>
                <a:lnTo>
                  <a:pt x="826836" y="1245861"/>
                </a:lnTo>
                <a:lnTo>
                  <a:pt x="826872" y="1235321"/>
                </a:lnTo>
                <a:lnTo>
                  <a:pt x="856132" y="1202534"/>
                </a:lnTo>
                <a:lnTo>
                  <a:pt x="861142" y="1201588"/>
                </a:lnTo>
                <a:lnTo>
                  <a:pt x="871484" y="1201693"/>
                </a:lnTo>
                <a:lnTo>
                  <a:pt x="904042" y="1230565"/>
                </a:lnTo>
                <a:lnTo>
                  <a:pt x="905057" y="1245861"/>
                </a:lnTo>
                <a:lnTo>
                  <a:pt x="904072" y="1250866"/>
                </a:lnTo>
                <a:lnTo>
                  <a:pt x="876077" y="1278895"/>
                </a:lnTo>
                <a:lnTo>
                  <a:pt x="871074" y="1279884"/>
                </a:lnTo>
                <a:close/>
              </a:path>
              <a:path w="905510" h="1680210">
                <a:moveTo>
                  <a:pt x="44287" y="1680064"/>
                </a:moveTo>
                <a:lnTo>
                  <a:pt x="33916" y="1680064"/>
                </a:lnTo>
                <a:lnTo>
                  <a:pt x="28929" y="1679072"/>
                </a:lnTo>
                <a:lnTo>
                  <a:pt x="992" y="1651123"/>
                </a:lnTo>
                <a:lnTo>
                  <a:pt x="0" y="1646133"/>
                </a:lnTo>
                <a:lnTo>
                  <a:pt x="0" y="1635758"/>
                </a:lnTo>
                <a:lnTo>
                  <a:pt x="28928" y="1602820"/>
                </a:lnTo>
                <a:lnTo>
                  <a:pt x="33916" y="1601828"/>
                </a:lnTo>
                <a:lnTo>
                  <a:pt x="39101" y="1601828"/>
                </a:lnTo>
                <a:lnTo>
                  <a:pt x="39101" y="1602028"/>
                </a:lnTo>
                <a:lnTo>
                  <a:pt x="44271" y="1602028"/>
                </a:lnTo>
                <a:lnTo>
                  <a:pt x="77166" y="1630806"/>
                </a:lnTo>
                <a:lnTo>
                  <a:pt x="78203" y="1646133"/>
                </a:lnTo>
                <a:lnTo>
                  <a:pt x="77211" y="1651123"/>
                </a:lnTo>
                <a:lnTo>
                  <a:pt x="49275" y="1679072"/>
                </a:lnTo>
                <a:lnTo>
                  <a:pt x="44287" y="1680064"/>
                </a:lnTo>
                <a:close/>
              </a:path>
              <a:path w="905510" h="1680210">
                <a:moveTo>
                  <a:pt x="457907" y="1680064"/>
                </a:moveTo>
                <a:lnTo>
                  <a:pt x="447536" y="1680064"/>
                </a:lnTo>
                <a:lnTo>
                  <a:pt x="442548" y="1679072"/>
                </a:lnTo>
                <a:lnTo>
                  <a:pt x="414612" y="1651123"/>
                </a:lnTo>
                <a:lnTo>
                  <a:pt x="413620" y="1646133"/>
                </a:lnTo>
                <a:lnTo>
                  <a:pt x="413620" y="1635758"/>
                </a:lnTo>
                <a:lnTo>
                  <a:pt x="442548" y="1602820"/>
                </a:lnTo>
                <a:lnTo>
                  <a:pt x="447536" y="1601828"/>
                </a:lnTo>
                <a:lnTo>
                  <a:pt x="452722" y="1601828"/>
                </a:lnTo>
                <a:lnTo>
                  <a:pt x="452722" y="1602028"/>
                </a:lnTo>
                <a:lnTo>
                  <a:pt x="457890" y="1602028"/>
                </a:lnTo>
                <a:lnTo>
                  <a:pt x="490786" y="1630806"/>
                </a:lnTo>
                <a:lnTo>
                  <a:pt x="491823" y="1646133"/>
                </a:lnTo>
                <a:lnTo>
                  <a:pt x="490831" y="1651123"/>
                </a:lnTo>
                <a:lnTo>
                  <a:pt x="462894" y="1679072"/>
                </a:lnTo>
                <a:lnTo>
                  <a:pt x="457907" y="1680064"/>
                </a:lnTo>
                <a:close/>
              </a:path>
              <a:path w="905510" h="1680210">
                <a:moveTo>
                  <a:pt x="871074" y="1680071"/>
                </a:moveTo>
                <a:lnTo>
                  <a:pt x="834524" y="1664806"/>
                </a:lnTo>
                <a:lnTo>
                  <a:pt x="826836" y="1646048"/>
                </a:lnTo>
                <a:lnTo>
                  <a:pt x="826872" y="1635508"/>
                </a:lnTo>
                <a:lnTo>
                  <a:pt x="856132" y="1602721"/>
                </a:lnTo>
                <a:lnTo>
                  <a:pt x="861142" y="1601775"/>
                </a:lnTo>
                <a:lnTo>
                  <a:pt x="866342" y="1601828"/>
                </a:lnTo>
                <a:lnTo>
                  <a:pt x="866342" y="1602028"/>
                </a:lnTo>
                <a:lnTo>
                  <a:pt x="871466" y="1602080"/>
                </a:lnTo>
                <a:lnTo>
                  <a:pt x="903997" y="1630790"/>
                </a:lnTo>
                <a:lnTo>
                  <a:pt x="905057" y="1646048"/>
                </a:lnTo>
                <a:lnTo>
                  <a:pt x="904072" y="1651053"/>
                </a:lnTo>
                <a:lnTo>
                  <a:pt x="876077" y="1679082"/>
                </a:lnTo>
                <a:lnTo>
                  <a:pt x="871074" y="1680071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975" y="834545"/>
            <a:ext cx="1162049" cy="116204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524913" y="1286294"/>
            <a:ext cx="8763635" cy="7610475"/>
            <a:chOff x="9524913" y="1286294"/>
            <a:chExt cx="8763635" cy="7610475"/>
          </a:xfrm>
        </p:grpSpPr>
        <p:sp>
          <p:nvSpPr>
            <p:cNvPr id="14" name="object 14"/>
            <p:cNvSpPr/>
            <p:nvPr/>
          </p:nvSpPr>
          <p:spPr>
            <a:xfrm>
              <a:off x="12974763" y="360044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F5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913" y="1286294"/>
              <a:ext cx="8763086" cy="76104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23223" y="1988302"/>
            <a:ext cx="8297545" cy="63690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60"/>
              </a:spcBef>
            </a:pPr>
            <a:r>
              <a:rPr sz="2100" spc="70" dirty="0">
                <a:solidFill>
                  <a:srgbClr val="1B5738"/>
                </a:solidFill>
                <a:latin typeface="Verdana"/>
                <a:cs typeface="Verdana"/>
              </a:rPr>
              <a:t>ADSO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ts val="11620"/>
              </a:lnSpc>
              <a:spcBef>
                <a:spcPts val="950"/>
              </a:spcBef>
            </a:pPr>
            <a:r>
              <a:rPr sz="9700" b="1" spc="245" dirty="0">
                <a:solidFill>
                  <a:srgbClr val="1B5738"/>
                </a:solidFill>
                <a:latin typeface="Arial"/>
                <a:cs typeface="Arial"/>
              </a:rPr>
              <a:t>WM </a:t>
            </a:r>
            <a:r>
              <a:rPr sz="9700" b="1" spc="250" dirty="0">
                <a:solidFill>
                  <a:srgbClr val="1B5738"/>
                </a:solidFill>
                <a:latin typeface="Arial"/>
                <a:cs typeface="Arial"/>
              </a:rPr>
              <a:t> </a:t>
            </a:r>
            <a:r>
              <a:rPr sz="9700" b="1" spc="-150" dirty="0">
                <a:solidFill>
                  <a:srgbClr val="1B5738"/>
                </a:solidFill>
                <a:latin typeface="Arial"/>
                <a:cs typeface="Arial"/>
              </a:rPr>
              <a:t>INVENTORY </a:t>
            </a:r>
            <a:r>
              <a:rPr sz="9700" b="1" spc="-145" dirty="0">
                <a:solidFill>
                  <a:srgbClr val="1B5738"/>
                </a:solidFill>
                <a:latin typeface="Arial"/>
                <a:cs typeface="Arial"/>
              </a:rPr>
              <a:t> </a:t>
            </a:r>
            <a:r>
              <a:rPr sz="9700" b="1" spc="-65" dirty="0">
                <a:solidFill>
                  <a:srgbClr val="1B5738"/>
                </a:solidFill>
                <a:latin typeface="Arial"/>
                <a:cs typeface="Arial"/>
              </a:rPr>
              <a:t>COMPANY</a:t>
            </a:r>
            <a:r>
              <a:rPr sz="9700" b="1" spc="-445" dirty="0">
                <a:solidFill>
                  <a:srgbClr val="1B5738"/>
                </a:solidFill>
                <a:latin typeface="Arial"/>
                <a:cs typeface="Arial"/>
              </a:rPr>
              <a:t> </a:t>
            </a:r>
            <a:r>
              <a:rPr sz="9700" b="1" spc="-465" dirty="0">
                <a:solidFill>
                  <a:srgbClr val="1B5738"/>
                </a:solidFill>
                <a:latin typeface="Arial"/>
                <a:cs typeface="Arial"/>
              </a:rPr>
              <a:t>OR </a:t>
            </a:r>
            <a:r>
              <a:rPr sz="9700" b="1" spc="-2680" dirty="0">
                <a:solidFill>
                  <a:srgbClr val="1B5738"/>
                </a:solidFill>
                <a:latin typeface="Arial"/>
                <a:cs typeface="Arial"/>
              </a:rPr>
              <a:t> </a:t>
            </a:r>
            <a:r>
              <a:rPr sz="9700" b="1" spc="-385" dirty="0">
                <a:solidFill>
                  <a:srgbClr val="1B5738"/>
                </a:solidFill>
                <a:latin typeface="Arial"/>
                <a:cs typeface="Arial"/>
              </a:rPr>
              <a:t>BUSINESS</a:t>
            </a:r>
            <a:endParaRPr sz="9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4302" y="4624802"/>
            <a:ext cx="6075045" cy="2567940"/>
          </a:xfrm>
          <a:prstGeom prst="rect">
            <a:avLst/>
          </a:prstGeom>
        </p:spPr>
        <p:txBody>
          <a:bodyPr vert="horz" wrap="square" lIns="0" tIns="344805" rIns="0" bIns="0" rtlCol="0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2715"/>
              </a:spcBef>
            </a:pPr>
            <a:r>
              <a:rPr sz="9400" b="1" spc="1550" dirty="0">
                <a:solidFill>
                  <a:srgbClr val="231F20"/>
                </a:solidFill>
                <a:latin typeface="Trebuchet MS"/>
                <a:cs typeface="Trebuchet MS"/>
              </a:rPr>
              <a:t>MUCHAS </a:t>
            </a:r>
            <a:r>
              <a:rPr sz="9400" b="1" spc="-28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9400" b="1" spc="1739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9400" b="1" spc="118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9400" b="1" spc="161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9400" b="1" spc="219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9400" b="1" spc="114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9400" b="1" spc="161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9400" b="1" spc="98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640" y="2586185"/>
            <a:ext cx="4121150" cy="99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4695">
              <a:lnSpc>
                <a:spcPct val="115500"/>
              </a:lnSpc>
              <a:spcBef>
                <a:spcPts val="100"/>
              </a:spcBef>
            </a:pPr>
            <a:r>
              <a:rPr sz="2750" b="1" spc="229" dirty="0">
                <a:solidFill>
                  <a:srgbClr val="1B5738"/>
                </a:solidFill>
                <a:latin typeface="Tahoma"/>
                <a:cs typeface="Tahoma"/>
              </a:rPr>
              <a:t>WM </a:t>
            </a:r>
            <a:r>
              <a:rPr sz="2750" b="1" spc="20" dirty="0">
                <a:solidFill>
                  <a:srgbClr val="1B5738"/>
                </a:solidFill>
                <a:latin typeface="Tahoma"/>
                <a:cs typeface="Tahoma"/>
              </a:rPr>
              <a:t>Inventory </a:t>
            </a:r>
            <a:r>
              <a:rPr sz="2750" b="1" spc="25" dirty="0">
                <a:solidFill>
                  <a:srgbClr val="1B5738"/>
                </a:solidFill>
                <a:latin typeface="Tahoma"/>
                <a:cs typeface="Tahoma"/>
              </a:rPr>
              <a:t> </a:t>
            </a:r>
            <a:r>
              <a:rPr sz="2750" b="1" spc="130" dirty="0">
                <a:solidFill>
                  <a:srgbClr val="1B5738"/>
                </a:solidFill>
                <a:latin typeface="Tahoma"/>
                <a:cs typeface="Tahoma"/>
              </a:rPr>
              <a:t>Company</a:t>
            </a:r>
            <a:r>
              <a:rPr sz="2750" b="1" spc="160" dirty="0">
                <a:solidFill>
                  <a:srgbClr val="1B5738"/>
                </a:solidFill>
                <a:latin typeface="Tahoma"/>
                <a:cs typeface="Tahoma"/>
              </a:rPr>
              <a:t> </a:t>
            </a:r>
            <a:r>
              <a:rPr sz="2750" b="1" spc="55" dirty="0">
                <a:solidFill>
                  <a:srgbClr val="1B5738"/>
                </a:solidFill>
                <a:latin typeface="Tahoma"/>
                <a:cs typeface="Tahoma"/>
              </a:rPr>
              <a:t>or</a:t>
            </a:r>
            <a:r>
              <a:rPr sz="2750" b="1" spc="160" dirty="0">
                <a:solidFill>
                  <a:srgbClr val="1B5738"/>
                </a:solidFill>
                <a:latin typeface="Tahoma"/>
                <a:cs typeface="Tahoma"/>
              </a:rPr>
              <a:t> Business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48" y="374454"/>
            <a:ext cx="17021770" cy="39734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3207" y="4923673"/>
            <a:ext cx="48260" cy="4637405"/>
          </a:xfrm>
          <a:custGeom>
            <a:avLst/>
            <a:gdLst/>
            <a:ahLst/>
            <a:cxnLst/>
            <a:rect l="l" t="t" r="r" b="b"/>
            <a:pathLst>
              <a:path w="48259" h="4637405">
                <a:moveTo>
                  <a:pt x="48220" y="4637186"/>
                </a:moveTo>
                <a:lnTo>
                  <a:pt x="0" y="4637186"/>
                </a:lnTo>
                <a:lnTo>
                  <a:pt x="0" y="0"/>
                </a:lnTo>
                <a:lnTo>
                  <a:pt x="48220" y="0"/>
                </a:lnTo>
                <a:lnTo>
                  <a:pt x="48220" y="4637186"/>
                </a:lnTo>
                <a:close/>
              </a:path>
            </a:pathLst>
          </a:custGeom>
          <a:solidFill>
            <a:srgbClr val="009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3037" y="5143500"/>
            <a:ext cx="48260" cy="4637405"/>
          </a:xfrm>
          <a:custGeom>
            <a:avLst/>
            <a:gdLst/>
            <a:ahLst/>
            <a:cxnLst/>
            <a:rect l="l" t="t" r="r" b="b"/>
            <a:pathLst>
              <a:path w="48259" h="4637405">
                <a:moveTo>
                  <a:pt x="48220" y="4637186"/>
                </a:moveTo>
                <a:lnTo>
                  <a:pt x="0" y="4637186"/>
                </a:lnTo>
                <a:lnTo>
                  <a:pt x="0" y="0"/>
                </a:lnTo>
                <a:lnTo>
                  <a:pt x="48220" y="0"/>
                </a:lnTo>
                <a:lnTo>
                  <a:pt x="48220" y="4637186"/>
                </a:lnTo>
                <a:close/>
              </a:path>
            </a:pathLst>
          </a:custGeom>
          <a:solidFill>
            <a:srgbClr val="009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694" y="4344656"/>
            <a:ext cx="4676774" cy="357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6503" y="960119"/>
            <a:ext cx="14898623" cy="290169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10041" y="7401940"/>
            <a:ext cx="11424285" cy="21685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111760" algn="ctr">
              <a:lnSpc>
                <a:spcPct val="100000"/>
              </a:lnSpc>
              <a:spcBef>
                <a:spcPts val="475"/>
              </a:spcBef>
            </a:pPr>
            <a:r>
              <a:rPr sz="2500" spc="21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32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5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2500" spc="12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44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12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44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12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32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9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6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65" dirty="0">
                <a:solidFill>
                  <a:srgbClr val="231F20"/>
                </a:solidFill>
                <a:latin typeface="Verdana"/>
                <a:cs typeface="Verdana"/>
              </a:rPr>
              <a:t>Ap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32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9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26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12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254" dirty="0">
                <a:solidFill>
                  <a:srgbClr val="231F20"/>
                </a:solidFill>
                <a:latin typeface="Verdana"/>
                <a:cs typeface="Verdana"/>
              </a:rPr>
              <a:t>z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50" dirty="0">
                <a:solidFill>
                  <a:srgbClr val="231F20"/>
                </a:solidFill>
                <a:latin typeface="Verdana"/>
                <a:cs typeface="Verdana"/>
              </a:rPr>
              <a:t>j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229" dirty="0">
                <a:solidFill>
                  <a:srgbClr val="231F20"/>
                </a:solidFill>
                <a:latin typeface="Verdana"/>
                <a:cs typeface="Verdana"/>
              </a:rPr>
              <a:t>–</a:t>
            </a:r>
            <a:r>
              <a:rPr sz="250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1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26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23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500" spc="180" dirty="0">
                <a:solidFill>
                  <a:srgbClr val="231F20"/>
                </a:solidFill>
                <a:latin typeface="Verdana"/>
                <a:cs typeface="Verdana"/>
              </a:rPr>
              <a:t>Centro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15" dirty="0">
                <a:solidFill>
                  <a:srgbClr val="231F20"/>
                </a:solidFill>
                <a:latin typeface="Verdana"/>
                <a:cs typeface="Verdana"/>
              </a:rPr>
              <a:t>Electricidad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15" dirty="0">
                <a:solidFill>
                  <a:srgbClr val="231F20"/>
                </a:solidFill>
                <a:latin typeface="Verdana"/>
                <a:cs typeface="Verdana"/>
              </a:rPr>
              <a:t>Electrónica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40" dirty="0">
                <a:solidFill>
                  <a:srgbClr val="231F20"/>
                </a:solidFill>
                <a:latin typeface="Verdana"/>
                <a:cs typeface="Verdana"/>
              </a:rPr>
              <a:t>Telecomunicaciones</a:t>
            </a:r>
            <a:endParaRPr sz="2500">
              <a:latin typeface="Verdana"/>
              <a:cs typeface="Verdana"/>
            </a:endParaRPr>
          </a:p>
          <a:p>
            <a:pPr marL="12700" marR="5080" algn="ctr">
              <a:lnSpc>
                <a:spcPct val="112500"/>
              </a:lnSpc>
            </a:pPr>
            <a:r>
              <a:rPr sz="2500" spc="254" dirty="0">
                <a:solidFill>
                  <a:srgbClr val="231F20"/>
                </a:solidFill>
                <a:latin typeface="Verdana"/>
                <a:cs typeface="Verdana"/>
              </a:rPr>
              <a:t>Técnico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Verdana"/>
                <a:cs typeface="Verdana"/>
              </a:rPr>
              <a:t>Programación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Software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280" dirty="0">
                <a:solidFill>
                  <a:srgbClr val="231F20"/>
                </a:solidFill>
                <a:latin typeface="Verdana"/>
                <a:cs typeface="Verdana"/>
              </a:rPr>
              <a:t>-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50" dirty="0">
                <a:solidFill>
                  <a:srgbClr val="231F20"/>
                </a:solidFill>
                <a:latin typeface="Verdana"/>
                <a:cs typeface="Verdana"/>
              </a:rPr>
              <a:t>TPS,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15" dirty="0">
                <a:solidFill>
                  <a:srgbClr val="231F20"/>
                </a:solidFill>
                <a:latin typeface="Verdana"/>
                <a:cs typeface="Verdana"/>
              </a:rPr>
              <a:t>Tercer</a:t>
            </a:r>
            <a:r>
              <a:rPr sz="2500" spc="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231F20"/>
                </a:solidFill>
                <a:latin typeface="Verdana"/>
                <a:cs typeface="Verdana"/>
              </a:rPr>
              <a:t>Trimestre </a:t>
            </a:r>
            <a:r>
              <a:rPr sz="2500" spc="-8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231F20"/>
                </a:solidFill>
                <a:latin typeface="Verdana"/>
                <a:cs typeface="Verdana"/>
              </a:rPr>
              <a:t>Instructor</a:t>
            </a:r>
            <a:r>
              <a:rPr sz="2500" spc="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Helbert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Verdana"/>
                <a:cs typeface="Verdana"/>
              </a:rPr>
              <a:t>Rodrigo</a:t>
            </a:r>
            <a:r>
              <a:rPr sz="2500" spc="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231F20"/>
                </a:solidFill>
                <a:latin typeface="Verdana"/>
                <a:cs typeface="Verdana"/>
              </a:rPr>
              <a:t>Rojas</a:t>
            </a:r>
            <a:r>
              <a:rPr sz="2500" spc="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Gacha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500" spc="180" dirty="0">
                <a:solidFill>
                  <a:srgbClr val="231F20"/>
                </a:solidFill>
                <a:latin typeface="Verdana"/>
                <a:cs typeface="Verdana"/>
              </a:rPr>
              <a:t>Bogotá,</a:t>
            </a:r>
            <a:r>
              <a:rPr sz="2500" spc="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Verdana"/>
                <a:cs typeface="Verdana"/>
              </a:rPr>
              <a:t>26</a:t>
            </a:r>
            <a:r>
              <a:rPr sz="2500" spc="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Verdana"/>
                <a:cs typeface="Verdana"/>
              </a:rPr>
              <a:t>mayo</a:t>
            </a:r>
            <a:r>
              <a:rPr sz="2500" spc="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20" dirty="0">
                <a:solidFill>
                  <a:srgbClr val="231F20"/>
                </a:solidFill>
                <a:latin typeface="Verdana"/>
                <a:cs typeface="Verdana"/>
              </a:rPr>
              <a:t>2023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0985" y="5652416"/>
            <a:ext cx="7345045" cy="496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050" spc="45" dirty="0">
                <a:solidFill>
                  <a:srgbClr val="1B5738"/>
                </a:solidFill>
                <a:latin typeface="Verdana"/>
                <a:cs typeface="Verdana"/>
              </a:rPr>
              <a:t>WILLIAM</a:t>
            </a:r>
            <a:r>
              <a:rPr sz="3050" spc="75" dirty="0">
                <a:solidFill>
                  <a:srgbClr val="1B5738"/>
                </a:solidFill>
                <a:latin typeface="Verdana"/>
                <a:cs typeface="Verdana"/>
              </a:rPr>
              <a:t> </a:t>
            </a:r>
            <a:r>
              <a:rPr sz="3050" spc="95" dirty="0">
                <a:solidFill>
                  <a:srgbClr val="1B5738"/>
                </a:solidFill>
                <a:latin typeface="Verdana"/>
                <a:cs typeface="Verdana"/>
              </a:rPr>
              <a:t>ANDRES</a:t>
            </a:r>
            <a:r>
              <a:rPr sz="3050" spc="75" dirty="0">
                <a:solidFill>
                  <a:srgbClr val="1B5738"/>
                </a:solidFill>
                <a:latin typeface="Verdana"/>
                <a:cs typeface="Verdana"/>
              </a:rPr>
              <a:t> </a:t>
            </a:r>
            <a:r>
              <a:rPr sz="3050" spc="170" dirty="0">
                <a:solidFill>
                  <a:srgbClr val="1B5738"/>
                </a:solidFill>
                <a:latin typeface="Verdana"/>
                <a:cs typeface="Verdana"/>
              </a:rPr>
              <a:t>MORENO</a:t>
            </a:r>
            <a:r>
              <a:rPr sz="3050" spc="75" dirty="0">
                <a:solidFill>
                  <a:srgbClr val="1B5738"/>
                </a:solidFill>
                <a:latin typeface="Verdana"/>
                <a:cs typeface="Verdana"/>
              </a:rPr>
              <a:t> PRIETO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7465" y="9052787"/>
              <a:ext cx="1027517" cy="12340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43901" y="9052788"/>
              <a:ext cx="3858260" cy="1234440"/>
            </a:xfrm>
            <a:custGeom>
              <a:avLst/>
              <a:gdLst/>
              <a:ahLst/>
              <a:cxnLst/>
              <a:rect l="l" t="t" r="r" b="b"/>
              <a:pathLst>
                <a:path w="3858259" h="1234440">
                  <a:moveTo>
                    <a:pt x="419328" y="267741"/>
                  </a:moveTo>
                  <a:lnTo>
                    <a:pt x="418045" y="266471"/>
                  </a:lnTo>
                  <a:lnTo>
                    <a:pt x="255778" y="202971"/>
                  </a:lnTo>
                  <a:lnTo>
                    <a:pt x="253238" y="202971"/>
                  </a:lnTo>
                  <a:lnTo>
                    <a:pt x="194005" y="352831"/>
                  </a:lnTo>
                  <a:lnTo>
                    <a:pt x="189839" y="362991"/>
                  </a:lnTo>
                  <a:lnTo>
                    <a:pt x="188595" y="366801"/>
                  </a:lnTo>
                  <a:lnTo>
                    <a:pt x="188277" y="368071"/>
                  </a:lnTo>
                  <a:lnTo>
                    <a:pt x="240169" y="388391"/>
                  </a:lnTo>
                  <a:lnTo>
                    <a:pt x="241554" y="388391"/>
                  </a:lnTo>
                  <a:lnTo>
                    <a:pt x="251612" y="392201"/>
                  </a:lnTo>
                  <a:lnTo>
                    <a:pt x="253441" y="406171"/>
                  </a:lnTo>
                  <a:lnTo>
                    <a:pt x="248539" y="408711"/>
                  </a:lnTo>
                  <a:lnTo>
                    <a:pt x="243052" y="412521"/>
                  </a:lnTo>
                  <a:lnTo>
                    <a:pt x="237388" y="416331"/>
                  </a:lnTo>
                  <a:lnTo>
                    <a:pt x="233972" y="421411"/>
                  </a:lnTo>
                  <a:lnTo>
                    <a:pt x="230238" y="432841"/>
                  </a:lnTo>
                  <a:lnTo>
                    <a:pt x="230301" y="437921"/>
                  </a:lnTo>
                  <a:lnTo>
                    <a:pt x="234264" y="449351"/>
                  </a:lnTo>
                  <a:lnTo>
                    <a:pt x="237769" y="453161"/>
                  </a:lnTo>
                  <a:lnTo>
                    <a:pt x="247789" y="460781"/>
                  </a:lnTo>
                  <a:lnTo>
                    <a:pt x="253276" y="462051"/>
                  </a:lnTo>
                  <a:lnTo>
                    <a:pt x="259245" y="460781"/>
                  </a:lnTo>
                  <a:lnTo>
                    <a:pt x="265150" y="460781"/>
                  </a:lnTo>
                  <a:lnTo>
                    <a:pt x="283019" y="437921"/>
                  </a:lnTo>
                  <a:lnTo>
                    <a:pt x="283019" y="434111"/>
                  </a:lnTo>
                  <a:lnTo>
                    <a:pt x="282524" y="431571"/>
                  </a:lnTo>
                  <a:lnTo>
                    <a:pt x="282016" y="427761"/>
                  </a:lnTo>
                  <a:lnTo>
                    <a:pt x="282105" y="415061"/>
                  </a:lnTo>
                  <a:lnTo>
                    <a:pt x="284835" y="412521"/>
                  </a:lnTo>
                  <a:lnTo>
                    <a:pt x="287883" y="411251"/>
                  </a:lnTo>
                  <a:lnTo>
                    <a:pt x="291147" y="409981"/>
                  </a:lnTo>
                  <a:lnTo>
                    <a:pt x="294652" y="411251"/>
                  </a:lnTo>
                  <a:lnTo>
                    <a:pt x="299897" y="411251"/>
                  </a:lnTo>
                  <a:lnTo>
                    <a:pt x="301447" y="412521"/>
                  </a:lnTo>
                  <a:lnTo>
                    <a:pt x="302247" y="412521"/>
                  </a:lnTo>
                  <a:lnTo>
                    <a:pt x="353555" y="432841"/>
                  </a:lnTo>
                  <a:lnTo>
                    <a:pt x="362673" y="409981"/>
                  </a:lnTo>
                  <a:lnTo>
                    <a:pt x="369265" y="393471"/>
                  </a:lnTo>
                  <a:lnTo>
                    <a:pt x="352653" y="388391"/>
                  </a:lnTo>
                  <a:lnTo>
                    <a:pt x="325120" y="354101"/>
                  </a:lnTo>
                  <a:lnTo>
                    <a:pt x="323646" y="345211"/>
                  </a:lnTo>
                  <a:lnTo>
                    <a:pt x="324167" y="336321"/>
                  </a:lnTo>
                  <a:lnTo>
                    <a:pt x="357454" y="298221"/>
                  </a:lnTo>
                  <a:lnTo>
                    <a:pt x="372516" y="295681"/>
                  </a:lnTo>
                  <a:lnTo>
                    <a:pt x="387946" y="298221"/>
                  </a:lnTo>
                  <a:lnTo>
                    <a:pt x="403682" y="307111"/>
                  </a:lnTo>
                  <a:lnTo>
                    <a:pt x="408228" y="295681"/>
                  </a:lnTo>
                  <a:lnTo>
                    <a:pt x="419328" y="267741"/>
                  </a:lnTo>
                  <a:close/>
                </a:path>
                <a:path w="3858259" h="1234440">
                  <a:moveTo>
                    <a:pt x="594156" y="676681"/>
                  </a:moveTo>
                  <a:lnTo>
                    <a:pt x="585254" y="652551"/>
                  </a:lnTo>
                  <a:lnTo>
                    <a:pt x="581520" y="648741"/>
                  </a:lnTo>
                  <a:lnTo>
                    <a:pt x="579475" y="646201"/>
                  </a:lnTo>
                  <a:lnTo>
                    <a:pt x="575030" y="643661"/>
                  </a:lnTo>
                  <a:lnTo>
                    <a:pt x="572668" y="642391"/>
                  </a:lnTo>
                  <a:lnTo>
                    <a:pt x="567715" y="641121"/>
                  </a:lnTo>
                  <a:lnTo>
                    <a:pt x="565162" y="639851"/>
                  </a:lnTo>
                  <a:lnTo>
                    <a:pt x="549427" y="639851"/>
                  </a:lnTo>
                  <a:lnTo>
                    <a:pt x="544347" y="642391"/>
                  </a:lnTo>
                  <a:lnTo>
                    <a:pt x="541921" y="642391"/>
                  </a:lnTo>
                  <a:lnTo>
                    <a:pt x="537298" y="644931"/>
                  </a:lnTo>
                  <a:lnTo>
                    <a:pt x="535139" y="647471"/>
                  </a:lnTo>
                  <a:lnTo>
                    <a:pt x="531177" y="650011"/>
                  </a:lnTo>
                  <a:lnTo>
                    <a:pt x="525119" y="655091"/>
                  </a:lnTo>
                  <a:lnTo>
                    <a:pt x="519074" y="651281"/>
                  </a:lnTo>
                  <a:lnTo>
                    <a:pt x="515353" y="648741"/>
                  </a:lnTo>
                  <a:lnTo>
                    <a:pt x="513321" y="644931"/>
                  </a:lnTo>
                  <a:lnTo>
                    <a:pt x="513054" y="641121"/>
                  </a:lnTo>
                  <a:lnTo>
                    <a:pt x="512965" y="583971"/>
                  </a:lnTo>
                  <a:lnTo>
                    <a:pt x="513080" y="562381"/>
                  </a:lnTo>
                  <a:lnTo>
                    <a:pt x="512953" y="561111"/>
                  </a:lnTo>
                  <a:lnTo>
                    <a:pt x="512787" y="559841"/>
                  </a:lnTo>
                  <a:lnTo>
                    <a:pt x="451586" y="559841"/>
                  </a:lnTo>
                  <a:lnTo>
                    <a:pt x="454190" y="582701"/>
                  </a:lnTo>
                  <a:lnTo>
                    <a:pt x="451446" y="601751"/>
                  </a:lnTo>
                  <a:lnTo>
                    <a:pt x="424395" y="633501"/>
                  </a:lnTo>
                  <a:lnTo>
                    <a:pt x="401967" y="641121"/>
                  </a:lnTo>
                  <a:lnTo>
                    <a:pt x="390131" y="641121"/>
                  </a:lnTo>
                  <a:lnTo>
                    <a:pt x="349427" y="616991"/>
                  </a:lnTo>
                  <a:lnTo>
                    <a:pt x="338836" y="582701"/>
                  </a:lnTo>
                  <a:lnTo>
                    <a:pt x="341617" y="559841"/>
                  </a:lnTo>
                  <a:lnTo>
                    <a:pt x="280174" y="559841"/>
                  </a:lnTo>
                  <a:lnTo>
                    <a:pt x="280174" y="789711"/>
                  </a:lnTo>
                  <a:lnTo>
                    <a:pt x="283248" y="793521"/>
                  </a:lnTo>
                  <a:lnTo>
                    <a:pt x="512965" y="793521"/>
                  </a:lnTo>
                  <a:lnTo>
                    <a:pt x="513105" y="792251"/>
                  </a:lnTo>
                  <a:lnTo>
                    <a:pt x="513118" y="713511"/>
                  </a:lnTo>
                  <a:lnTo>
                    <a:pt x="512648" y="710971"/>
                  </a:lnTo>
                  <a:lnTo>
                    <a:pt x="512965" y="708431"/>
                  </a:lnTo>
                  <a:lnTo>
                    <a:pt x="515200" y="703351"/>
                  </a:lnTo>
                  <a:lnTo>
                    <a:pt x="516915" y="702081"/>
                  </a:lnTo>
                  <a:lnTo>
                    <a:pt x="519214" y="700811"/>
                  </a:lnTo>
                  <a:lnTo>
                    <a:pt x="521716" y="699541"/>
                  </a:lnTo>
                  <a:lnTo>
                    <a:pt x="524306" y="699541"/>
                  </a:lnTo>
                  <a:lnTo>
                    <a:pt x="529666" y="700811"/>
                  </a:lnTo>
                  <a:lnTo>
                    <a:pt x="531876" y="702081"/>
                  </a:lnTo>
                  <a:lnTo>
                    <a:pt x="533603" y="703351"/>
                  </a:lnTo>
                  <a:lnTo>
                    <a:pt x="538810" y="708431"/>
                  </a:lnTo>
                  <a:lnTo>
                    <a:pt x="544918" y="712241"/>
                  </a:lnTo>
                  <a:lnTo>
                    <a:pt x="558952" y="713511"/>
                  </a:lnTo>
                  <a:lnTo>
                    <a:pt x="565658" y="713511"/>
                  </a:lnTo>
                  <a:lnTo>
                    <a:pt x="572058" y="709701"/>
                  </a:lnTo>
                  <a:lnTo>
                    <a:pt x="574484" y="708431"/>
                  </a:lnTo>
                  <a:lnTo>
                    <a:pt x="576770" y="707161"/>
                  </a:lnTo>
                  <a:lnTo>
                    <a:pt x="581063" y="704621"/>
                  </a:lnTo>
                  <a:lnTo>
                    <a:pt x="583006" y="702081"/>
                  </a:lnTo>
                  <a:lnTo>
                    <a:pt x="585355" y="699541"/>
                  </a:lnTo>
                  <a:lnTo>
                    <a:pt x="586536" y="698271"/>
                  </a:lnTo>
                  <a:lnTo>
                    <a:pt x="588060" y="697001"/>
                  </a:lnTo>
                  <a:lnTo>
                    <a:pt x="590651" y="691921"/>
                  </a:lnTo>
                  <a:lnTo>
                    <a:pt x="591693" y="689381"/>
                  </a:lnTo>
                  <a:lnTo>
                    <a:pt x="593229" y="684301"/>
                  </a:lnTo>
                  <a:lnTo>
                    <a:pt x="593725" y="681761"/>
                  </a:lnTo>
                  <a:lnTo>
                    <a:pt x="594156" y="676681"/>
                  </a:lnTo>
                  <a:close/>
                </a:path>
                <a:path w="3858259" h="1234440">
                  <a:moveTo>
                    <a:pt x="768769" y="616991"/>
                  </a:moveTo>
                  <a:lnTo>
                    <a:pt x="768692" y="561111"/>
                  </a:lnTo>
                  <a:lnTo>
                    <a:pt x="768515" y="559841"/>
                  </a:lnTo>
                  <a:lnTo>
                    <a:pt x="684072" y="559841"/>
                  </a:lnTo>
                  <a:lnTo>
                    <a:pt x="679196" y="557301"/>
                  </a:lnTo>
                  <a:lnTo>
                    <a:pt x="677316" y="556031"/>
                  </a:lnTo>
                  <a:lnTo>
                    <a:pt x="676021" y="553491"/>
                  </a:lnTo>
                  <a:lnTo>
                    <a:pt x="674903" y="550951"/>
                  </a:lnTo>
                  <a:lnTo>
                    <a:pt x="674662" y="548411"/>
                  </a:lnTo>
                  <a:lnTo>
                    <a:pt x="675894" y="543331"/>
                  </a:lnTo>
                  <a:lnTo>
                    <a:pt x="677252" y="540791"/>
                  </a:lnTo>
                  <a:lnTo>
                    <a:pt x="679348" y="539521"/>
                  </a:lnTo>
                  <a:lnTo>
                    <a:pt x="682650" y="535711"/>
                  </a:lnTo>
                  <a:lnTo>
                    <a:pt x="685088" y="530631"/>
                  </a:lnTo>
                  <a:lnTo>
                    <a:pt x="688251" y="521741"/>
                  </a:lnTo>
                  <a:lnTo>
                    <a:pt x="688848" y="516661"/>
                  </a:lnTo>
                  <a:lnTo>
                    <a:pt x="688035" y="506501"/>
                  </a:lnTo>
                  <a:lnTo>
                    <a:pt x="658799" y="478561"/>
                  </a:lnTo>
                  <a:lnTo>
                    <a:pt x="645109" y="478561"/>
                  </a:lnTo>
                  <a:lnTo>
                    <a:pt x="640715" y="479831"/>
                  </a:lnTo>
                  <a:lnTo>
                    <a:pt x="632333" y="483641"/>
                  </a:lnTo>
                  <a:lnTo>
                    <a:pt x="628637" y="486181"/>
                  </a:lnTo>
                  <a:lnTo>
                    <a:pt x="625436" y="489991"/>
                  </a:lnTo>
                  <a:lnTo>
                    <a:pt x="622198" y="492531"/>
                  </a:lnTo>
                  <a:lnTo>
                    <a:pt x="619683" y="496341"/>
                  </a:lnTo>
                  <a:lnTo>
                    <a:pt x="616089" y="505231"/>
                  </a:lnTo>
                  <a:lnTo>
                    <a:pt x="615137" y="509041"/>
                  </a:lnTo>
                  <a:lnTo>
                    <a:pt x="614908" y="519201"/>
                  </a:lnTo>
                  <a:lnTo>
                    <a:pt x="615632" y="523011"/>
                  </a:lnTo>
                  <a:lnTo>
                    <a:pt x="618794" y="531901"/>
                  </a:lnTo>
                  <a:lnTo>
                    <a:pt x="621118" y="535711"/>
                  </a:lnTo>
                  <a:lnTo>
                    <a:pt x="624179" y="539521"/>
                  </a:lnTo>
                  <a:lnTo>
                    <a:pt x="626122" y="540791"/>
                  </a:lnTo>
                  <a:lnTo>
                    <a:pt x="627392" y="543331"/>
                  </a:lnTo>
                  <a:lnTo>
                    <a:pt x="628586" y="548411"/>
                  </a:lnTo>
                  <a:lnTo>
                    <a:pt x="628408" y="550951"/>
                  </a:lnTo>
                  <a:lnTo>
                    <a:pt x="627456" y="553491"/>
                  </a:lnTo>
                  <a:lnTo>
                    <a:pt x="626300" y="554761"/>
                  </a:lnTo>
                  <a:lnTo>
                    <a:pt x="624573" y="557301"/>
                  </a:lnTo>
                  <a:lnTo>
                    <a:pt x="619975" y="559841"/>
                  </a:lnTo>
                  <a:lnTo>
                    <a:pt x="535495" y="559841"/>
                  </a:lnTo>
                  <a:lnTo>
                    <a:pt x="535495" y="620801"/>
                  </a:lnTo>
                  <a:lnTo>
                    <a:pt x="555282" y="616991"/>
                  </a:lnTo>
                  <a:lnTo>
                    <a:pt x="573239" y="619531"/>
                  </a:lnTo>
                  <a:lnTo>
                    <a:pt x="589318" y="627151"/>
                  </a:lnTo>
                  <a:lnTo>
                    <a:pt x="614641" y="660171"/>
                  </a:lnTo>
                  <a:lnTo>
                    <a:pt x="616940" y="676681"/>
                  </a:lnTo>
                  <a:lnTo>
                    <a:pt x="616521" y="683031"/>
                  </a:lnTo>
                  <a:lnTo>
                    <a:pt x="594918" y="721131"/>
                  </a:lnTo>
                  <a:lnTo>
                    <a:pt x="558330" y="735101"/>
                  </a:lnTo>
                  <a:lnTo>
                    <a:pt x="535673" y="731291"/>
                  </a:lnTo>
                  <a:lnTo>
                    <a:pt x="535673" y="793521"/>
                  </a:lnTo>
                  <a:lnTo>
                    <a:pt x="765314" y="793521"/>
                  </a:lnTo>
                  <a:lnTo>
                    <a:pt x="768769" y="789711"/>
                  </a:lnTo>
                  <a:lnTo>
                    <a:pt x="768769" y="735101"/>
                  </a:lnTo>
                  <a:lnTo>
                    <a:pt x="768769" y="616991"/>
                  </a:lnTo>
                  <a:close/>
                </a:path>
                <a:path w="3858259" h="1234440">
                  <a:moveTo>
                    <a:pt x="768845" y="397281"/>
                  </a:moveTo>
                  <a:lnTo>
                    <a:pt x="768769" y="307111"/>
                  </a:lnTo>
                  <a:lnTo>
                    <a:pt x="765416" y="303301"/>
                  </a:lnTo>
                  <a:lnTo>
                    <a:pt x="538810" y="303301"/>
                  </a:lnTo>
                  <a:lnTo>
                    <a:pt x="535749" y="304571"/>
                  </a:lnTo>
                  <a:lnTo>
                    <a:pt x="535279" y="304571"/>
                  </a:lnTo>
                  <a:lnTo>
                    <a:pt x="535330" y="369341"/>
                  </a:lnTo>
                  <a:lnTo>
                    <a:pt x="535444" y="382041"/>
                  </a:lnTo>
                  <a:lnTo>
                    <a:pt x="535825" y="384581"/>
                  </a:lnTo>
                  <a:lnTo>
                    <a:pt x="535482" y="387121"/>
                  </a:lnTo>
                  <a:lnTo>
                    <a:pt x="533336" y="392201"/>
                  </a:lnTo>
                  <a:lnTo>
                    <a:pt x="531723" y="394741"/>
                  </a:lnTo>
                  <a:lnTo>
                    <a:pt x="529551" y="396011"/>
                  </a:lnTo>
                  <a:lnTo>
                    <a:pt x="527202" y="397281"/>
                  </a:lnTo>
                  <a:lnTo>
                    <a:pt x="524713" y="397281"/>
                  </a:lnTo>
                  <a:lnTo>
                    <a:pt x="519430" y="396011"/>
                  </a:lnTo>
                  <a:lnTo>
                    <a:pt x="517220" y="394741"/>
                  </a:lnTo>
                  <a:lnTo>
                    <a:pt x="515442" y="393471"/>
                  </a:lnTo>
                  <a:lnTo>
                    <a:pt x="511962" y="389661"/>
                  </a:lnTo>
                  <a:lnTo>
                    <a:pt x="508025" y="387121"/>
                  </a:lnTo>
                  <a:lnTo>
                    <a:pt x="494614" y="383311"/>
                  </a:lnTo>
                  <a:lnTo>
                    <a:pt x="485190" y="383311"/>
                  </a:lnTo>
                  <a:lnTo>
                    <a:pt x="480682" y="384581"/>
                  </a:lnTo>
                  <a:lnTo>
                    <a:pt x="472059" y="388391"/>
                  </a:lnTo>
                  <a:lnTo>
                    <a:pt x="468261" y="390931"/>
                  </a:lnTo>
                  <a:lnTo>
                    <a:pt x="464985" y="394741"/>
                  </a:lnTo>
                  <a:lnTo>
                    <a:pt x="461683" y="397281"/>
                  </a:lnTo>
                  <a:lnTo>
                    <a:pt x="459117" y="402361"/>
                  </a:lnTo>
                  <a:lnTo>
                    <a:pt x="455485" y="409981"/>
                  </a:lnTo>
                  <a:lnTo>
                    <a:pt x="454533" y="415061"/>
                  </a:lnTo>
                  <a:lnTo>
                    <a:pt x="454367" y="423951"/>
                  </a:lnTo>
                  <a:lnTo>
                    <a:pt x="455155" y="429031"/>
                  </a:lnTo>
                  <a:lnTo>
                    <a:pt x="483908" y="456971"/>
                  </a:lnTo>
                  <a:lnTo>
                    <a:pt x="497903" y="456971"/>
                  </a:lnTo>
                  <a:lnTo>
                    <a:pt x="506869" y="454431"/>
                  </a:lnTo>
                  <a:lnTo>
                    <a:pt x="510908" y="451891"/>
                  </a:lnTo>
                  <a:lnTo>
                    <a:pt x="514502" y="448081"/>
                  </a:lnTo>
                  <a:lnTo>
                    <a:pt x="516178" y="446811"/>
                  </a:lnTo>
                  <a:lnTo>
                    <a:pt x="518388" y="445541"/>
                  </a:lnTo>
                  <a:lnTo>
                    <a:pt x="523836" y="444271"/>
                  </a:lnTo>
                  <a:lnTo>
                    <a:pt x="526453" y="444271"/>
                  </a:lnTo>
                  <a:lnTo>
                    <a:pt x="531482" y="446811"/>
                  </a:lnTo>
                  <a:lnTo>
                    <a:pt x="533323" y="448081"/>
                  </a:lnTo>
                  <a:lnTo>
                    <a:pt x="535635" y="453161"/>
                  </a:lnTo>
                  <a:lnTo>
                    <a:pt x="535851" y="455701"/>
                  </a:lnTo>
                  <a:lnTo>
                    <a:pt x="535127" y="458241"/>
                  </a:lnTo>
                  <a:lnTo>
                    <a:pt x="535127" y="536981"/>
                  </a:lnTo>
                  <a:lnTo>
                    <a:pt x="597001" y="536981"/>
                  </a:lnTo>
                  <a:lnTo>
                    <a:pt x="593153" y="516661"/>
                  </a:lnTo>
                  <a:lnTo>
                    <a:pt x="594956" y="498881"/>
                  </a:lnTo>
                  <a:lnTo>
                    <a:pt x="620001" y="464591"/>
                  </a:lnTo>
                  <a:lnTo>
                    <a:pt x="641591" y="455701"/>
                  </a:lnTo>
                  <a:lnTo>
                    <a:pt x="659142" y="455701"/>
                  </a:lnTo>
                  <a:lnTo>
                    <a:pt x="697649" y="477291"/>
                  </a:lnTo>
                  <a:lnTo>
                    <a:pt x="710653" y="514121"/>
                  </a:lnTo>
                  <a:lnTo>
                    <a:pt x="706983" y="536981"/>
                  </a:lnTo>
                  <a:lnTo>
                    <a:pt x="768845" y="536981"/>
                  </a:lnTo>
                  <a:lnTo>
                    <a:pt x="768845" y="455701"/>
                  </a:lnTo>
                  <a:lnTo>
                    <a:pt x="768845" y="444271"/>
                  </a:lnTo>
                  <a:lnTo>
                    <a:pt x="768845" y="397281"/>
                  </a:lnTo>
                  <a:close/>
                </a:path>
                <a:path w="3858259" h="1234440">
                  <a:moveTo>
                    <a:pt x="1027506" y="499198"/>
                  </a:moveTo>
                  <a:lnTo>
                    <a:pt x="1020203" y="424853"/>
                  </a:lnTo>
                  <a:lnTo>
                    <a:pt x="1010234" y="379666"/>
                  </a:lnTo>
                  <a:lnTo>
                    <a:pt x="996594" y="336194"/>
                  </a:lnTo>
                  <a:lnTo>
                    <a:pt x="979462" y="294589"/>
                  </a:lnTo>
                  <a:lnTo>
                    <a:pt x="959015" y="255016"/>
                  </a:lnTo>
                  <a:lnTo>
                    <a:pt x="941768" y="227711"/>
                  </a:lnTo>
                  <a:lnTo>
                    <a:pt x="941768" y="519658"/>
                  </a:lnTo>
                  <a:lnTo>
                    <a:pt x="939355" y="566686"/>
                  </a:lnTo>
                  <a:lnTo>
                    <a:pt x="932268" y="612279"/>
                  </a:lnTo>
                  <a:lnTo>
                    <a:pt x="920724" y="656170"/>
                  </a:lnTo>
                  <a:lnTo>
                    <a:pt x="904976" y="698106"/>
                  </a:lnTo>
                  <a:lnTo>
                    <a:pt x="885240" y="737806"/>
                  </a:lnTo>
                  <a:lnTo>
                    <a:pt x="861758" y="775004"/>
                  </a:lnTo>
                  <a:lnTo>
                    <a:pt x="834745" y="809434"/>
                  </a:lnTo>
                  <a:lnTo>
                    <a:pt x="804443" y="840828"/>
                  </a:lnTo>
                  <a:lnTo>
                    <a:pt x="771093" y="868895"/>
                  </a:lnTo>
                  <a:lnTo>
                    <a:pt x="734898" y="893394"/>
                  </a:lnTo>
                  <a:lnTo>
                    <a:pt x="696112" y="914044"/>
                  </a:lnTo>
                  <a:lnTo>
                    <a:pt x="654964" y="930567"/>
                  </a:lnTo>
                  <a:lnTo>
                    <a:pt x="611670" y="942708"/>
                  </a:lnTo>
                  <a:lnTo>
                    <a:pt x="566470" y="950188"/>
                  </a:lnTo>
                  <a:lnTo>
                    <a:pt x="519607" y="952741"/>
                  </a:lnTo>
                  <a:lnTo>
                    <a:pt x="472592" y="950188"/>
                  </a:lnTo>
                  <a:lnTo>
                    <a:pt x="427012" y="942708"/>
                  </a:lnTo>
                  <a:lnTo>
                    <a:pt x="383120" y="930567"/>
                  </a:lnTo>
                  <a:lnTo>
                    <a:pt x="341198" y="914044"/>
                  </a:lnTo>
                  <a:lnTo>
                    <a:pt x="301510" y="893394"/>
                  </a:lnTo>
                  <a:lnTo>
                    <a:pt x="264312" y="868895"/>
                  </a:lnTo>
                  <a:lnTo>
                    <a:pt x="229895" y="840828"/>
                  </a:lnTo>
                  <a:lnTo>
                    <a:pt x="198513" y="809434"/>
                  </a:lnTo>
                  <a:lnTo>
                    <a:pt x="170446" y="775004"/>
                  </a:lnTo>
                  <a:lnTo>
                    <a:pt x="145948" y="737806"/>
                  </a:lnTo>
                  <a:lnTo>
                    <a:pt x="125310" y="698106"/>
                  </a:lnTo>
                  <a:lnTo>
                    <a:pt x="108788" y="656170"/>
                  </a:lnTo>
                  <a:lnTo>
                    <a:pt x="96659" y="612279"/>
                  </a:lnTo>
                  <a:lnTo>
                    <a:pt x="89179" y="566686"/>
                  </a:lnTo>
                  <a:lnTo>
                    <a:pt x="86626" y="519658"/>
                  </a:lnTo>
                  <a:lnTo>
                    <a:pt x="89179" y="472643"/>
                  </a:lnTo>
                  <a:lnTo>
                    <a:pt x="96659" y="427050"/>
                  </a:lnTo>
                  <a:lnTo>
                    <a:pt x="108788" y="383159"/>
                  </a:lnTo>
                  <a:lnTo>
                    <a:pt x="125310" y="341223"/>
                  </a:lnTo>
                  <a:lnTo>
                    <a:pt x="145948" y="301523"/>
                  </a:lnTo>
                  <a:lnTo>
                    <a:pt x="170446" y="264312"/>
                  </a:lnTo>
                  <a:lnTo>
                    <a:pt x="198513" y="229895"/>
                  </a:lnTo>
                  <a:lnTo>
                    <a:pt x="229895" y="198501"/>
                  </a:lnTo>
                  <a:lnTo>
                    <a:pt x="264312" y="170421"/>
                  </a:lnTo>
                  <a:lnTo>
                    <a:pt x="301510" y="145935"/>
                  </a:lnTo>
                  <a:lnTo>
                    <a:pt x="341198" y="125285"/>
                  </a:lnTo>
                  <a:lnTo>
                    <a:pt x="383120" y="108750"/>
                  </a:lnTo>
                  <a:lnTo>
                    <a:pt x="427012" y="96621"/>
                  </a:lnTo>
                  <a:lnTo>
                    <a:pt x="472592" y="89141"/>
                  </a:lnTo>
                  <a:lnTo>
                    <a:pt x="519607" y="86588"/>
                  </a:lnTo>
                  <a:lnTo>
                    <a:pt x="566470" y="89141"/>
                  </a:lnTo>
                  <a:lnTo>
                    <a:pt x="611670" y="96621"/>
                  </a:lnTo>
                  <a:lnTo>
                    <a:pt x="654964" y="108750"/>
                  </a:lnTo>
                  <a:lnTo>
                    <a:pt x="696112" y="125285"/>
                  </a:lnTo>
                  <a:lnTo>
                    <a:pt x="734898" y="145935"/>
                  </a:lnTo>
                  <a:lnTo>
                    <a:pt x="771093" y="170421"/>
                  </a:lnTo>
                  <a:lnTo>
                    <a:pt x="804443" y="198501"/>
                  </a:lnTo>
                  <a:lnTo>
                    <a:pt x="834745" y="229895"/>
                  </a:lnTo>
                  <a:lnTo>
                    <a:pt x="861758" y="264312"/>
                  </a:lnTo>
                  <a:lnTo>
                    <a:pt x="885240" y="301523"/>
                  </a:lnTo>
                  <a:lnTo>
                    <a:pt x="904976" y="341223"/>
                  </a:lnTo>
                  <a:lnTo>
                    <a:pt x="920724" y="383159"/>
                  </a:lnTo>
                  <a:lnTo>
                    <a:pt x="932268" y="427050"/>
                  </a:lnTo>
                  <a:lnTo>
                    <a:pt x="939355" y="472643"/>
                  </a:lnTo>
                  <a:lnTo>
                    <a:pt x="941768" y="519658"/>
                  </a:lnTo>
                  <a:lnTo>
                    <a:pt x="941768" y="227711"/>
                  </a:lnTo>
                  <a:lnTo>
                    <a:pt x="908862" y="182664"/>
                  </a:lnTo>
                  <a:lnTo>
                    <a:pt x="879525" y="150215"/>
                  </a:lnTo>
                  <a:lnTo>
                    <a:pt x="847585" y="120472"/>
                  </a:lnTo>
                  <a:lnTo>
                    <a:pt x="813219" y="93599"/>
                  </a:lnTo>
                  <a:lnTo>
                    <a:pt x="802436" y="86588"/>
                  </a:lnTo>
                  <a:lnTo>
                    <a:pt x="776592" y="69773"/>
                  </a:lnTo>
                  <a:lnTo>
                    <a:pt x="737908" y="49149"/>
                  </a:lnTo>
                  <a:lnTo>
                    <a:pt x="697318" y="31902"/>
                  </a:lnTo>
                  <a:lnTo>
                    <a:pt x="655015" y="18199"/>
                  </a:lnTo>
                  <a:lnTo>
                    <a:pt x="611187" y="8204"/>
                  </a:lnTo>
                  <a:lnTo>
                    <a:pt x="565988" y="2082"/>
                  </a:lnTo>
                  <a:lnTo>
                    <a:pt x="519607" y="0"/>
                  </a:lnTo>
                  <a:lnTo>
                    <a:pt x="471525" y="2082"/>
                  </a:lnTo>
                  <a:lnTo>
                    <a:pt x="424802" y="8204"/>
                  </a:lnTo>
                  <a:lnTo>
                    <a:pt x="379628" y="18199"/>
                  </a:lnTo>
                  <a:lnTo>
                    <a:pt x="336156" y="31902"/>
                  </a:lnTo>
                  <a:lnTo>
                    <a:pt x="294551" y="49149"/>
                  </a:lnTo>
                  <a:lnTo>
                    <a:pt x="254990" y="69773"/>
                  </a:lnTo>
                  <a:lnTo>
                    <a:pt x="217627" y="93599"/>
                  </a:lnTo>
                  <a:lnTo>
                    <a:pt x="182638" y="120472"/>
                  </a:lnTo>
                  <a:lnTo>
                    <a:pt x="150202" y="150215"/>
                  </a:lnTo>
                  <a:lnTo>
                    <a:pt x="120459" y="182664"/>
                  </a:lnTo>
                  <a:lnTo>
                    <a:pt x="93586" y="217652"/>
                  </a:lnTo>
                  <a:lnTo>
                    <a:pt x="69761" y="255016"/>
                  </a:lnTo>
                  <a:lnTo>
                    <a:pt x="49136" y="294589"/>
                  </a:lnTo>
                  <a:lnTo>
                    <a:pt x="31889" y="336194"/>
                  </a:lnTo>
                  <a:lnTo>
                    <a:pt x="18186" y="379666"/>
                  </a:lnTo>
                  <a:lnTo>
                    <a:pt x="8191" y="424853"/>
                  </a:lnTo>
                  <a:lnTo>
                    <a:pt x="2070" y="471576"/>
                  </a:lnTo>
                  <a:lnTo>
                    <a:pt x="0" y="519658"/>
                  </a:lnTo>
                  <a:lnTo>
                    <a:pt x="2451" y="570166"/>
                  </a:lnTo>
                  <a:lnTo>
                    <a:pt x="9652" y="619417"/>
                  </a:lnTo>
                  <a:lnTo>
                    <a:pt x="21412" y="667143"/>
                  </a:lnTo>
                  <a:lnTo>
                    <a:pt x="37490" y="713092"/>
                  </a:lnTo>
                  <a:lnTo>
                    <a:pt x="57696" y="757021"/>
                  </a:lnTo>
                  <a:lnTo>
                    <a:pt x="81800" y="798639"/>
                  </a:lnTo>
                  <a:lnTo>
                    <a:pt x="109601" y="837704"/>
                  </a:lnTo>
                  <a:lnTo>
                    <a:pt x="140893" y="873950"/>
                  </a:lnTo>
                  <a:lnTo>
                    <a:pt x="175437" y="907122"/>
                  </a:lnTo>
                  <a:lnTo>
                    <a:pt x="213042" y="936955"/>
                  </a:lnTo>
                  <a:lnTo>
                    <a:pt x="253479" y="963180"/>
                  </a:lnTo>
                  <a:lnTo>
                    <a:pt x="296545" y="985558"/>
                  </a:lnTo>
                  <a:lnTo>
                    <a:pt x="342036" y="1003820"/>
                  </a:lnTo>
                  <a:lnTo>
                    <a:pt x="389712" y="1017689"/>
                  </a:lnTo>
                  <a:lnTo>
                    <a:pt x="519493" y="1234008"/>
                  </a:lnTo>
                  <a:lnTo>
                    <a:pt x="519709" y="1234008"/>
                  </a:lnTo>
                  <a:lnTo>
                    <a:pt x="638683" y="1017689"/>
                  </a:lnTo>
                  <a:lnTo>
                    <a:pt x="686358" y="1003820"/>
                  </a:lnTo>
                  <a:lnTo>
                    <a:pt x="731850" y="985558"/>
                  </a:lnTo>
                  <a:lnTo>
                    <a:pt x="774915" y="963180"/>
                  </a:lnTo>
                  <a:lnTo>
                    <a:pt x="791006" y="952741"/>
                  </a:lnTo>
                  <a:lnTo>
                    <a:pt x="815352" y="936955"/>
                  </a:lnTo>
                  <a:lnTo>
                    <a:pt x="852957" y="907122"/>
                  </a:lnTo>
                  <a:lnTo>
                    <a:pt x="887501" y="873950"/>
                  </a:lnTo>
                  <a:lnTo>
                    <a:pt x="918794" y="837704"/>
                  </a:lnTo>
                  <a:lnTo>
                    <a:pt x="946594" y="798639"/>
                  </a:lnTo>
                  <a:lnTo>
                    <a:pt x="970699" y="757021"/>
                  </a:lnTo>
                  <a:lnTo>
                    <a:pt x="990904" y="713092"/>
                  </a:lnTo>
                  <a:lnTo>
                    <a:pt x="1006983" y="667143"/>
                  </a:lnTo>
                  <a:lnTo>
                    <a:pt x="1018743" y="619417"/>
                  </a:lnTo>
                  <a:lnTo>
                    <a:pt x="1025944" y="570166"/>
                  </a:lnTo>
                  <a:lnTo>
                    <a:pt x="1027506" y="537921"/>
                  </a:lnTo>
                  <a:lnTo>
                    <a:pt x="1027506" y="499198"/>
                  </a:lnTo>
                  <a:close/>
                </a:path>
                <a:path w="3858259" h="1234440">
                  <a:moveTo>
                    <a:pt x="1775498" y="698601"/>
                  </a:moveTo>
                  <a:lnTo>
                    <a:pt x="1697875" y="698601"/>
                  </a:lnTo>
                  <a:lnTo>
                    <a:pt x="1697875" y="790346"/>
                  </a:lnTo>
                  <a:lnTo>
                    <a:pt x="1775498" y="790346"/>
                  </a:lnTo>
                  <a:lnTo>
                    <a:pt x="1775498" y="698601"/>
                  </a:lnTo>
                  <a:close/>
                </a:path>
                <a:path w="3858259" h="1234440">
                  <a:moveTo>
                    <a:pt x="1783422" y="501827"/>
                  </a:moveTo>
                  <a:lnTo>
                    <a:pt x="1763801" y="465963"/>
                  </a:lnTo>
                  <a:lnTo>
                    <a:pt x="1739138" y="458660"/>
                  </a:lnTo>
                  <a:lnTo>
                    <a:pt x="1738909" y="458660"/>
                  </a:lnTo>
                  <a:lnTo>
                    <a:pt x="1703311" y="475957"/>
                  </a:lnTo>
                  <a:lnTo>
                    <a:pt x="1694776" y="496735"/>
                  </a:lnTo>
                  <a:lnTo>
                    <a:pt x="1694942" y="508190"/>
                  </a:lnTo>
                  <a:lnTo>
                    <a:pt x="1722742" y="542036"/>
                  </a:lnTo>
                  <a:lnTo>
                    <a:pt x="1739747" y="545147"/>
                  </a:lnTo>
                  <a:lnTo>
                    <a:pt x="1745500" y="545109"/>
                  </a:lnTo>
                  <a:lnTo>
                    <a:pt x="1777707" y="523671"/>
                  </a:lnTo>
                  <a:lnTo>
                    <a:pt x="1783422" y="501827"/>
                  </a:lnTo>
                  <a:close/>
                </a:path>
                <a:path w="3858259" h="1234440">
                  <a:moveTo>
                    <a:pt x="1820151" y="655459"/>
                  </a:moveTo>
                  <a:lnTo>
                    <a:pt x="1794611" y="626376"/>
                  </a:lnTo>
                  <a:lnTo>
                    <a:pt x="1759204" y="610285"/>
                  </a:lnTo>
                  <a:lnTo>
                    <a:pt x="1737296" y="608444"/>
                  </a:lnTo>
                  <a:lnTo>
                    <a:pt x="1730908" y="608825"/>
                  </a:lnTo>
                  <a:lnTo>
                    <a:pt x="1694434" y="620052"/>
                  </a:lnTo>
                  <a:lnTo>
                    <a:pt x="1665465" y="644829"/>
                  </a:lnTo>
                  <a:lnTo>
                    <a:pt x="1658353" y="655459"/>
                  </a:lnTo>
                  <a:lnTo>
                    <a:pt x="1820151" y="655459"/>
                  </a:lnTo>
                  <a:close/>
                </a:path>
                <a:path w="3858259" h="1234440">
                  <a:moveTo>
                    <a:pt x="1908086" y="411619"/>
                  </a:moveTo>
                  <a:lnTo>
                    <a:pt x="1895221" y="401307"/>
                  </a:lnTo>
                  <a:lnTo>
                    <a:pt x="1892414" y="401955"/>
                  </a:lnTo>
                  <a:lnTo>
                    <a:pt x="1834629" y="443268"/>
                  </a:lnTo>
                  <a:lnTo>
                    <a:pt x="1829625" y="453682"/>
                  </a:lnTo>
                  <a:lnTo>
                    <a:pt x="1830260" y="456476"/>
                  </a:lnTo>
                  <a:lnTo>
                    <a:pt x="1832063" y="459016"/>
                  </a:lnTo>
                  <a:lnTo>
                    <a:pt x="1833918" y="461492"/>
                  </a:lnTo>
                  <a:lnTo>
                    <a:pt x="1836369" y="462991"/>
                  </a:lnTo>
                  <a:lnTo>
                    <a:pt x="1842477" y="464007"/>
                  </a:lnTo>
                  <a:lnTo>
                    <a:pt x="1845297" y="463397"/>
                  </a:lnTo>
                  <a:lnTo>
                    <a:pt x="1903095" y="422021"/>
                  </a:lnTo>
                  <a:lnTo>
                    <a:pt x="1908086" y="411619"/>
                  </a:lnTo>
                  <a:close/>
                </a:path>
                <a:path w="3858259" h="1234440">
                  <a:moveTo>
                    <a:pt x="1976386" y="598398"/>
                  </a:moveTo>
                  <a:lnTo>
                    <a:pt x="1898777" y="598398"/>
                  </a:lnTo>
                  <a:lnTo>
                    <a:pt x="1898777" y="790346"/>
                  </a:lnTo>
                  <a:lnTo>
                    <a:pt x="1976386" y="790346"/>
                  </a:lnTo>
                  <a:lnTo>
                    <a:pt x="1976386" y="598398"/>
                  </a:lnTo>
                  <a:close/>
                </a:path>
                <a:path w="3858259" h="1234440">
                  <a:moveTo>
                    <a:pt x="2009267" y="339293"/>
                  </a:moveTo>
                  <a:lnTo>
                    <a:pt x="1996389" y="328942"/>
                  </a:lnTo>
                  <a:lnTo>
                    <a:pt x="1993557" y="329565"/>
                  </a:lnTo>
                  <a:lnTo>
                    <a:pt x="1935822" y="370941"/>
                  </a:lnTo>
                  <a:lnTo>
                    <a:pt x="1931352" y="381190"/>
                  </a:lnTo>
                  <a:lnTo>
                    <a:pt x="1932038" y="383882"/>
                  </a:lnTo>
                  <a:lnTo>
                    <a:pt x="1935543" y="388734"/>
                  </a:lnTo>
                  <a:lnTo>
                    <a:pt x="1937893" y="390232"/>
                  </a:lnTo>
                  <a:lnTo>
                    <a:pt x="1943773" y="391363"/>
                  </a:lnTo>
                  <a:lnTo>
                    <a:pt x="1946516" y="390855"/>
                  </a:lnTo>
                  <a:lnTo>
                    <a:pt x="2004288" y="349694"/>
                  </a:lnTo>
                  <a:lnTo>
                    <a:pt x="2009267" y="339293"/>
                  </a:lnTo>
                  <a:close/>
                </a:path>
                <a:path w="3858259" h="1234440">
                  <a:moveTo>
                    <a:pt x="2157565" y="501904"/>
                  </a:moveTo>
                  <a:lnTo>
                    <a:pt x="2079955" y="501904"/>
                  </a:lnTo>
                  <a:lnTo>
                    <a:pt x="2079955" y="790346"/>
                  </a:lnTo>
                  <a:lnTo>
                    <a:pt x="2157565" y="790346"/>
                  </a:lnTo>
                  <a:lnTo>
                    <a:pt x="2157565" y="501904"/>
                  </a:lnTo>
                  <a:close/>
                </a:path>
                <a:path w="3858259" h="1234440">
                  <a:moveTo>
                    <a:pt x="2162124" y="300266"/>
                  </a:moveTo>
                  <a:lnTo>
                    <a:pt x="2142502" y="264414"/>
                  </a:lnTo>
                  <a:lnTo>
                    <a:pt x="2117852" y="257111"/>
                  </a:lnTo>
                  <a:lnTo>
                    <a:pt x="2117623" y="257111"/>
                  </a:lnTo>
                  <a:lnTo>
                    <a:pt x="2080590" y="276987"/>
                  </a:lnTo>
                  <a:lnTo>
                    <a:pt x="2073567" y="300736"/>
                  </a:lnTo>
                  <a:lnTo>
                    <a:pt x="2074506" y="309372"/>
                  </a:lnTo>
                  <a:lnTo>
                    <a:pt x="2101430" y="340474"/>
                  </a:lnTo>
                  <a:lnTo>
                    <a:pt x="2118436" y="343585"/>
                  </a:lnTo>
                  <a:lnTo>
                    <a:pt x="2124202" y="343547"/>
                  </a:lnTo>
                  <a:lnTo>
                    <a:pt x="2156396" y="322110"/>
                  </a:lnTo>
                  <a:lnTo>
                    <a:pt x="2162124" y="300266"/>
                  </a:lnTo>
                  <a:close/>
                </a:path>
                <a:path w="3858259" h="1234440">
                  <a:moveTo>
                    <a:pt x="2198827" y="453923"/>
                  </a:moveTo>
                  <a:lnTo>
                    <a:pt x="2173287" y="424827"/>
                  </a:lnTo>
                  <a:lnTo>
                    <a:pt x="2137880" y="408736"/>
                  </a:lnTo>
                  <a:lnTo>
                    <a:pt x="2122805" y="406971"/>
                  </a:lnTo>
                  <a:lnTo>
                    <a:pt x="2122386" y="406946"/>
                  </a:lnTo>
                  <a:lnTo>
                    <a:pt x="2115972" y="406908"/>
                  </a:lnTo>
                  <a:lnTo>
                    <a:pt x="2109584" y="407301"/>
                  </a:lnTo>
                  <a:lnTo>
                    <a:pt x="2073109" y="418528"/>
                  </a:lnTo>
                  <a:lnTo>
                    <a:pt x="2044141" y="443306"/>
                  </a:lnTo>
                  <a:lnTo>
                    <a:pt x="2037041" y="453923"/>
                  </a:lnTo>
                  <a:lnTo>
                    <a:pt x="2198827" y="453923"/>
                  </a:lnTo>
                  <a:close/>
                </a:path>
                <a:path w="3858259" h="1234440">
                  <a:moveTo>
                    <a:pt x="2442807" y="499224"/>
                  </a:moveTo>
                  <a:lnTo>
                    <a:pt x="2435504" y="424853"/>
                  </a:lnTo>
                  <a:lnTo>
                    <a:pt x="2425535" y="379666"/>
                  </a:lnTo>
                  <a:lnTo>
                    <a:pt x="2411895" y="336194"/>
                  </a:lnTo>
                  <a:lnTo>
                    <a:pt x="2394762" y="294589"/>
                  </a:lnTo>
                  <a:lnTo>
                    <a:pt x="2374315" y="255016"/>
                  </a:lnTo>
                  <a:lnTo>
                    <a:pt x="2357069" y="227711"/>
                  </a:lnTo>
                  <a:lnTo>
                    <a:pt x="2357069" y="519658"/>
                  </a:lnTo>
                  <a:lnTo>
                    <a:pt x="2354656" y="566686"/>
                  </a:lnTo>
                  <a:lnTo>
                    <a:pt x="2347557" y="612279"/>
                  </a:lnTo>
                  <a:lnTo>
                    <a:pt x="2336025" y="656170"/>
                  </a:lnTo>
                  <a:lnTo>
                    <a:pt x="2320277" y="698106"/>
                  </a:lnTo>
                  <a:lnTo>
                    <a:pt x="2300541" y="737806"/>
                  </a:lnTo>
                  <a:lnTo>
                    <a:pt x="2277046" y="775004"/>
                  </a:lnTo>
                  <a:lnTo>
                    <a:pt x="2250046" y="809434"/>
                  </a:lnTo>
                  <a:lnTo>
                    <a:pt x="2219744" y="840828"/>
                  </a:lnTo>
                  <a:lnTo>
                    <a:pt x="2186381" y="868895"/>
                  </a:lnTo>
                  <a:lnTo>
                    <a:pt x="2150199" y="893394"/>
                  </a:lnTo>
                  <a:lnTo>
                    <a:pt x="2111413" y="914044"/>
                  </a:lnTo>
                  <a:lnTo>
                    <a:pt x="2070252" y="930567"/>
                  </a:lnTo>
                  <a:lnTo>
                    <a:pt x="2026970" y="942708"/>
                  </a:lnTo>
                  <a:lnTo>
                    <a:pt x="1981771" y="950188"/>
                  </a:lnTo>
                  <a:lnTo>
                    <a:pt x="1934895" y="952741"/>
                  </a:lnTo>
                  <a:lnTo>
                    <a:pt x="1887893" y="950188"/>
                  </a:lnTo>
                  <a:lnTo>
                    <a:pt x="1842312" y="942708"/>
                  </a:lnTo>
                  <a:lnTo>
                    <a:pt x="1798421" y="930567"/>
                  </a:lnTo>
                  <a:lnTo>
                    <a:pt x="1756498" y="914044"/>
                  </a:lnTo>
                  <a:lnTo>
                    <a:pt x="1716798" y="893394"/>
                  </a:lnTo>
                  <a:lnTo>
                    <a:pt x="1679613" y="868895"/>
                  </a:lnTo>
                  <a:lnTo>
                    <a:pt x="1645196" y="840828"/>
                  </a:lnTo>
                  <a:lnTo>
                    <a:pt x="1613814" y="809434"/>
                  </a:lnTo>
                  <a:lnTo>
                    <a:pt x="1585747" y="775004"/>
                  </a:lnTo>
                  <a:lnTo>
                    <a:pt x="1561249" y="737806"/>
                  </a:lnTo>
                  <a:lnTo>
                    <a:pt x="1540611" y="698106"/>
                  </a:lnTo>
                  <a:lnTo>
                    <a:pt x="1524088" y="656170"/>
                  </a:lnTo>
                  <a:lnTo>
                    <a:pt x="1511947" y="612279"/>
                  </a:lnTo>
                  <a:lnTo>
                    <a:pt x="1504467" y="566686"/>
                  </a:lnTo>
                  <a:lnTo>
                    <a:pt x="1501914" y="519658"/>
                  </a:lnTo>
                  <a:lnTo>
                    <a:pt x="1504467" y="472643"/>
                  </a:lnTo>
                  <a:lnTo>
                    <a:pt x="1511947" y="427050"/>
                  </a:lnTo>
                  <a:lnTo>
                    <a:pt x="1524088" y="383159"/>
                  </a:lnTo>
                  <a:lnTo>
                    <a:pt x="1540611" y="341223"/>
                  </a:lnTo>
                  <a:lnTo>
                    <a:pt x="1561249" y="301523"/>
                  </a:lnTo>
                  <a:lnTo>
                    <a:pt x="1585747" y="264312"/>
                  </a:lnTo>
                  <a:lnTo>
                    <a:pt x="1613814" y="229895"/>
                  </a:lnTo>
                  <a:lnTo>
                    <a:pt x="1645196" y="198501"/>
                  </a:lnTo>
                  <a:lnTo>
                    <a:pt x="1679613" y="170421"/>
                  </a:lnTo>
                  <a:lnTo>
                    <a:pt x="1716798" y="145935"/>
                  </a:lnTo>
                  <a:lnTo>
                    <a:pt x="1756498" y="125285"/>
                  </a:lnTo>
                  <a:lnTo>
                    <a:pt x="1798421" y="108750"/>
                  </a:lnTo>
                  <a:lnTo>
                    <a:pt x="1842312" y="96621"/>
                  </a:lnTo>
                  <a:lnTo>
                    <a:pt x="1887893" y="89141"/>
                  </a:lnTo>
                  <a:lnTo>
                    <a:pt x="1934895" y="86588"/>
                  </a:lnTo>
                  <a:lnTo>
                    <a:pt x="1981771" y="89141"/>
                  </a:lnTo>
                  <a:lnTo>
                    <a:pt x="2026970" y="96621"/>
                  </a:lnTo>
                  <a:lnTo>
                    <a:pt x="2070252" y="108750"/>
                  </a:lnTo>
                  <a:lnTo>
                    <a:pt x="2111413" y="125285"/>
                  </a:lnTo>
                  <a:lnTo>
                    <a:pt x="2150199" y="145935"/>
                  </a:lnTo>
                  <a:lnTo>
                    <a:pt x="2186381" y="170421"/>
                  </a:lnTo>
                  <a:lnTo>
                    <a:pt x="2219744" y="198501"/>
                  </a:lnTo>
                  <a:lnTo>
                    <a:pt x="2250046" y="229895"/>
                  </a:lnTo>
                  <a:lnTo>
                    <a:pt x="2277046" y="264312"/>
                  </a:lnTo>
                  <a:lnTo>
                    <a:pt x="2300541" y="301523"/>
                  </a:lnTo>
                  <a:lnTo>
                    <a:pt x="2320277" y="341223"/>
                  </a:lnTo>
                  <a:lnTo>
                    <a:pt x="2336025" y="383159"/>
                  </a:lnTo>
                  <a:lnTo>
                    <a:pt x="2347557" y="427050"/>
                  </a:lnTo>
                  <a:lnTo>
                    <a:pt x="2354656" y="472643"/>
                  </a:lnTo>
                  <a:lnTo>
                    <a:pt x="2357069" y="519658"/>
                  </a:lnTo>
                  <a:lnTo>
                    <a:pt x="2357069" y="227711"/>
                  </a:lnTo>
                  <a:lnTo>
                    <a:pt x="2324163" y="182664"/>
                  </a:lnTo>
                  <a:lnTo>
                    <a:pt x="2294826" y="150215"/>
                  </a:lnTo>
                  <a:lnTo>
                    <a:pt x="2262886" y="120472"/>
                  </a:lnTo>
                  <a:lnTo>
                    <a:pt x="2228519" y="93599"/>
                  </a:lnTo>
                  <a:lnTo>
                    <a:pt x="2217724" y="86588"/>
                  </a:lnTo>
                  <a:lnTo>
                    <a:pt x="2191893" y="69773"/>
                  </a:lnTo>
                  <a:lnTo>
                    <a:pt x="2153196" y="49149"/>
                  </a:lnTo>
                  <a:lnTo>
                    <a:pt x="2112619" y="31902"/>
                  </a:lnTo>
                  <a:lnTo>
                    <a:pt x="2070315" y="18199"/>
                  </a:lnTo>
                  <a:lnTo>
                    <a:pt x="2026475" y="8204"/>
                  </a:lnTo>
                  <a:lnTo>
                    <a:pt x="1981276" y="2082"/>
                  </a:lnTo>
                  <a:lnTo>
                    <a:pt x="1934895" y="0"/>
                  </a:lnTo>
                  <a:lnTo>
                    <a:pt x="1886813" y="2082"/>
                  </a:lnTo>
                  <a:lnTo>
                    <a:pt x="1840103" y="8204"/>
                  </a:lnTo>
                  <a:lnTo>
                    <a:pt x="1794929" y="18199"/>
                  </a:lnTo>
                  <a:lnTo>
                    <a:pt x="1751457" y="31902"/>
                  </a:lnTo>
                  <a:lnTo>
                    <a:pt x="1709851" y="49149"/>
                  </a:lnTo>
                  <a:lnTo>
                    <a:pt x="1670291" y="69773"/>
                  </a:lnTo>
                  <a:lnTo>
                    <a:pt x="1632927" y="93599"/>
                  </a:lnTo>
                  <a:lnTo>
                    <a:pt x="1597939" y="120472"/>
                  </a:lnTo>
                  <a:lnTo>
                    <a:pt x="1565490" y="150215"/>
                  </a:lnTo>
                  <a:lnTo>
                    <a:pt x="1535747" y="182664"/>
                  </a:lnTo>
                  <a:lnTo>
                    <a:pt x="1508887" y="217652"/>
                  </a:lnTo>
                  <a:lnTo>
                    <a:pt x="1485049" y="255016"/>
                  </a:lnTo>
                  <a:lnTo>
                    <a:pt x="1464437" y="294589"/>
                  </a:lnTo>
                  <a:lnTo>
                    <a:pt x="1447190" y="336194"/>
                  </a:lnTo>
                  <a:lnTo>
                    <a:pt x="1433487" y="379666"/>
                  </a:lnTo>
                  <a:lnTo>
                    <a:pt x="1423492" y="424853"/>
                  </a:lnTo>
                  <a:lnTo>
                    <a:pt x="1417370" y="471576"/>
                  </a:lnTo>
                  <a:lnTo>
                    <a:pt x="1415288" y="519658"/>
                  </a:lnTo>
                  <a:lnTo>
                    <a:pt x="1417739" y="570166"/>
                  </a:lnTo>
                  <a:lnTo>
                    <a:pt x="1424952" y="619417"/>
                  </a:lnTo>
                  <a:lnTo>
                    <a:pt x="1436700" y="667143"/>
                  </a:lnTo>
                  <a:lnTo>
                    <a:pt x="1452791" y="713092"/>
                  </a:lnTo>
                  <a:lnTo>
                    <a:pt x="1472996" y="757021"/>
                  </a:lnTo>
                  <a:lnTo>
                    <a:pt x="1497101" y="798639"/>
                  </a:lnTo>
                  <a:lnTo>
                    <a:pt x="1524901" y="837704"/>
                  </a:lnTo>
                  <a:lnTo>
                    <a:pt x="1556181" y="873950"/>
                  </a:lnTo>
                  <a:lnTo>
                    <a:pt x="1590725" y="907122"/>
                  </a:lnTo>
                  <a:lnTo>
                    <a:pt x="1628330" y="936955"/>
                  </a:lnTo>
                  <a:lnTo>
                    <a:pt x="1668780" y="963180"/>
                  </a:lnTo>
                  <a:lnTo>
                    <a:pt x="1711845" y="985558"/>
                  </a:lnTo>
                  <a:lnTo>
                    <a:pt x="1757324" y="1003820"/>
                  </a:lnTo>
                  <a:lnTo>
                    <a:pt x="1805012" y="1017689"/>
                  </a:lnTo>
                  <a:lnTo>
                    <a:pt x="1934781" y="1234008"/>
                  </a:lnTo>
                  <a:lnTo>
                    <a:pt x="1935010" y="1234008"/>
                  </a:lnTo>
                  <a:lnTo>
                    <a:pt x="2053971" y="1017689"/>
                  </a:lnTo>
                  <a:lnTo>
                    <a:pt x="2101659" y="1003820"/>
                  </a:lnTo>
                  <a:lnTo>
                    <a:pt x="2147138" y="985558"/>
                  </a:lnTo>
                  <a:lnTo>
                    <a:pt x="2190216" y="963180"/>
                  </a:lnTo>
                  <a:lnTo>
                    <a:pt x="2206307" y="952741"/>
                  </a:lnTo>
                  <a:lnTo>
                    <a:pt x="2230653" y="936955"/>
                  </a:lnTo>
                  <a:lnTo>
                    <a:pt x="2268258" y="907122"/>
                  </a:lnTo>
                  <a:lnTo>
                    <a:pt x="2302802" y="873950"/>
                  </a:lnTo>
                  <a:lnTo>
                    <a:pt x="2334082" y="837704"/>
                  </a:lnTo>
                  <a:lnTo>
                    <a:pt x="2361882" y="798639"/>
                  </a:lnTo>
                  <a:lnTo>
                    <a:pt x="2385999" y="757021"/>
                  </a:lnTo>
                  <a:lnTo>
                    <a:pt x="2406205" y="713092"/>
                  </a:lnTo>
                  <a:lnTo>
                    <a:pt x="2422283" y="667143"/>
                  </a:lnTo>
                  <a:lnTo>
                    <a:pt x="2434031" y="619417"/>
                  </a:lnTo>
                  <a:lnTo>
                    <a:pt x="2441244" y="570166"/>
                  </a:lnTo>
                  <a:lnTo>
                    <a:pt x="2442807" y="537908"/>
                  </a:lnTo>
                  <a:lnTo>
                    <a:pt x="2442807" y="499224"/>
                  </a:lnTo>
                  <a:close/>
                </a:path>
                <a:path w="3858259" h="1234440">
                  <a:moveTo>
                    <a:pt x="3186734" y="254076"/>
                  </a:moveTo>
                  <a:lnTo>
                    <a:pt x="3185541" y="251193"/>
                  </a:lnTo>
                  <a:lnTo>
                    <a:pt x="3180778" y="246418"/>
                  </a:lnTo>
                  <a:lnTo>
                    <a:pt x="3177895" y="245211"/>
                  </a:lnTo>
                  <a:lnTo>
                    <a:pt x="3142627" y="245211"/>
                  </a:lnTo>
                  <a:lnTo>
                    <a:pt x="3142627" y="211582"/>
                  </a:lnTo>
                  <a:lnTo>
                    <a:pt x="3141434" y="208699"/>
                  </a:lnTo>
                  <a:lnTo>
                    <a:pt x="3136671" y="203911"/>
                  </a:lnTo>
                  <a:lnTo>
                    <a:pt x="3133788" y="202717"/>
                  </a:lnTo>
                  <a:lnTo>
                    <a:pt x="3127044" y="202717"/>
                  </a:lnTo>
                  <a:lnTo>
                    <a:pt x="3124174" y="203911"/>
                  </a:lnTo>
                  <a:lnTo>
                    <a:pt x="3119412" y="208699"/>
                  </a:lnTo>
                  <a:lnTo>
                    <a:pt x="3118218" y="211582"/>
                  </a:lnTo>
                  <a:lnTo>
                    <a:pt x="3118218" y="245211"/>
                  </a:lnTo>
                  <a:lnTo>
                    <a:pt x="3084741" y="245211"/>
                  </a:lnTo>
                  <a:lnTo>
                    <a:pt x="3081858" y="246418"/>
                  </a:lnTo>
                  <a:lnTo>
                    <a:pt x="3077095" y="251193"/>
                  </a:lnTo>
                  <a:lnTo>
                    <a:pt x="3075902" y="254076"/>
                  </a:lnTo>
                  <a:lnTo>
                    <a:pt x="3075902" y="260832"/>
                  </a:lnTo>
                  <a:lnTo>
                    <a:pt x="3077095" y="263715"/>
                  </a:lnTo>
                  <a:lnTo>
                    <a:pt x="3081858" y="268490"/>
                  </a:lnTo>
                  <a:lnTo>
                    <a:pt x="3084741" y="269684"/>
                  </a:lnTo>
                  <a:lnTo>
                    <a:pt x="3118218" y="269684"/>
                  </a:lnTo>
                  <a:lnTo>
                    <a:pt x="3118218" y="303250"/>
                  </a:lnTo>
                  <a:lnTo>
                    <a:pt x="3119412" y="306133"/>
                  </a:lnTo>
                  <a:lnTo>
                    <a:pt x="3124174" y="310908"/>
                  </a:lnTo>
                  <a:lnTo>
                    <a:pt x="3127044" y="312102"/>
                  </a:lnTo>
                  <a:lnTo>
                    <a:pt x="3133788" y="312102"/>
                  </a:lnTo>
                  <a:lnTo>
                    <a:pt x="3136671" y="310908"/>
                  </a:lnTo>
                  <a:lnTo>
                    <a:pt x="3141434" y="306133"/>
                  </a:lnTo>
                  <a:lnTo>
                    <a:pt x="3142627" y="303250"/>
                  </a:lnTo>
                  <a:lnTo>
                    <a:pt x="3142627" y="269684"/>
                  </a:lnTo>
                  <a:lnTo>
                    <a:pt x="3177895" y="269684"/>
                  </a:lnTo>
                  <a:lnTo>
                    <a:pt x="3180778" y="268490"/>
                  </a:lnTo>
                  <a:lnTo>
                    <a:pt x="3185541" y="263715"/>
                  </a:lnTo>
                  <a:lnTo>
                    <a:pt x="3186734" y="260832"/>
                  </a:lnTo>
                  <a:lnTo>
                    <a:pt x="3186734" y="254076"/>
                  </a:lnTo>
                  <a:close/>
                </a:path>
                <a:path w="3858259" h="1234440">
                  <a:moveTo>
                    <a:pt x="3397745" y="337896"/>
                  </a:moveTo>
                  <a:lnTo>
                    <a:pt x="3383927" y="296951"/>
                  </a:lnTo>
                  <a:lnTo>
                    <a:pt x="3349688" y="270675"/>
                  </a:lnTo>
                  <a:lnTo>
                    <a:pt x="3321075" y="266026"/>
                  </a:lnTo>
                  <a:lnTo>
                    <a:pt x="3316249" y="266369"/>
                  </a:lnTo>
                  <a:lnTo>
                    <a:pt x="3280321" y="280123"/>
                  </a:lnTo>
                  <a:lnTo>
                    <a:pt x="3254311" y="314617"/>
                  </a:lnTo>
                  <a:lnTo>
                    <a:pt x="3249866" y="343319"/>
                  </a:lnTo>
                  <a:lnTo>
                    <a:pt x="3250222" y="348157"/>
                  </a:lnTo>
                  <a:lnTo>
                    <a:pt x="3264179" y="384098"/>
                  </a:lnTo>
                  <a:lnTo>
                    <a:pt x="3298748" y="409943"/>
                  </a:lnTo>
                  <a:lnTo>
                    <a:pt x="3327323" y="414172"/>
                  </a:lnTo>
                  <a:lnTo>
                    <a:pt x="3332048" y="413753"/>
                  </a:lnTo>
                  <a:lnTo>
                    <a:pt x="3370935" y="396900"/>
                  </a:lnTo>
                  <a:lnTo>
                    <a:pt x="3394443" y="361581"/>
                  </a:lnTo>
                  <a:lnTo>
                    <a:pt x="3397745" y="337896"/>
                  </a:lnTo>
                  <a:close/>
                </a:path>
                <a:path w="3858259" h="1234440">
                  <a:moveTo>
                    <a:pt x="3556571" y="713663"/>
                  </a:moveTo>
                  <a:lnTo>
                    <a:pt x="3548278" y="690854"/>
                  </a:lnTo>
                  <a:lnTo>
                    <a:pt x="3532162" y="677506"/>
                  </a:lnTo>
                  <a:lnTo>
                    <a:pt x="3532162" y="713663"/>
                  </a:lnTo>
                  <a:lnTo>
                    <a:pt x="3522688" y="727989"/>
                  </a:lnTo>
                  <a:lnTo>
                    <a:pt x="3495433" y="742708"/>
                  </a:lnTo>
                  <a:lnTo>
                    <a:pt x="3452063" y="755751"/>
                  </a:lnTo>
                  <a:lnTo>
                    <a:pt x="3394278" y="765073"/>
                  </a:lnTo>
                  <a:lnTo>
                    <a:pt x="3323767" y="768642"/>
                  </a:lnTo>
                  <a:lnTo>
                    <a:pt x="3253257" y="765073"/>
                  </a:lnTo>
                  <a:lnTo>
                    <a:pt x="3195485" y="755751"/>
                  </a:lnTo>
                  <a:lnTo>
                    <a:pt x="3152140" y="742708"/>
                  </a:lnTo>
                  <a:lnTo>
                    <a:pt x="3124898" y="727989"/>
                  </a:lnTo>
                  <a:lnTo>
                    <a:pt x="3115449" y="713663"/>
                  </a:lnTo>
                  <a:lnTo>
                    <a:pt x="3121152" y="702703"/>
                  </a:lnTo>
                  <a:lnTo>
                    <a:pt x="3137725" y="691235"/>
                  </a:lnTo>
                  <a:lnTo>
                    <a:pt x="3164395" y="680186"/>
                  </a:lnTo>
                  <a:lnTo>
                    <a:pt x="3200400" y="670509"/>
                  </a:lnTo>
                  <a:lnTo>
                    <a:pt x="3200400" y="707707"/>
                  </a:lnTo>
                  <a:lnTo>
                    <a:pt x="3447123" y="707707"/>
                  </a:lnTo>
                  <a:lnTo>
                    <a:pt x="3447123" y="683234"/>
                  </a:lnTo>
                  <a:lnTo>
                    <a:pt x="3446310" y="683234"/>
                  </a:lnTo>
                  <a:lnTo>
                    <a:pt x="3446310" y="670509"/>
                  </a:lnTo>
                  <a:lnTo>
                    <a:pt x="3446310" y="670344"/>
                  </a:lnTo>
                  <a:lnTo>
                    <a:pt x="3482683" y="680008"/>
                  </a:lnTo>
                  <a:lnTo>
                    <a:pt x="3509645" y="691083"/>
                  </a:lnTo>
                  <a:lnTo>
                    <a:pt x="3526396" y="702627"/>
                  </a:lnTo>
                  <a:lnTo>
                    <a:pt x="3532162" y="713663"/>
                  </a:lnTo>
                  <a:lnTo>
                    <a:pt x="3532162" y="677506"/>
                  </a:lnTo>
                  <a:lnTo>
                    <a:pt x="3525266" y="671791"/>
                  </a:lnTo>
                  <a:lnTo>
                    <a:pt x="3521951" y="670344"/>
                  </a:lnTo>
                  <a:lnTo>
                    <a:pt x="3490353" y="656564"/>
                  </a:lnTo>
                  <a:lnTo>
                    <a:pt x="3446310" y="645223"/>
                  </a:lnTo>
                  <a:lnTo>
                    <a:pt x="3446322" y="583641"/>
                  </a:lnTo>
                  <a:lnTo>
                    <a:pt x="3446602" y="580974"/>
                  </a:lnTo>
                  <a:lnTo>
                    <a:pt x="3447123" y="578345"/>
                  </a:lnTo>
                  <a:lnTo>
                    <a:pt x="3447123" y="536905"/>
                  </a:lnTo>
                  <a:lnTo>
                    <a:pt x="3447123" y="536409"/>
                  </a:lnTo>
                  <a:lnTo>
                    <a:pt x="3446386" y="536905"/>
                  </a:lnTo>
                  <a:lnTo>
                    <a:pt x="3446348" y="507542"/>
                  </a:lnTo>
                  <a:lnTo>
                    <a:pt x="3431171" y="467753"/>
                  </a:lnTo>
                  <a:lnTo>
                    <a:pt x="3396716" y="442823"/>
                  </a:lnTo>
                  <a:lnTo>
                    <a:pt x="3373234" y="438861"/>
                  </a:lnTo>
                  <a:lnTo>
                    <a:pt x="3264725" y="439013"/>
                  </a:lnTo>
                  <a:lnTo>
                    <a:pt x="3220618" y="461251"/>
                  </a:lnTo>
                  <a:lnTo>
                    <a:pt x="3202114" y="498157"/>
                  </a:lnTo>
                  <a:lnTo>
                    <a:pt x="3200400" y="645388"/>
                  </a:lnTo>
                  <a:lnTo>
                    <a:pt x="3156712" y="656742"/>
                  </a:lnTo>
                  <a:lnTo>
                    <a:pt x="3122066" y="671944"/>
                  </a:lnTo>
                  <a:lnTo>
                    <a:pt x="3099257" y="690930"/>
                  </a:lnTo>
                  <a:lnTo>
                    <a:pt x="3091040" y="713663"/>
                  </a:lnTo>
                  <a:lnTo>
                    <a:pt x="3100235" y="737666"/>
                  </a:lnTo>
                  <a:lnTo>
                    <a:pt x="3164001" y="772960"/>
                  </a:lnTo>
                  <a:lnTo>
                    <a:pt x="3211995" y="784110"/>
                  </a:lnTo>
                  <a:lnTo>
                    <a:pt x="3266351" y="790854"/>
                  </a:lnTo>
                  <a:lnTo>
                    <a:pt x="3323767" y="793102"/>
                  </a:lnTo>
                  <a:lnTo>
                    <a:pt x="3381184" y="790854"/>
                  </a:lnTo>
                  <a:lnTo>
                    <a:pt x="3435540" y="784110"/>
                  </a:lnTo>
                  <a:lnTo>
                    <a:pt x="3483559" y="772960"/>
                  </a:lnTo>
                  <a:lnTo>
                    <a:pt x="3521926" y="757466"/>
                  </a:lnTo>
                  <a:lnTo>
                    <a:pt x="3547364" y="737666"/>
                  </a:lnTo>
                  <a:lnTo>
                    <a:pt x="3556571" y="713663"/>
                  </a:lnTo>
                  <a:close/>
                </a:path>
                <a:path w="3858259" h="1234440">
                  <a:moveTo>
                    <a:pt x="3595382" y="413461"/>
                  </a:moveTo>
                  <a:lnTo>
                    <a:pt x="3594189" y="410578"/>
                  </a:lnTo>
                  <a:lnTo>
                    <a:pt x="3589426" y="405790"/>
                  </a:lnTo>
                  <a:lnTo>
                    <a:pt x="3586543" y="404596"/>
                  </a:lnTo>
                  <a:lnTo>
                    <a:pt x="3551275" y="404596"/>
                  </a:lnTo>
                  <a:lnTo>
                    <a:pt x="3551275" y="370967"/>
                  </a:lnTo>
                  <a:lnTo>
                    <a:pt x="3550081" y="368071"/>
                  </a:lnTo>
                  <a:lnTo>
                    <a:pt x="3545319" y="363296"/>
                  </a:lnTo>
                  <a:lnTo>
                    <a:pt x="3542449" y="362102"/>
                  </a:lnTo>
                  <a:lnTo>
                    <a:pt x="3535705" y="362102"/>
                  </a:lnTo>
                  <a:lnTo>
                    <a:pt x="3532822" y="363296"/>
                  </a:lnTo>
                  <a:lnTo>
                    <a:pt x="3528060" y="368071"/>
                  </a:lnTo>
                  <a:lnTo>
                    <a:pt x="3526866" y="370967"/>
                  </a:lnTo>
                  <a:lnTo>
                    <a:pt x="3526866" y="404596"/>
                  </a:lnTo>
                  <a:lnTo>
                    <a:pt x="3493312" y="404596"/>
                  </a:lnTo>
                  <a:lnTo>
                    <a:pt x="3490430" y="405790"/>
                  </a:lnTo>
                  <a:lnTo>
                    <a:pt x="3485667" y="410578"/>
                  </a:lnTo>
                  <a:lnTo>
                    <a:pt x="3484473" y="413461"/>
                  </a:lnTo>
                  <a:lnTo>
                    <a:pt x="3484473" y="420217"/>
                  </a:lnTo>
                  <a:lnTo>
                    <a:pt x="3485667" y="423100"/>
                  </a:lnTo>
                  <a:lnTo>
                    <a:pt x="3490430" y="427875"/>
                  </a:lnTo>
                  <a:lnTo>
                    <a:pt x="3493312" y="429069"/>
                  </a:lnTo>
                  <a:lnTo>
                    <a:pt x="3526866" y="429069"/>
                  </a:lnTo>
                  <a:lnTo>
                    <a:pt x="3526866" y="462635"/>
                  </a:lnTo>
                  <a:lnTo>
                    <a:pt x="3528060" y="465518"/>
                  </a:lnTo>
                  <a:lnTo>
                    <a:pt x="3532822" y="470293"/>
                  </a:lnTo>
                  <a:lnTo>
                    <a:pt x="3535705" y="471487"/>
                  </a:lnTo>
                  <a:lnTo>
                    <a:pt x="3542449" y="471487"/>
                  </a:lnTo>
                  <a:lnTo>
                    <a:pt x="3545319" y="470293"/>
                  </a:lnTo>
                  <a:lnTo>
                    <a:pt x="3550081" y="465518"/>
                  </a:lnTo>
                  <a:lnTo>
                    <a:pt x="3551275" y="462635"/>
                  </a:lnTo>
                  <a:lnTo>
                    <a:pt x="3551275" y="429069"/>
                  </a:lnTo>
                  <a:lnTo>
                    <a:pt x="3586543" y="429069"/>
                  </a:lnTo>
                  <a:lnTo>
                    <a:pt x="3589426" y="427875"/>
                  </a:lnTo>
                  <a:lnTo>
                    <a:pt x="3594189" y="423100"/>
                  </a:lnTo>
                  <a:lnTo>
                    <a:pt x="3595382" y="420217"/>
                  </a:lnTo>
                  <a:lnTo>
                    <a:pt x="3595382" y="413461"/>
                  </a:lnTo>
                  <a:close/>
                </a:path>
                <a:path w="3858259" h="1234440">
                  <a:moveTo>
                    <a:pt x="3858107" y="499237"/>
                  </a:moveTo>
                  <a:lnTo>
                    <a:pt x="3850792" y="424853"/>
                  </a:lnTo>
                  <a:lnTo>
                    <a:pt x="3840835" y="379666"/>
                  </a:lnTo>
                  <a:lnTo>
                    <a:pt x="3827195" y="336194"/>
                  </a:lnTo>
                  <a:lnTo>
                    <a:pt x="3810063" y="294589"/>
                  </a:lnTo>
                  <a:lnTo>
                    <a:pt x="3789603" y="255016"/>
                  </a:lnTo>
                  <a:lnTo>
                    <a:pt x="3772370" y="227723"/>
                  </a:lnTo>
                  <a:lnTo>
                    <a:pt x="3772370" y="519658"/>
                  </a:lnTo>
                  <a:lnTo>
                    <a:pt x="3769944" y="566686"/>
                  </a:lnTo>
                  <a:lnTo>
                    <a:pt x="3762857" y="612279"/>
                  </a:lnTo>
                  <a:lnTo>
                    <a:pt x="3751326" y="656170"/>
                  </a:lnTo>
                  <a:lnTo>
                    <a:pt x="3735565" y="698106"/>
                  </a:lnTo>
                  <a:lnTo>
                    <a:pt x="3715829" y="737806"/>
                  </a:lnTo>
                  <a:lnTo>
                    <a:pt x="3692347" y="775004"/>
                  </a:lnTo>
                  <a:lnTo>
                    <a:pt x="3665334" y="809434"/>
                  </a:lnTo>
                  <a:lnTo>
                    <a:pt x="3635044" y="840828"/>
                  </a:lnTo>
                  <a:lnTo>
                    <a:pt x="3601682" y="868895"/>
                  </a:lnTo>
                  <a:lnTo>
                    <a:pt x="3565487" y="893394"/>
                  </a:lnTo>
                  <a:lnTo>
                    <a:pt x="3526701" y="914044"/>
                  </a:lnTo>
                  <a:lnTo>
                    <a:pt x="3485553" y="930567"/>
                  </a:lnTo>
                  <a:lnTo>
                    <a:pt x="3442258" y="942708"/>
                  </a:lnTo>
                  <a:lnTo>
                    <a:pt x="3397072" y="950188"/>
                  </a:lnTo>
                  <a:lnTo>
                    <a:pt x="3350196" y="952741"/>
                  </a:lnTo>
                  <a:lnTo>
                    <a:pt x="3303193" y="950188"/>
                  </a:lnTo>
                  <a:lnTo>
                    <a:pt x="3257600" y="942708"/>
                  </a:lnTo>
                  <a:lnTo>
                    <a:pt x="3213722" y="930567"/>
                  </a:lnTo>
                  <a:lnTo>
                    <a:pt x="3171787" y="914044"/>
                  </a:lnTo>
                  <a:lnTo>
                    <a:pt x="3132099" y="893394"/>
                  </a:lnTo>
                  <a:lnTo>
                    <a:pt x="3094901" y="868895"/>
                  </a:lnTo>
                  <a:lnTo>
                    <a:pt x="3060484" y="840828"/>
                  </a:lnTo>
                  <a:lnTo>
                    <a:pt x="3029102" y="809434"/>
                  </a:lnTo>
                  <a:lnTo>
                    <a:pt x="3001035" y="775004"/>
                  </a:lnTo>
                  <a:lnTo>
                    <a:pt x="2976549" y="737806"/>
                  </a:lnTo>
                  <a:lnTo>
                    <a:pt x="2955899" y="698106"/>
                  </a:lnTo>
                  <a:lnTo>
                    <a:pt x="2939377" y="656170"/>
                  </a:lnTo>
                  <a:lnTo>
                    <a:pt x="2927248" y="612279"/>
                  </a:lnTo>
                  <a:lnTo>
                    <a:pt x="2919768" y="566686"/>
                  </a:lnTo>
                  <a:lnTo>
                    <a:pt x="2917215" y="519658"/>
                  </a:lnTo>
                  <a:lnTo>
                    <a:pt x="2919768" y="472643"/>
                  </a:lnTo>
                  <a:lnTo>
                    <a:pt x="2927248" y="427050"/>
                  </a:lnTo>
                  <a:lnTo>
                    <a:pt x="2939377" y="383159"/>
                  </a:lnTo>
                  <a:lnTo>
                    <a:pt x="2955899" y="341223"/>
                  </a:lnTo>
                  <a:lnTo>
                    <a:pt x="2976549" y="301523"/>
                  </a:lnTo>
                  <a:lnTo>
                    <a:pt x="3001035" y="264312"/>
                  </a:lnTo>
                  <a:lnTo>
                    <a:pt x="3029102" y="229895"/>
                  </a:lnTo>
                  <a:lnTo>
                    <a:pt x="3060484" y="198501"/>
                  </a:lnTo>
                  <a:lnTo>
                    <a:pt x="3094901" y="170421"/>
                  </a:lnTo>
                  <a:lnTo>
                    <a:pt x="3132099" y="145935"/>
                  </a:lnTo>
                  <a:lnTo>
                    <a:pt x="3171787" y="125285"/>
                  </a:lnTo>
                  <a:lnTo>
                    <a:pt x="3213722" y="108750"/>
                  </a:lnTo>
                  <a:lnTo>
                    <a:pt x="3257600" y="96621"/>
                  </a:lnTo>
                  <a:lnTo>
                    <a:pt x="3303193" y="89141"/>
                  </a:lnTo>
                  <a:lnTo>
                    <a:pt x="3350196" y="86588"/>
                  </a:lnTo>
                  <a:lnTo>
                    <a:pt x="3397072" y="89141"/>
                  </a:lnTo>
                  <a:lnTo>
                    <a:pt x="3442258" y="96621"/>
                  </a:lnTo>
                  <a:lnTo>
                    <a:pt x="3485553" y="108750"/>
                  </a:lnTo>
                  <a:lnTo>
                    <a:pt x="3526701" y="125285"/>
                  </a:lnTo>
                  <a:lnTo>
                    <a:pt x="3565487" y="145935"/>
                  </a:lnTo>
                  <a:lnTo>
                    <a:pt x="3601682" y="170421"/>
                  </a:lnTo>
                  <a:lnTo>
                    <a:pt x="3635044" y="198501"/>
                  </a:lnTo>
                  <a:lnTo>
                    <a:pt x="3665334" y="229895"/>
                  </a:lnTo>
                  <a:lnTo>
                    <a:pt x="3692347" y="264312"/>
                  </a:lnTo>
                  <a:lnTo>
                    <a:pt x="3715829" y="301523"/>
                  </a:lnTo>
                  <a:lnTo>
                    <a:pt x="3735565" y="341223"/>
                  </a:lnTo>
                  <a:lnTo>
                    <a:pt x="3751326" y="383159"/>
                  </a:lnTo>
                  <a:lnTo>
                    <a:pt x="3762857" y="427050"/>
                  </a:lnTo>
                  <a:lnTo>
                    <a:pt x="3769944" y="472643"/>
                  </a:lnTo>
                  <a:lnTo>
                    <a:pt x="3772370" y="519658"/>
                  </a:lnTo>
                  <a:lnTo>
                    <a:pt x="3772370" y="227723"/>
                  </a:lnTo>
                  <a:lnTo>
                    <a:pt x="3739464" y="182664"/>
                  </a:lnTo>
                  <a:lnTo>
                    <a:pt x="3710127" y="150215"/>
                  </a:lnTo>
                  <a:lnTo>
                    <a:pt x="3678174" y="120472"/>
                  </a:lnTo>
                  <a:lnTo>
                    <a:pt x="3643807" y="93599"/>
                  </a:lnTo>
                  <a:lnTo>
                    <a:pt x="3633025" y="86588"/>
                  </a:lnTo>
                  <a:lnTo>
                    <a:pt x="3607193" y="69773"/>
                  </a:lnTo>
                  <a:lnTo>
                    <a:pt x="3568496" y="49149"/>
                  </a:lnTo>
                  <a:lnTo>
                    <a:pt x="3527907" y="31902"/>
                  </a:lnTo>
                  <a:lnTo>
                    <a:pt x="3485616" y="18199"/>
                  </a:lnTo>
                  <a:lnTo>
                    <a:pt x="3441776" y="8204"/>
                  </a:lnTo>
                  <a:lnTo>
                    <a:pt x="3396577" y="2082"/>
                  </a:lnTo>
                  <a:lnTo>
                    <a:pt x="3350196" y="0"/>
                  </a:lnTo>
                  <a:lnTo>
                    <a:pt x="3302114" y="2082"/>
                  </a:lnTo>
                  <a:lnTo>
                    <a:pt x="3255403" y="8204"/>
                  </a:lnTo>
                  <a:lnTo>
                    <a:pt x="3210217" y="18199"/>
                  </a:lnTo>
                  <a:lnTo>
                    <a:pt x="3166745" y="31902"/>
                  </a:lnTo>
                  <a:lnTo>
                    <a:pt x="3125152" y="49149"/>
                  </a:lnTo>
                  <a:lnTo>
                    <a:pt x="3085579" y="69773"/>
                  </a:lnTo>
                  <a:lnTo>
                    <a:pt x="3048228" y="93599"/>
                  </a:lnTo>
                  <a:lnTo>
                    <a:pt x="3013240" y="120472"/>
                  </a:lnTo>
                  <a:lnTo>
                    <a:pt x="2980791" y="150215"/>
                  </a:lnTo>
                  <a:lnTo>
                    <a:pt x="2951048" y="182664"/>
                  </a:lnTo>
                  <a:lnTo>
                    <a:pt x="2924175" y="217652"/>
                  </a:lnTo>
                  <a:lnTo>
                    <a:pt x="2900349" y="255016"/>
                  </a:lnTo>
                  <a:lnTo>
                    <a:pt x="2879725" y="294589"/>
                  </a:lnTo>
                  <a:lnTo>
                    <a:pt x="2862478" y="336194"/>
                  </a:lnTo>
                  <a:lnTo>
                    <a:pt x="2848775" y="379666"/>
                  </a:lnTo>
                  <a:lnTo>
                    <a:pt x="2838780" y="424853"/>
                  </a:lnTo>
                  <a:lnTo>
                    <a:pt x="2832658" y="471576"/>
                  </a:lnTo>
                  <a:lnTo>
                    <a:pt x="2830588" y="519658"/>
                  </a:lnTo>
                  <a:lnTo>
                    <a:pt x="2833039" y="570166"/>
                  </a:lnTo>
                  <a:lnTo>
                    <a:pt x="2840240" y="619417"/>
                  </a:lnTo>
                  <a:lnTo>
                    <a:pt x="2852001" y="667143"/>
                  </a:lnTo>
                  <a:lnTo>
                    <a:pt x="2868079" y="713092"/>
                  </a:lnTo>
                  <a:lnTo>
                    <a:pt x="2888284" y="757021"/>
                  </a:lnTo>
                  <a:lnTo>
                    <a:pt x="2912402" y="798639"/>
                  </a:lnTo>
                  <a:lnTo>
                    <a:pt x="2940202" y="837704"/>
                  </a:lnTo>
                  <a:lnTo>
                    <a:pt x="2971482" y="873950"/>
                  </a:lnTo>
                  <a:lnTo>
                    <a:pt x="3006026" y="907122"/>
                  </a:lnTo>
                  <a:lnTo>
                    <a:pt x="3043631" y="936955"/>
                  </a:lnTo>
                  <a:lnTo>
                    <a:pt x="3084068" y="963180"/>
                  </a:lnTo>
                  <a:lnTo>
                    <a:pt x="3127133" y="985558"/>
                  </a:lnTo>
                  <a:lnTo>
                    <a:pt x="3172625" y="1003820"/>
                  </a:lnTo>
                  <a:lnTo>
                    <a:pt x="3220313" y="1017689"/>
                  </a:lnTo>
                  <a:lnTo>
                    <a:pt x="3350082" y="1234008"/>
                  </a:lnTo>
                  <a:lnTo>
                    <a:pt x="3350310" y="1234008"/>
                  </a:lnTo>
                  <a:lnTo>
                    <a:pt x="3469271" y="1017689"/>
                  </a:lnTo>
                  <a:lnTo>
                    <a:pt x="3516960" y="1003820"/>
                  </a:lnTo>
                  <a:lnTo>
                    <a:pt x="3562439" y="985558"/>
                  </a:lnTo>
                  <a:lnTo>
                    <a:pt x="3605504" y="963180"/>
                  </a:lnTo>
                  <a:lnTo>
                    <a:pt x="3645954" y="936955"/>
                  </a:lnTo>
                  <a:lnTo>
                    <a:pt x="3683546" y="907122"/>
                  </a:lnTo>
                  <a:lnTo>
                    <a:pt x="3718102" y="873950"/>
                  </a:lnTo>
                  <a:lnTo>
                    <a:pt x="3749383" y="837704"/>
                  </a:lnTo>
                  <a:lnTo>
                    <a:pt x="3777183" y="798639"/>
                  </a:lnTo>
                  <a:lnTo>
                    <a:pt x="3801287" y="757021"/>
                  </a:lnTo>
                  <a:lnTo>
                    <a:pt x="3821493" y="713092"/>
                  </a:lnTo>
                  <a:lnTo>
                    <a:pt x="3837584" y="667143"/>
                  </a:lnTo>
                  <a:lnTo>
                    <a:pt x="3849332" y="619417"/>
                  </a:lnTo>
                  <a:lnTo>
                    <a:pt x="3856545" y="570166"/>
                  </a:lnTo>
                  <a:lnTo>
                    <a:pt x="3858107" y="537895"/>
                  </a:lnTo>
                  <a:lnTo>
                    <a:pt x="3858107" y="499237"/>
                  </a:lnTo>
                  <a:close/>
                </a:path>
              </a:pathLst>
            </a:custGeom>
            <a:solidFill>
              <a:srgbClr val="1B5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8355" y="1611529"/>
            <a:ext cx="5185410" cy="928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245" dirty="0">
                <a:latin typeface="Arial"/>
                <a:cs typeface="Arial"/>
              </a:rPr>
              <a:t>Introducción.</a:t>
            </a:r>
            <a:endParaRPr sz="5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2943860"/>
            <a:chOff x="0" y="0"/>
            <a:chExt cx="18288000" cy="294386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421370" cy="2189480"/>
            </a:xfrm>
            <a:custGeom>
              <a:avLst/>
              <a:gdLst/>
              <a:ahLst/>
              <a:cxnLst/>
              <a:rect l="l" t="t" r="r" b="b"/>
              <a:pathLst>
                <a:path w="8421370" h="2189480">
                  <a:moveTo>
                    <a:pt x="8421078" y="0"/>
                  </a:moveTo>
                  <a:lnTo>
                    <a:pt x="0" y="0"/>
                  </a:lnTo>
                  <a:lnTo>
                    <a:pt x="0" y="933945"/>
                  </a:lnTo>
                  <a:lnTo>
                    <a:pt x="0" y="2189378"/>
                  </a:lnTo>
                  <a:lnTo>
                    <a:pt x="895769" y="2189378"/>
                  </a:lnTo>
                  <a:lnTo>
                    <a:pt x="895769" y="933945"/>
                  </a:lnTo>
                  <a:lnTo>
                    <a:pt x="8421078" y="933945"/>
                  </a:lnTo>
                  <a:lnTo>
                    <a:pt x="8421078" y="0"/>
                  </a:lnTo>
                  <a:close/>
                </a:path>
              </a:pathLst>
            </a:custGeom>
            <a:solidFill>
              <a:srgbClr val="1B5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15777" y="1"/>
              <a:ext cx="4672222" cy="29432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68399" y="2899765"/>
            <a:ext cx="15635605" cy="66192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220" dirty="0">
                <a:latin typeface="Verdana"/>
                <a:cs typeface="Verdana"/>
              </a:rPr>
              <a:t>Actualmente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50" dirty="0">
                <a:latin typeface="Verdana"/>
                <a:cs typeface="Verdana"/>
              </a:rPr>
              <a:t>los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265" dirty="0">
                <a:latin typeface="Verdana"/>
                <a:cs typeface="Verdana"/>
              </a:rPr>
              <a:t>controles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04" dirty="0">
                <a:latin typeface="Verdana"/>
                <a:cs typeface="Verdana"/>
              </a:rPr>
              <a:t>de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inventario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han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204" dirty="0">
                <a:latin typeface="Verdana"/>
                <a:cs typeface="Verdana"/>
              </a:rPr>
              <a:t>tomado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gran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10" dirty="0">
                <a:latin typeface="Verdana"/>
                <a:cs typeface="Verdana"/>
              </a:rPr>
              <a:t>relevancia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en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4100"/>
              </a:lnSpc>
              <a:spcBef>
                <a:spcPts val="5"/>
              </a:spcBef>
            </a:pPr>
            <a:r>
              <a:rPr sz="2800" spc="210" dirty="0">
                <a:latin typeface="Verdana"/>
                <a:cs typeface="Verdana"/>
              </a:rPr>
              <a:t>cualquier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40" dirty="0">
                <a:latin typeface="Verdana"/>
                <a:cs typeface="Verdana"/>
              </a:rPr>
              <a:t>negocio,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ya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175" dirty="0">
                <a:latin typeface="Verdana"/>
                <a:cs typeface="Verdana"/>
              </a:rPr>
              <a:t>que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180" dirty="0">
                <a:latin typeface="Verdana"/>
                <a:cs typeface="Verdana"/>
              </a:rPr>
              <a:t>permite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a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250" dirty="0">
                <a:latin typeface="Verdana"/>
                <a:cs typeface="Verdana"/>
              </a:rPr>
              <a:t>los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propietarios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mantener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una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175" dirty="0">
                <a:latin typeface="Verdana"/>
                <a:cs typeface="Verdana"/>
              </a:rPr>
              <a:t>revisión </a:t>
            </a:r>
            <a:r>
              <a:rPr sz="2800" spc="180" dirty="0">
                <a:latin typeface="Verdana"/>
                <a:cs typeface="Verdana"/>
              </a:rPr>
              <a:t> </a:t>
            </a:r>
            <a:r>
              <a:rPr sz="2800" spc="245" dirty="0">
                <a:latin typeface="Verdana"/>
                <a:cs typeface="Verdana"/>
              </a:rPr>
              <a:t>adecuada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y</a:t>
            </a:r>
            <a:r>
              <a:rPr sz="2800" spc="365" dirty="0">
                <a:latin typeface="Verdana"/>
                <a:cs typeface="Verdana"/>
              </a:rPr>
              <a:t> </a:t>
            </a:r>
            <a:r>
              <a:rPr sz="2800" spc="200" dirty="0">
                <a:latin typeface="Verdana"/>
                <a:cs typeface="Verdana"/>
              </a:rPr>
              <a:t>organizada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250" dirty="0">
                <a:latin typeface="Verdana"/>
                <a:cs typeface="Verdana"/>
              </a:rPr>
              <a:t>sobre</a:t>
            </a:r>
            <a:r>
              <a:rPr sz="2800" spc="365" dirty="0">
                <a:latin typeface="Verdana"/>
                <a:cs typeface="Verdana"/>
              </a:rPr>
              <a:t> </a:t>
            </a:r>
            <a:r>
              <a:rPr sz="2800" spc="200" dirty="0">
                <a:latin typeface="Verdana"/>
                <a:cs typeface="Verdana"/>
              </a:rPr>
              <a:t>sus</a:t>
            </a:r>
            <a:r>
              <a:rPr sz="2800" spc="365" dirty="0">
                <a:latin typeface="Verdana"/>
                <a:cs typeface="Verdana"/>
              </a:rPr>
              <a:t> </a:t>
            </a:r>
            <a:r>
              <a:rPr sz="2800" spc="240" dirty="0">
                <a:latin typeface="Verdana"/>
                <a:cs typeface="Verdana"/>
              </a:rPr>
              <a:t>dispositivos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300" dirty="0">
                <a:latin typeface="Verdana"/>
                <a:cs typeface="Verdana"/>
              </a:rPr>
              <a:t>tecnológicos</a:t>
            </a:r>
            <a:r>
              <a:rPr sz="2800" spc="365" dirty="0">
                <a:latin typeface="Verdana"/>
                <a:cs typeface="Verdana"/>
              </a:rPr>
              <a:t> </a:t>
            </a:r>
            <a:r>
              <a:rPr sz="2800" spc="175" dirty="0">
                <a:latin typeface="Verdana"/>
                <a:cs typeface="Verdana"/>
              </a:rPr>
              <a:t>que</a:t>
            </a:r>
            <a:r>
              <a:rPr sz="2800" spc="360" dirty="0">
                <a:latin typeface="Verdana"/>
                <a:cs typeface="Verdana"/>
              </a:rPr>
              <a:t> </a:t>
            </a:r>
            <a:r>
              <a:rPr sz="2800" spc="235" dirty="0">
                <a:latin typeface="Verdana"/>
                <a:cs typeface="Verdana"/>
              </a:rPr>
              <a:t>se</a:t>
            </a:r>
            <a:r>
              <a:rPr sz="2800" spc="365" dirty="0">
                <a:latin typeface="Verdana"/>
                <a:cs typeface="Verdana"/>
              </a:rPr>
              <a:t> </a:t>
            </a:r>
            <a:r>
              <a:rPr sz="2800" spc="245" dirty="0">
                <a:latin typeface="Verdana"/>
                <a:cs typeface="Verdana"/>
              </a:rPr>
              <a:t>dispone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para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garantizar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la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204" dirty="0">
                <a:latin typeface="Verdana"/>
                <a:cs typeface="Verdana"/>
              </a:rPr>
              <a:t>continuidad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04" dirty="0">
                <a:latin typeface="Verdana"/>
                <a:cs typeface="Verdana"/>
              </a:rPr>
              <a:t>de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200" dirty="0">
                <a:latin typeface="Verdana"/>
                <a:cs typeface="Verdana"/>
              </a:rPr>
              <a:t>las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270" dirty="0">
                <a:latin typeface="Verdana"/>
                <a:cs typeface="Verdana"/>
              </a:rPr>
              <a:t>operaciones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y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así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mismo</a:t>
            </a:r>
            <a:r>
              <a:rPr sz="2800" spc="355" dirty="0">
                <a:latin typeface="Verdana"/>
                <a:cs typeface="Verdana"/>
              </a:rPr>
              <a:t> </a:t>
            </a:r>
            <a:r>
              <a:rPr sz="2800" spc="250" dirty="0">
                <a:latin typeface="Verdana"/>
                <a:cs typeface="Verdana"/>
              </a:rPr>
              <a:t>satisfacer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la </a:t>
            </a:r>
            <a:r>
              <a:rPr sz="2800" spc="114" dirty="0">
                <a:latin typeface="Verdana"/>
                <a:cs typeface="Verdana"/>
              </a:rPr>
              <a:t> </a:t>
            </a:r>
            <a:r>
              <a:rPr sz="2800" spc="190" dirty="0">
                <a:latin typeface="Verdana"/>
                <a:cs typeface="Verdana"/>
              </a:rPr>
              <a:t>demanda</a:t>
            </a:r>
            <a:r>
              <a:rPr sz="2800" spc="345" dirty="0">
                <a:latin typeface="Verdana"/>
                <a:cs typeface="Verdana"/>
              </a:rPr>
              <a:t> </a:t>
            </a:r>
            <a:r>
              <a:rPr sz="2800" spc="204" dirty="0">
                <a:latin typeface="Verdana"/>
                <a:cs typeface="Verdana"/>
              </a:rPr>
              <a:t>de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250" dirty="0">
                <a:latin typeface="Verdana"/>
                <a:cs typeface="Verdana"/>
              </a:rPr>
              <a:t>los</a:t>
            </a:r>
            <a:r>
              <a:rPr sz="2800" spc="350" dirty="0">
                <a:latin typeface="Verdana"/>
                <a:cs typeface="Verdana"/>
              </a:rPr>
              <a:t> </a:t>
            </a:r>
            <a:r>
              <a:rPr sz="2800" spc="220" dirty="0">
                <a:latin typeface="Verdana"/>
                <a:cs typeface="Verdana"/>
              </a:rPr>
              <a:t>clientes.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spc="355" dirty="0">
                <a:latin typeface="Verdana"/>
                <a:cs typeface="Verdana"/>
              </a:rPr>
              <a:t>WM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Inventory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00" dirty="0">
                <a:latin typeface="Verdana"/>
                <a:cs typeface="Verdana"/>
              </a:rPr>
              <a:t>Company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or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45" dirty="0">
                <a:latin typeface="Verdana"/>
                <a:cs typeface="Verdana"/>
              </a:rPr>
              <a:t>Business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60" dirty="0">
                <a:latin typeface="Verdana"/>
                <a:cs typeface="Verdana"/>
              </a:rPr>
              <a:t>busca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229" dirty="0">
                <a:latin typeface="Verdana"/>
                <a:cs typeface="Verdana"/>
              </a:rPr>
              <a:t>desarrollar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una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260" dirty="0">
                <a:latin typeface="Verdana"/>
                <a:cs typeface="Verdana"/>
              </a:rPr>
              <a:t>solución</a:t>
            </a:r>
            <a:endParaRPr sz="3000">
              <a:latin typeface="Verdana"/>
              <a:cs typeface="Verdana"/>
            </a:endParaRPr>
          </a:p>
          <a:p>
            <a:pPr marL="12700" marR="461009">
              <a:lnSpc>
                <a:spcPts val="4120"/>
              </a:lnSpc>
              <a:spcBef>
                <a:spcPts val="229"/>
              </a:spcBef>
            </a:pPr>
            <a:r>
              <a:rPr sz="3000" spc="295" dirty="0">
                <a:latin typeface="Verdana"/>
                <a:cs typeface="Verdana"/>
              </a:rPr>
              <a:t>tecnológica</a:t>
            </a:r>
            <a:r>
              <a:rPr sz="3000" spc="365" dirty="0">
                <a:latin typeface="Verdana"/>
                <a:cs typeface="Verdana"/>
              </a:rPr>
              <a:t> </a:t>
            </a:r>
            <a:r>
              <a:rPr sz="3000" spc="180" dirty="0">
                <a:latin typeface="Verdana"/>
                <a:cs typeface="Verdana"/>
              </a:rPr>
              <a:t>que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160" dirty="0">
                <a:latin typeface="Verdana"/>
                <a:cs typeface="Verdana"/>
              </a:rPr>
              <a:t>permita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365" dirty="0">
                <a:latin typeface="Verdana"/>
                <a:cs typeface="Verdana"/>
              </a:rPr>
              <a:t> </a:t>
            </a:r>
            <a:r>
              <a:rPr sz="3000" spc="204" dirty="0">
                <a:latin typeface="Verdana"/>
                <a:cs typeface="Verdana"/>
              </a:rPr>
              <a:t>las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50" dirty="0">
                <a:latin typeface="Verdana"/>
                <a:cs typeface="Verdana"/>
              </a:rPr>
              <a:t>empresas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y</a:t>
            </a:r>
            <a:r>
              <a:rPr sz="3000" spc="365" dirty="0">
                <a:latin typeface="Verdana"/>
                <a:cs typeface="Verdana"/>
              </a:rPr>
              <a:t> </a:t>
            </a:r>
            <a:r>
              <a:rPr sz="3000" spc="210" dirty="0">
                <a:latin typeface="Verdana"/>
                <a:cs typeface="Verdana"/>
              </a:rPr>
              <a:t>sus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45" dirty="0">
                <a:latin typeface="Verdana"/>
                <a:cs typeface="Verdana"/>
              </a:rPr>
              <a:t>diferentes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70" dirty="0">
                <a:latin typeface="Verdana"/>
                <a:cs typeface="Verdana"/>
              </a:rPr>
              <a:t>sucursales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185" dirty="0">
                <a:latin typeface="Verdana"/>
                <a:cs typeface="Verdana"/>
              </a:rPr>
              <a:t>agilizar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y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15" dirty="0">
                <a:latin typeface="Verdana"/>
                <a:cs typeface="Verdana"/>
              </a:rPr>
              <a:t>simplificar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10" dirty="0">
                <a:latin typeface="Verdana"/>
                <a:cs typeface="Verdana"/>
              </a:rPr>
              <a:t>sus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00" dirty="0">
                <a:latin typeface="Verdana"/>
                <a:cs typeface="Verdana"/>
              </a:rPr>
              <a:t>tareas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65" dirty="0">
                <a:latin typeface="Verdana"/>
                <a:cs typeface="Verdana"/>
              </a:rPr>
              <a:t>administrativas,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al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55" dirty="0">
                <a:latin typeface="Verdana"/>
                <a:cs typeface="Verdana"/>
              </a:rPr>
              <a:t>mismo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760" dirty="0">
                <a:latin typeface="Verdana"/>
                <a:cs typeface="Verdana"/>
              </a:rPr>
              <a:t> </a:t>
            </a:r>
            <a:r>
              <a:rPr sz="3000" spc="204" dirty="0">
                <a:latin typeface="Verdana"/>
                <a:cs typeface="Verdana"/>
              </a:rPr>
              <a:t>iempo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80" dirty="0">
                <a:latin typeface="Verdana"/>
                <a:cs typeface="Verdana"/>
              </a:rPr>
              <a:t>que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mejora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su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60" dirty="0">
                <a:latin typeface="Verdana"/>
                <a:cs typeface="Verdana"/>
              </a:rPr>
              <a:t>eficiencia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en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95" dirty="0">
                <a:latin typeface="Verdana"/>
                <a:cs typeface="Verdana"/>
              </a:rPr>
              <a:t>el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140" dirty="0">
                <a:latin typeface="Verdana"/>
                <a:cs typeface="Verdana"/>
              </a:rPr>
              <a:t>manejo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10" dirty="0">
                <a:latin typeface="Verdana"/>
                <a:cs typeface="Verdana"/>
              </a:rPr>
              <a:t>de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inventario.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En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70" dirty="0">
                <a:latin typeface="Verdana"/>
                <a:cs typeface="Verdana"/>
              </a:rPr>
              <a:t>este</a:t>
            </a:r>
            <a:r>
              <a:rPr sz="3000" spc="375" dirty="0">
                <a:latin typeface="Verdana"/>
                <a:cs typeface="Verdana"/>
              </a:rPr>
              <a:t> </a:t>
            </a:r>
            <a:r>
              <a:rPr sz="3000" spc="225" dirty="0">
                <a:latin typeface="Verdana"/>
                <a:cs typeface="Verdana"/>
              </a:rPr>
              <a:t>documento,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250" dirty="0">
                <a:latin typeface="Verdana"/>
                <a:cs typeface="Verdana"/>
              </a:rPr>
              <a:t>se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15" dirty="0">
                <a:latin typeface="Verdana"/>
                <a:cs typeface="Verdana"/>
              </a:rPr>
              <a:t>presentará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la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40" dirty="0">
                <a:latin typeface="Verdana"/>
                <a:cs typeface="Verdana"/>
              </a:rPr>
              <a:t>propuesta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10" dirty="0">
                <a:latin typeface="Verdana"/>
                <a:cs typeface="Verdana"/>
              </a:rPr>
              <a:t>de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70" dirty="0">
                <a:latin typeface="Verdana"/>
                <a:cs typeface="Verdana"/>
              </a:rPr>
              <a:t>este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40" dirty="0">
                <a:latin typeface="Verdana"/>
                <a:cs typeface="Verdana"/>
              </a:rPr>
              <a:t>proyecto,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29" dirty="0">
                <a:latin typeface="Verdana"/>
                <a:cs typeface="Verdana"/>
              </a:rPr>
              <a:t>incluyendo</a:t>
            </a:r>
            <a:r>
              <a:rPr sz="3000" spc="370" dirty="0">
                <a:latin typeface="Verdana"/>
                <a:cs typeface="Verdana"/>
              </a:rPr>
              <a:t> </a:t>
            </a:r>
            <a:r>
              <a:rPr sz="3000" spc="210" dirty="0">
                <a:latin typeface="Verdana"/>
                <a:cs typeface="Verdana"/>
              </a:rPr>
              <a:t>sus</a:t>
            </a:r>
            <a:endParaRPr sz="3000">
              <a:latin typeface="Verdana"/>
              <a:cs typeface="Verdana"/>
            </a:endParaRPr>
          </a:p>
          <a:p>
            <a:pPr marL="12700" marR="1783080">
              <a:lnSpc>
                <a:spcPts val="4120"/>
              </a:lnSpc>
            </a:pPr>
            <a:r>
              <a:rPr sz="3000" spc="195" dirty="0">
                <a:latin typeface="Verdana"/>
                <a:cs typeface="Verdana"/>
              </a:rPr>
              <a:t>objetivos,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250" dirty="0">
                <a:latin typeface="Verdana"/>
                <a:cs typeface="Verdana"/>
              </a:rPr>
              <a:t>alcance,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254" dirty="0">
                <a:latin typeface="Verdana"/>
                <a:cs typeface="Verdana"/>
              </a:rPr>
              <a:t>metodología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y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265" dirty="0">
                <a:latin typeface="Verdana"/>
                <a:cs typeface="Verdana"/>
              </a:rPr>
              <a:t>recursos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275" dirty="0">
                <a:latin typeface="Verdana"/>
                <a:cs typeface="Verdana"/>
              </a:rPr>
              <a:t>necesarios</a:t>
            </a:r>
            <a:r>
              <a:rPr sz="3000" spc="380" dirty="0">
                <a:latin typeface="Verdana"/>
                <a:cs typeface="Verdana"/>
              </a:rPr>
              <a:t> </a:t>
            </a:r>
            <a:r>
              <a:rPr sz="3000" spc="140" dirty="0">
                <a:latin typeface="Verdana"/>
                <a:cs typeface="Verdana"/>
              </a:rPr>
              <a:t>para</a:t>
            </a:r>
            <a:r>
              <a:rPr sz="3000" spc="385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su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200" dirty="0">
                <a:latin typeface="Verdana"/>
                <a:cs typeface="Verdana"/>
              </a:rPr>
              <a:t>implementación.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1028700"/>
            <a:ext cx="6490970" cy="8951595"/>
            <a:chOff x="11772900" y="1028700"/>
            <a:chExt cx="6490970" cy="8951595"/>
          </a:xfrm>
        </p:grpSpPr>
        <p:sp>
          <p:nvSpPr>
            <p:cNvPr id="4" name="object 4"/>
            <p:cNvSpPr/>
            <p:nvPr/>
          </p:nvSpPr>
          <p:spPr>
            <a:xfrm>
              <a:off x="12193215" y="1415444"/>
              <a:ext cx="5408930" cy="7980680"/>
            </a:xfrm>
            <a:custGeom>
              <a:avLst/>
              <a:gdLst/>
              <a:ahLst/>
              <a:cxnLst/>
              <a:rect l="l" t="t" r="r" b="b"/>
              <a:pathLst>
                <a:path w="5408930" h="7980680">
                  <a:moveTo>
                    <a:pt x="5408711" y="7980461"/>
                  </a:moveTo>
                  <a:lnTo>
                    <a:pt x="0" y="7980461"/>
                  </a:lnTo>
                  <a:lnTo>
                    <a:pt x="0" y="0"/>
                  </a:lnTo>
                  <a:lnTo>
                    <a:pt x="5408711" y="0"/>
                  </a:lnTo>
                  <a:lnTo>
                    <a:pt x="5408711" y="7980461"/>
                  </a:lnTo>
                  <a:close/>
                </a:path>
              </a:pathLst>
            </a:custGeom>
            <a:solidFill>
              <a:srgbClr val="1B5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3225" y="8700774"/>
              <a:ext cx="2560226" cy="12793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900" y="1028700"/>
              <a:ext cx="5486399" cy="79819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4328" y="247102"/>
            <a:ext cx="3476624" cy="26574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36652" y="860242"/>
            <a:ext cx="5861685" cy="1224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850" spc="790" dirty="0">
                <a:solidFill>
                  <a:srgbClr val="231F20"/>
                </a:solidFill>
                <a:latin typeface="Arial"/>
                <a:cs typeface="Arial"/>
              </a:rPr>
              <a:t>Contenido</a:t>
            </a:r>
            <a:endParaRPr sz="7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1226" y="3244596"/>
            <a:ext cx="1398905" cy="4722495"/>
          </a:xfrm>
          <a:prstGeom prst="rect">
            <a:avLst/>
          </a:prstGeom>
          <a:solidFill>
            <a:srgbClr val="1B5738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970"/>
              </a:spcBef>
            </a:pPr>
            <a:r>
              <a:rPr sz="4250" b="1" spc="-9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25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175"/>
              </a:spcBef>
            </a:pPr>
            <a:r>
              <a:rPr sz="4250" b="1" spc="37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25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  <a:spcBef>
                <a:spcPts val="1839"/>
              </a:spcBef>
            </a:pPr>
            <a:r>
              <a:rPr sz="4250" b="1" spc="35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42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175"/>
              </a:spcBef>
            </a:pPr>
            <a:r>
              <a:rPr sz="4250" b="1" spc="434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425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  <a:spcBef>
                <a:spcPts val="1140"/>
              </a:spcBef>
            </a:pPr>
            <a:r>
              <a:rPr sz="4250" b="1" spc="39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4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6636" y="3694968"/>
            <a:ext cx="17379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10" dirty="0">
                <a:solidFill>
                  <a:srgbClr val="231F20"/>
                </a:solidFill>
                <a:latin typeface="Verdana"/>
                <a:cs typeface="Verdana"/>
              </a:rPr>
              <a:t>Problema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6636" y="4489187"/>
            <a:ext cx="311975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70" dirty="0">
                <a:solidFill>
                  <a:srgbClr val="231F20"/>
                </a:solidFill>
                <a:latin typeface="Verdana"/>
                <a:cs typeface="Verdana"/>
              </a:rPr>
              <a:t>Objetivo</a:t>
            </a:r>
            <a:r>
              <a:rPr sz="2500" spc="2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231F20"/>
                </a:solidFill>
                <a:latin typeface="Verdana"/>
                <a:cs typeface="Verdana"/>
              </a:rPr>
              <a:t>General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6636" y="6094203"/>
            <a:ext cx="24034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85" dirty="0">
                <a:solidFill>
                  <a:srgbClr val="231F20"/>
                </a:solidFill>
                <a:latin typeface="Verdana"/>
                <a:cs typeface="Verdana"/>
              </a:rPr>
              <a:t>Justificacion.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6636" y="6888421"/>
            <a:ext cx="14820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65" dirty="0">
                <a:solidFill>
                  <a:srgbClr val="231F20"/>
                </a:solidFill>
                <a:latin typeface="Verdana"/>
                <a:cs typeface="Verdana"/>
              </a:rPr>
              <a:t>Alcance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6636" y="5304181"/>
            <a:ext cx="4027804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Objetivos</a:t>
            </a:r>
            <a:r>
              <a:rPr sz="2500" spc="25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80" dirty="0">
                <a:solidFill>
                  <a:srgbClr val="231F20"/>
                </a:solidFill>
                <a:latin typeface="Verdana"/>
                <a:cs typeface="Verdana"/>
              </a:rPr>
              <a:t>Especificos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492" y="5985120"/>
            <a:ext cx="3695507" cy="43018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"/>
            <a:ext cx="3822700" cy="4660265"/>
            <a:chOff x="0" y="2"/>
            <a:chExt cx="3822700" cy="46602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"/>
              <a:ext cx="3822641" cy="46597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"/>
              <a:ext cx="3242173" cy="271404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64695" y="1856343"/>
            <a:ext cx="12392025" cy="757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815">
              <a:lnSpc>
                <a:spcPct val="115500"/>
              </a:lnSpc>
              <a:spcBef>
                <a:spcPts val="95"/>
              </a:spcBef>
            </a:pPr>
            <a:r>
              <a:rPr sz="3300" spc="50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75" dirty="0">
                <a:solidFill>
                  <a:srgbClr val="040405"/>
                </a:solidFill>
                <a:latin typeface="Verdana"/>
                <a:cs typeface="Verdana"/>
              </a:rPr>
              <a:t>nivel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empresarial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40" dirty="0">
                <a:solidFill>
                  <a:srgbClr val="040405"/>
                </a:solidFill>
                <a:latin typeface="Verdana"/>
                <a:cs typeface="Verdana"/>
              </a:rPr>
              <a:t>las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85" dirty="0">
                <a:solidFill>
                  <a:srgbClr val="040405"/>
                </a:solidFill>
                <a:latin typeface="Verdana"/>
                <a:cs typeface="Verdana"/>
              </a:rPr>
              <a:t>validaciones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15" dirty="0">
                <a:solidFill>
                  <a:srgbClr val="040405"/>
                </a:solidFill>
                <a:latin typeface="Verdana"/>
                <a:cs typeface="Verdana"/>
              </a:rPr>
              <a:t>inventarios </a:t>
            </a:r>
            <a:r>
              <a:rPr sz="3300" spc="-114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20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605" dirty="0">
                <a:solidFill>
                  <a:srgbClr val="040405"/>
                </a:solidFill>
                <a:latin typeface="Verdana"/>
                <a:cs typeface="Verdana"/>
              </a:rPr>
              <a:t>c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340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ó</a:t>
            </a:r>
            <a:r>
              <a:rPr sz="3300" spc="380" dirty="0">
                <a:solidFill>
                  <a:srgbClr val="040405"/>
                </a:solidFill>
                <a:latin typeface="Verdana"/>
                <a:cs typeface="Verdana"/>
              </a:rPr>
              <a:t>g</a:t>
            </a:r>
            <a:r>
              <a:rPr sz="3300" spc="170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3300" spc="605" dirty="0">
                <a:solidFill>
                  <a:srgbClr val="040405"/>
                </a:solidFill>
                <a:latin typeface="Verdana"/>
                <a:cs typeface="Verdana"/>
              </a:rPr>
              <a:t>c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130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p</a:t>
            </a:r>
            <a:r>
              <a:rPr sz="3300" spc="155" dirty="0">
                <a:solidFill>
                  <a:srgbClr val="040405"/>
                </a:solidFill>
                <a:latin typeface="Verdana"/>
                <a:cs typeface="Verdana"/>
              </a:rPr>
              <a:t>u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d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-17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20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-204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55" dirty="0">
                <a:solidFill>
                  <a:srgbClr val="040405"/>
                </a:solidFill>
                <a:latin typeface="Verdana"/>
                <a:cs typeface="Verdana"/>
              </a:rPr>
              <a:t>u</a:t>
            </a:r>
            <a:r>
              <a:rPr sz="3300" spc="-17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70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3300" spc="100" dirty="0">
                <a:solidFill>
                  <a:srgbClr val="040405"/>
                </a:solidFill>
                <a:latin typeface="Verdana"/>
                <a:cs typeface="Verdana"/>
              </a:rPr>
              <a:t>m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p</a:t>
            </a:r>
            <a:r>
              <a:rPr sz="3300" spc="254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3300" spc="605" dirty="0">
                <a:solidFill>
                  <a:srgbClr val="040405"/>
                </a:solidFill>
                <a:latin typeface="Verdana"/>
                <a:cs typeface="Verdana"/>
              </a:rPr>
              <a:t>c</a:t>
            </a:r>
            <a:r>
              <a:rPr sz="3300" spc="220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3300" spc="12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0" dirty="0">
                <a:solidFill>
                  <a:srgbClr val="040405"/>
                </a:solidFill>
                <a:latin typeface="Verdana"/>
                <a:cs typeface="Verdana"/>
              </a:rPr>
              <a:t>f</a:t>
            </a:r>
            <a:r>
              <a:rPr sz="3300" spc="-8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70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254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605" dirty="0">
                <a:solidFill>
                  <a:srgbClr val="040405"/>
                </a:solidFill>
                <a:latin typeface="Verdana"/>
                <a:cs typeface="Verdana"/>
              </a:rPr>
              <a:t>c</a:t>
            </a:r>
            <a:r>
              <a:rPr sz="3300" spc="170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120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3300" spc="85" dirty="0">
                <a:solidFill>
                  <a:srgbClr val="040405"/>
                </a:solidFill>
                <a:latin typeface="Verdana"/>
                <a:cs typeface="Verdana"/>
              </a:rPr>
              <a:t>o  </a:t>
            </a:r>
            <a:r>
              <a:rPr sz="3300" spc="225" dirty="0">
                <a:solidFill>
                  <a:srgbClr val="040405"/>
                </a:solidFill>
                <a:latin typeface="Verdana"/>
                <a:cs typeface="Verdana"/>
              </a:rPr>
              <a:t>dramático,</a:t>
            </a:r>
            <a:r>
              <a:rPr sz="3300" spc="4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65" dirty="0">
                <a:solidFill>
                  <a:srgbClr val="040405"/>
                </a:solidFill>
                <a:latin typeface="Verdana"/>
                <a:cs typeface="Verdana"/>
              </a:rPr>
              <a:t>ya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15" dirty="0">
                <a:solidFill>
                  <a:srgbClr val="040405"/>
                </a:solidFill>
                <a:latin typeface="Verdana"/>
                <a:cs typeface="Verdana"/>
              </a:rPr>
              <a:t>que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95" dirty="0">
                <a:solidFill>
                  <a:srgbClr val="040405"/>
                </a:solidFill>
                <a:latin typeface="Verdana"/>
                <a:cs typeface="Verdana"/>
              </a:rPr>
              <a:t>puede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75" dirty="0">
                <a:solidFill>
                  <a:srgbClr val="040405"/>
                </a:solidFill>
                <a:latin typeface="Verdana"/>
                <a:cs typeface="Verdana"/>
              </a:rPr>
              <a:t>afectar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35" dirty="0">
                <a:solidFill>
                  <a:srgbClr val="040405"/>
                </a:solidFill>
                <a:latin typeface="Verdana"/>
                <a:cs typeface="Verdana"/>
              </a:rPr>
              <a:t>la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65" dirty="0">
                <a:solidFill>
                  <a:srgbClr val="040405"/>
                </a:solidFill>
                <a:latin typeface="Verdana"/>
                <a:cs typeface="Verdana"/>
              </a:rPr>
              <a:t>organización</a:t>
            </a:r>
            <a:r>
              <a:rPr sz="3300" spc="4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30" dirty="0">
                <a:solidFill>
                  <a:srgbClr val="040405"/>
                </a:solidFill>
                <a:latin typeface="Verdana"/>
                <a:cs typeface="Verdana"/>
              </a:rPr>
              <a:t>y </a:t>
            </a:r>
            <a:r>
              <a:rPr sz="3300" spc="-114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p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-204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d</a:t>
            </a:r>
            <a:r>
              <a:rPr sz="3300" spc="125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40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130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20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45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3300" spc="155" dirty="0">
                <a:solidFill>
                  <a:srgbClr val="040405"/>
                </a:solidFill>
                <a:latin typeface="Verdana"/>
                <a:cs typeface="Verdana"/>
              </a:rPr>
              <a:t>u</a:t>
            </a:r>
            <a:r>
              <a:rPr sz="3300" spc="340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3300" spc="220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3300" spc="254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d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130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0" dirty="0">
                <a:solidFill>
                  <a:srgbClr val="040405"/>
                </a:solidFill>
                <a:latin typeface="Verdana"/>
                <a:cs typeface="Verdana"/>
              </a:rPr>
              <a:t>f</a:t>
            </a:r>
            <a:r>
              <a:rPr sz="3300" spc="-8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70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254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3300" spc="340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45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3300" spc="-409" dirty="0">
                <a:solidFill>
                  <a:srgbClr val="040405"/>
                </a:solidFill>
                <a:latin typeface="Verdana"/>
                <a:cs typeface="Verdana"/>
              </a:rPr>
              <a:t>.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459" dirty="0">
                <a:solidFill>
                  <a:srgbClr val="040405"/>
                </a:solidFill>
                <a:latin typeface="Verdana"/>
                <a:cs typeface="Verdana"/>
              </a:rPr>
              <a:t>P</a:t>
            </a:r>
            <a:r>
              <a:rPr sz="3300" spc="44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-204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150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3300" spc="375" dirty="0">
                <a:solidFill>
                  <a:srgbClr val="040405"/>
                </a:solidFill>
                <a:latin typeface="Verdana"/>
                <a:cs typeface="Verdana"/>
              </a:rPr>
              <a:t>d</a:t>
            </a:r>
            <a:r>
              <a:rPr sz="3300" spc="45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3300" spc="-305" dirty="0">
                <a:solidFill>
                  <a:srgbClr val="040405"/>
                </a:solidFill>
                <a:latin typeface="Verdana"/>
                <a:cs typeface="Verdana"/>
              </a:rPr>
              <a:t>,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45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3300" spc="125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15500"/>
              </a:lnSpc>
            </a:pPr>
            <a:r>
              <a:rPr sz="3300" spc="275" dirty="0">
                <a:solidFill>
                  <a:srgbClr val="040405"/>
                </a:solidFill>
                <a:latin typeface="Verdana"/>
                <a:cs typeface="Verdana"/>
              </a:rPr>
              <a:t>identificó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15" dirty="0">
                <a:solidFill>
                  <a:srgbClr val="040405"/>
                </a:solidFill>
                <a:latin typeface="Verdana"/>
                <a:cs typeface="Verdana"/>
              </a:rPr>
              <a:t>que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35" dirty="0">
                <a:solidFill>
                  <a:srgbClr val="040405"/>
                </a:solidFill>
                <a:latin typeface="Verdana"/>
                <a:cs typeface="Verdana"/>
              </a:rPr>
              <a:t>en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35" dirty="0">
                <a:solidFill>
                  <a:srgbClr val="040405"/>
                </a:solidFill>
                <a:latin typeface="Verdana"/>
                <a:cs typeface="Verdana"/>
              </a:rPr>
              <a:t>algunas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90" dirty="0">
                <a:solidFill>
                  <a:srgbClr val="040405"/>
                </a:solidFill>
                <a:latin typeface="Verdana"/>
                <a:cs typeface="Verdana"/>
              </a:rPr>
              <a:t>empresas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00" dirty="0">
                <a:solidFill>
                  <a:srgbClr val="040405"/>
                </a:solidFill>
                <a:latin typeface="Verdana"/>
                <a:cs typeface="Verdana"/>
              </a:rPr>
              <a:t>y/</a:t>
            </a:r>
            <a:r>
              <a:rPr sz="3300" spc="-8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2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45" dirty="0">
                <a:solidFill>
                  <a:srgbClr val="040405"/>
                </a:solidFill>
                <a:latin typeface="Verdana"/>
                <a:cs typeface="Verdana"/>
              </a:rPr>
              <a:t>negocios </a:t>
            </a:r>
            <a:r>
              <a:rPr sz="3300" spc="35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40" dirty="0">
                <a:solidFill>
                  <a:srgbClr val="040405"/>
                </a:solidFill>
                <a:latin typeface="Verdana"/>
                <a:cs typeface="Verdana"/>
              </a:rPr>
              <a:t>están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85" dirty="0">
                <a:solidFill>
                  <a:srgbClr val="040405"/>
                </a:solidFill>
                <a:latin typeface="Verdana"/>
                <a:cs typeface="Verdana"/>
              </a:rPr>
              <a:t>presentando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0" dirty="0">
                <a:solidFill>
                  <a:srgbClr val="040405"/>
                </a:solidFill>
                <a:latin typeface="Verdana"/>
                <a:cs typeface="Verdana"/>
              </a:rPr>
              <a:t>un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90" dirty="0">
                <a:solidFill>
                  <a:srgbClr val="040405"/>
                </a:solidFill>
                <a:latin typeface="Verdana"/>
                <a:cs typeface="Verdana"/>
              </a:rPr>
              <a:t>constante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65" dirty="0">
                <a:solidFill>
                  <a:srgbClr val="040405"/>
                </a:solidFill>
                <a:latin typeface="Verdana"/>
                <a:cs typeface="Verdana"/>
              </a:rPr>
              <a:t>problema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90" dirty="0">
                <a:solidFill>
                  <a:srgbClr val="040405"/>
                </a:solidFill>
                <a:latin typeface="Verdana"/>
                <a:cs typeface="Verdana"/>
              </a:rPr>
              <a:t>con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05" dirty="0">
                <a:solidFill>
                  <a:srgbClr val="040405"/>
                </a:solidFill>
                <a:latin typeface="Verdana"/>
                <a:cs typeface="Verdana"/>
              </a:rPr>
              <a:t>los </a:t>
            </a:r>
            <a:r>
              <a:rPr sz="3300" spc="-114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80" dirty="0">
                <a:solidFill>
                  <a:srgbClr val="040405"/>
                </a:solidFill>
                <a:latin typeface="Verdana"/>
                <a:cs typeface="Verdana"/>
              </a:rPr>
              <a:t>sistemas</a:t>
            </a:r>
            <a:r>
              <a:rPr sz="3300" spc="57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3300" spc="57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80" dirty="0">
                <a:solidFill>
                  <a:srgbClr val="040405"/>
                </a:solidFill>
                <a:latin typeface="Verdana"/>
                <a:cs typeface="Verdana"/>
              </a:rPr>
              <a:t>procesos</a:t>
            </a:r>
            <a:r>
              <a:rPr sz="3300" spc="57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30" dirty="0">
                <a:solidFill>
                  <a:srgbClr val="040405"/>
                </a:solidFill>
                <a:latin typeface="Verdana"/>
                <a:cs typeface="Verdana"/>
              </a:rPr>
              <a:t>y</a:t>
            </a:r>
            <a:r>
              <a:rPr sz="3300" spc="57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15" dirty="0">
                <a:solidFill>
                  <a:srgbClr val="040405"/>
                </a:solidFill>
                <a:latin typeface="Verdana"/>
                <a:cs typeface="Verdana"/>
              </a:rPr>
              <a:t>gestiones</a:t>
            </a:r>
            <a:r>
              <a:rPr sz="3300" spc="57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35" dirty="0">
                <a:solidFill>
                  <a:srgbClr val="040405"/>
                </a:solidFill>
                <a:latin typeface="Verdana"/>
                <a:cs typeface="Verdana"/>
              </a:rPr>
              <a:t>al</a:t>
            </a:r>
            <a:r>
              <a:rPr sz="3300" spc="57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25" dirty="0">
                <a:solidFill>
                  <a:srgbClr val="040405"/>
                </a:solidFill>
                <a:latin typeface="Verdana"/>
                <a:cs typeface="Verdana"/>
              </a:rPr>
              <a:t>momento</a:t>
            </a:r>
            <a:r>
              <a:rPr sz="3300" spc="57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de </a:t>
            </a:r>
            <a:r>
              <a:rPr sz="3300" spc="-114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5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3300" spc="-8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85" dirty="0">
                <a:solidFill>
                  <a:srgbClr val="040405"/>
                </a:solidFill>
                <a:latin typeface="Verdana"/>
                <a:cs typeface="Verdana"/>
              </a:rPr>
              <a:t>levar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0" dirty="0">
                <a:solidFill>
                  <a:srgbClr val="040405"/>
                </a:solidFill>
                <a:latin typeface="Verdana"/>
                <a:cs typeface="Verdana"/>
              </a:rPr>
              <a:t>un</a:t>
            </a:r>
            <a:r>
              <a:rPr sz="3300" spc="434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control,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25" dirty="0">
                <a:solidFill>
                  <a:srgbClr val="040405"/>
                </a:solidFill>
                <a:latin typeface="Verdana"/>
                <a:cs typeface="Verdana"/>
              </a:rPr>
              <a:t>consolidaciones,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00" dirty="0">
                <a:solidFill>
                  <a:srgbClr val="040405"/>
                </a:solidFill>
                <a:latin typeface="Verdana"/>
                <a:cs typeface="Verdana"/>
              </a:rPr>
              <a:t>procedimientos </a:t>
            </a:r>
            <a:r>
              <a:rPr sz="3300" spc="-114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00" dirty="0">
                <a:solidFill>
                  <a:srgbClr val="040405"/>
                </a:solidFill>
                <a:latin typeface="Verdana"/>
                <a:cs typeface="Verdana"/>
              </a:rPr>
              <a:t>y/</a:t>
            </a:r>
            <a:r>
              <a:rPr sz="3300" spc="-8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2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25" dirty="0">
                <a:solidFill>
                  <a:srgbClr val="040405"/>
                </a:solidFill>
                <a:latin typeface="Verdana"/>
                <a:cs typeface="Verdana"/>
              </a:rPr>
              <a:t>técnicas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35" dirty="0">
                <a:solidFill>
                  <a:srgbClr val="040405"/>
                </a:solidFill>
                <a:latin typeface="Verdana"/>
                <a:cs typeface="Verdana"/>
              </a:rPr>
              <a:t>al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25" dirty="0">
                <a:solidFill>
                  <a:srgbClr val="040405"/>
                </a:solidFill>
                <a:latin typeface="Verdana"/>
                <a:cs typeface="Verdana"/>
              </a:rPr>
              <a:t>momento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5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3300" spc="-8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85" dirty="0">
                <a:solidFill>
                  <a:srgbClr val="040405"/>
                </a:solidFill>
                <a:latin typeface="Verdana"/>
                <a:cs typeface="Verdana"/>
              </a:rPr>
              <a:t>levar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0" dirty="0">
                <a:solidFill>
                  <a:srgbClr val="040405"/>
                </a:solidFill>
                <a:latin typeface="Verdana"/>
                <a:cs typeface="Verdana"/>
              </a:rPr>
              <a:t>un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90" dirty="0">
                <a:solidFill>
                  <a:srgbClr val="040405"/>
                </a:solidFill>
                <a:latin typeface="Verdana"/>
                <a:cs typeface="Verdana"/>
              </a:rPr>
              <a:t>inventario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300" spc="320" dirty="0">
                <a:solidFill>
                  <a:srgbClr val="040405"/>
                </a:solidFill>
                <a:latin typeface="Verdana"/>
                <a:cs typeface="Verdana"/>
              </a:rPr>
              <a:t>tecnológico.</a:t>
            </a:r>
            <a:r>
              <a:rPr sz="3300" spc="4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70" dirty="0">
                <a:solidFill>
                  <a:srgbClr val="040405"/>
                </a:solidFill>
                <a:latin typeface="Verdana"/>
                <a:cs typeface="Verdana"/>
              </a:rPr>
              <a:t>Esto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00" dirty="0">
                <a:solidFill>
                  <a:srgbClr val="040405"/>
                </a:solidFill>
                <a:latin typeface="Verdana"/>
                <a:cs typeface="Verdana"/>
              </a:rPr>
              <a:t>afecta</a:t>
            </a:r>
            <a:r>
              <a:rPr sz="3300" spc="4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70" dirty="0">
                <a:solidFill>
                  <a:srgbClr val="040405"/>
                </a:solidFill>
                <a:latin typeface="Verdana"/>
                <a:cs typeface="Verdana"/>
              </a:rPr>
              <a:t>directamente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70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3300" spc="4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35" dirty="0">
                <a:solidFill>
                  <a:srgbClr val="040405"/>
                </a:solidFill>
                <a:latin typeface="Verdana"/>
                <a:cs typeface="Verdana"/>
              </a:rPr>
              <a:t>la</a:t>
            </a:r>
            <a:endParaRPr sz="3300">
              <a:latin typeface="Verdana"/>
              <a:cs typeface="Verdana"/>
            </a:endParaRPr>
          </a:p>
          <a:p>
            <a:pPr marL="12700" marR="259715">
              <a:lnSpc>
                <a:spcPct val="115500"/>
              </a:lnSpc>
            </a:pPr>
            <a:r>
              <a:rPr sz="3300" spc="235" dirty="0">
                <a:solidFill>
                  <a:srgbClr val="040405"/>
                </a:solidFill>
                <a:latin typeface="Verdana"/>
                <a:cs typeface="Verdana"/>
              </a:rPr>
              <a:t>administración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80" dirty="0">
                <a:solidFill>
                  <a:srgbClr val="040405"/>
                </a:solidFill>
                <a:latin typeface="Verdana"/>
                <a:cs typeface="Verdana"/>
              </a:rPr>
              <a:t>del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90" dirty="0">
                <a:solidFill>
                  <a:srgbClr val="040405"/>
                </a:solidFill>
                <a:latin typeface="Verdana"/>
                <a:cs typeface="Verdana"/>
              </a:rPr>
              <a:t>negocio,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65" dirty="0">
                <a:solidFill>
                  <a:srgbClr val="040405"/>
                </a:solidFill>
                <a:latin typeface="Verdana"/>
                <a:cs typeface="Verdana"/>
              </a:rPr>
              <a:t>ya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15" dirty="0">
                <a:solidFill>
                  <a:srgbClr val="040405"/>
                </a:solidFill>
                <a:latin typeface="Verdana"/>
                <a:cs typeface="Verdana"/>
              </a:rPr>
              <a:t>que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35" dirty="0">
                <a:solidFill>
                  <a:srgbClr val="040405"/>
                </a:solidFill>
                <a:latin typeface="Verdana"/>
                <a:cs typeface="Verdana"/>
              </a:rPr>
              <a:t>no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90" dirty="0">
                <a:solidFill>
                  <a:srgbClr val="040405"/>
                </a:solidFill>
                <a:latin typeface="Verdana"/>
                <a:cs typeface="Verdana"/>
              </a:rPr>
              <a:t>se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05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3300" spc="-8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25" dirty="0">
                <a:solidFill>
                  <a:srgbClr val="040405"/>
                </a:solidFill>
                <a:latin typeface="Verdana"/>
                <a:cs typeface="Verdana"/>
              </a:rPr>
              <a:t>iene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-10" dirty="0">
                <a:solidFill>
                  <a:srgbClr val="040405"/>
                </a:solidFill>
                <a:latin typeface="Verdana"/>
                <a:cs typeface="Verdana"/>
              </a:rPr>
              <a:t>un </a:t>
            </a:r>
            <a:r>
              <a:rPr sz="3300" spc="-114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85" dirty="0">
                <a:solidFill>
                  <a:srgbClr val="040405"/>
                </a:solidFill>
                <a:latin typeface="Verdana"/>
                <a:cs typeface="Verdana"/>
              </a:rPr>
              <a:t>control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05" dirty="0">
                <a:solidFill>
                  <a:srgbClr val="040405"/>
                </a:solidFill>
                <a:latin typeface="Verdana"/>
                <a:cs typeface="Verdana"/>
              </a:rPr>
              <a:t>efectivo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5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00" dirty="0">
                <a:solidFill>
                  <a:srgbClr val="040405"/>
                </a:solidFill>
                <a:latin typeface="Verdana"/>
                <a:cs typeface="Verdana"/>
              </a:rPr>
              <a:t>estas</a:t>
            </a:r>
            <a:r>
              <a:rPr sz="3300" spc="4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80" dirty="0">
                <a:solidFill>
                  <a:srgbClr val="040405"/>
                </a:solidFill>
                <a:latin typeface="Verdana"/>
                <a:cs typeface="Verdana"/>
              </a:rPr>
              <a:t>actividades</a:t>
            </a:r>
            <a:r>
              <a:rPr sz="3300" spc="4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345" dirty="0">
                <a:solidFill>
                  <a:srgbClr val="040405"/>
                </a:solidFill>
                <a:latin typeface="Verdana"/>
                <a:cs typeface="Verdana"/>
              </a:rPr>
              <a:t>esenciales </a:t>
            </a:r>
            <a:r>
              <a:rPr sz="3300" spc="35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70" dirty="0">
                <a:solidFill>
                  <a:srgbClr val="040405"/>
                </a:solidFill>
                <a:latin typeface="Verdana"/>
                <a:cs typeface="Verdana"/>
              </a:rPr>
              <a:t>para</a:t>
            </a:r>
            <a:r>
              <a:rPr sz="3300" spc="4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145" dirty="0">
                <a:solidFill>
                  <a:srgbClr val="040405"/>
                </a:solidFill>
                <a:latin typeface="Verdana"/>
                <a:cs typeface="Verdana"/>
              </a:rPr>
              <a:t>su</a:t>
            </a:r>
            <a:r>
              <a:rPr sz="3300" spc="4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3300" spc="225" dirty="0">
                <a:solidFill>
                  <a:srgbClr val="040405"/>
                </a:solidFill>
                <a:latin typeface="Verdana"/>
                <a:cs typeface="Verdana"/>
              </a:rPr>
              <a:t>funcionamiento.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18075" y="300104"/>
            <a:ext cx="56521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ahoma"/>
                <a:cs typeface="Tahoma"/>
              </a:rPr>
              <a:t>Problema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8493" y="3023025"/>
            <a:ext cx="8115934" cy="5394325"/>
            <a:chOff x="9538493" y="3023025"/>
            <a:chExt cx="8115934" cy="5394325"/>
          </a:xfrm>
        </p:grpSpPr>
        <p:sp>
          <p:nvSpPr>
            <p:cNvPr id="3" name="object 3"/>
            <p:cNvSpPr/>
            <p:nvPr/>
          </p:nvSpPr>
          <p:spPr>
            <a:xfrm>
              <a:off x="11203907" y="3327747"/>
              <a:ext cx="4785360" cy="4784725"/>
            </a:xfrm>
            <a:custGeom>
              <a:avLst/>
              <a:gdLst/>
              <a:ahLst/>
              <a:cxnLst/>
              <a:rect l="l" t="t" r="r" b="b"/>
              <a:pathLst>
                <a:path w="4785359" h="4784725">
                  <a:moveTo>
                    <a:pt x="2394105" y="4784659"/>
                  </a:moveTo>
                  <a:lnTo>
                    <a:pt x="2378435" y="4784659"/>
                  </a:lnTo>
                  <a:lnTo>
                    <a:pt x="2376248" y="4784124"/>
                  </a:lnTo>
                  <a:lnTo>
                    <a:pt x="2367826" y="4777454"/>
                  </a:lnTo>
                  <a:lnTo>
                    <a:pt x="2362406" y="4768783"/>
                  </a:lnTo>
                  <a:lnTo>
                    <a:pt x="2360489" y="4760112"/>
                  </a:lnTo>
                  <a:lnTo>
                    <a:pt x="2362406" y="4749189"/>
                  </a:lnTo>
                  <a:lnTo>
                    <a:pt x="2367826" y="4740767"/>
                  </a:lnTo>
                  <a:lnTo>
                    <a:pt x="2376248" y="4735348"/>
                  </a:lnTo>
                  <a:lnTo>
                    <a:pt x="2387170" y="4733430"/>
                  </a:lnTo>
                  <a:lnTo>
                    <a:pt x="2395842" y="4735348"/>
                  </a:lnTo>
                  <a:lnTo>
                    <a:pt x="2404513" y="4740767"/>
                  </a:lnTo>
                  <a:lnTo>
                    <a:pt x="2411183" y="4749189"/>
                  </a:lnTo>
                  <a:lnTo>
                    <a:pt x="2413851" y="4760112"/>
                  </a:lnTo>
                  <a:lnTo>
                    <a:pt x="2411183" y="4768783"/>
                  </a:lnTo>
                  <a:lnTo>
                    <a:pt x="2404513" y="4777454"/>
                  </a:lnTo>
                  <a:lnTo>
                    <a:pt x="2395842" y="4784124"/>
                  </a:lnTo>
                  <a:lnTo>
                    <a:pt x="2394105" y="4784659"/>
                  </a:lnTo>
                  <a:close/>
                </a:path>
                <a:path w="4785359" h="4784725">
                  <a:moveTo>
                    <a:pt x="2536674" y="4781457"/>
                  </a:moveTo>
                  <a:lnTo>
                    <a:pt x="2525752" y="4779539"/>
                  </a:lnTo>
                  <a:lnTo>
                    <a:pt x="2517331" y="4774119"/>
                  </a:lnTo>
                  <a:lnTo>
                    <a:pt x="2511912" y="4765698"/>
                  </a:lnTo>
                  <a:lnTo>
                    <a:pt x="2509994" y="4754776"/>
                  </a:lnTo>
                  <a:lnTo>
                    <a:pt x="2511828" y="4743853"/>
                  </a:lnTo>
                  <a:lnTo>
                    <a:pt x="2516664" y="4735432"/>
                  </a:lnTo>
                  <a:lnTo>
                    <a:pt x="2523501" y="4730012"/>
                  </a:lnTo>
                  <a:lnTo>
                    <a:pt x="2531339" y="4728095"/>
                  </a:lnTo>
                  <a:lnTo>
                    <a:pt x="2543095" y="4730012"/>
                  </a:lnTo>
                  <a:lnTo>
                    <a:pt x="2553351" y="4735432"/>
                  </a:lnTo>
                  <a:lnTo>
                    <a:pt x="2560605" y="4743853"/>
                  </a:lnTo>
                  <a:lnTo>
                    <a:pt x="2563356" y="4754776"/>
                  </a:lnTo>
                  <a:lnTo>
                    <a:pt x="2561438" y="4763447"/>
                  </a:lnTo>
                  <a:lnTo>
                    <a:pt x="2556019" y="4772118"/>
                  </a:lnTo>
                  <a:lnTo>
                    <a:pt x="2547597" y="4778789"/>
                  </a:lnTo>
                  <a:lnTo>
                    <a:pt x="2536674" y="4781457"/>
                  </a:lnTo>
                  <a:close/>
                </a:path>
                <a:path w="4785359" h="4784725">
                  <a:moveTo>
                    <a:pt x="2237667" y="4781457"/>
                  </a:moveTo>
                  <a:lnTo>
                    <a:pt x="2232330" y="4781457"/>
                  </a:lnTo>
                  <a:lnTo>
                    <a:pt x="2223742" y="4778705"/>
                  </a:lnTo>
                  <a:lnTo>
                    <a:pt x="2215654" y="4771451"/>
                  </a:lnTo>
                  <a:lnTo>
                    <a:pt x="2210568" y="4761196"/>
                  </a:lnTo>
                  <a:lnTo>
                    <a:pt x="2210985" y="4749439"/>
                  </a:lnTo>
                  <a:lnTo>
                    <a:pt x="2212903" y="4741602"/>
                  </a:lnTo>
                  <a:lnTo>
                    <a:pt x="2218322" y="4734765"/>
                  </a:lnTo>
                  <a:lnTo>
                    <a:pt x="2226744" y="4729929"/>
                  </a:lnTo>
                  <a:lnTo>
                    <a:pt x="2237667" y="4728095"/>
                  </a:lnTo>
                  <a:lnTo>
                    <a:pt x="2248589" y="4730012"/>
                  </a:lnTo>
                  <a:lnTo>
                    <a:pt x="2257010" y="4735432"/>
                  </a:lnTo>
                  <a:lnTo>
                    <a:pt x="2262430" y="4743853"/>
                  </a:lnTo>
                  <a:lnTo>
                    <a:pt x="2264347" y="4754776"/>
                  </a:lnTo>
                  <a:lnTo>
                    <a:pt x="2259428" y="4765698"/>
                  </a:lnTo>
                  <a:lnTo>
                    <a:pt x="2253008" y="4774119"/>
                  </a:lnTo>
                  <a:lnTo>
                    <a:pt x="2245588" y="4779539"/>
                  </a:lnTo>
                  <a:lnTo>
                    <a:pt x="2237667" y="4781457"/>
                  </a:lnTo>
                  <a:close/>
                </a:path>
                <a:path w="4785359" h="4784725">
                  <a:moveTo>
                    <a:pt x="2686267" y="4765359"/>
                  </a:moveTo>
                  <a:lnTo>
                    <a:pt x="2658419" y="4733008"/>
                  </a:lnTo>
                  <a:lnTo>
                    <a:pt x="2662254" y="4724003"/>
                  </a:lnTo>
                  <a:lnTo>
                    <a:pt x="2670092" y="4716999"/>
                  </a:lnTo>
                  <a:lnTo>
                    <a:pt x="2680931" y="4711997"/>
                  </a:lnTo>
                  <a:lnTo>
                    <a:pt x="2691937" y="4713914"/>
                  </a:lnTo>
                  <a:lnTo>
                    <a:pt x="2700942" y="4719334"/>
                  </a:lnTo>
                  <a:lnTo>
                    <a:pt x="2707946" y="4727755"/>
                  </a:lnTo>
                  <a:lnTo>
                    <a:pt x="2712948" y="4738678"/>
                  </a:lnTo>
                  <a:lnTo>
                    <a:pt x="2711030" y="4747349"/>
                  </a:lnTo>
                  <a:lnTo>
                    <a:pt x="2705611" y="4756021"/>
                  </a:lnTo>
                  <a:lnTo>
                    <a:pt x="2697190" y="4762691"/>
                  </a:lnTo>
                  <a:lnTo>
                    <a:pt x="2686267" y="4765359"/>
                  </a:lnTo>
                  <a:close/>
                </a:path>
                <a:path w="4785359" h="4784725">
                  <a:moveTo>
                    <a:pt x="2088163" y="4765359"/>
                  </a:moveTo>
                  <a:lnTo>
                    <a:pt x="2082826" y="4765359"/>
                  </a:lnTo>
                  <a:lnTo>
                    <a:pt x="2071987" y="4762608"/>
                  </a:lnTo>
                  <a:lnTo>
                    <a:pt x="2064150" y="4755354"/>
                  </a:lnTo>
                  <a:lnTo>
                    <a:pt x="2060314" y="4745098"/>
                  </a:lnTo>
                  <a:lnTo>
                    <a:pt x="2061481" y="4733341"/>
                  </a:lnTo>
                  <a:lnTo>
                    <a:pt x="2064149" y="4725504"/>
                  </a:lnTo>
                  <a:lnTo>
                    <a:pt x="2070820" y="4718667"/>
                  </a:lnTo>
                  <a:lnTo>
                    <a:pt x="2079492" y="4713831"/>
                  </a:lnTo>
                  <a:lnTo>
                    <a:pt x="2088163" y="4711997"/>
                  </a:lnTo>
                  <a:lnTo>
                    <a:pt x="2099085" y="4714748"/>
                  </a:lnTo>
                  <a:lnTo>
                    <a:pt x="2107506" y="4722002"/>
                  </a:lnTo>
                  <a:lnTo>
                    <a:pt x="2112926" y="4732258"/>
                  </a:lnTo>
                  <a:lnTo>
                    <a:pt x="2114843" y="4744014"/>
                  </a:lnTo>
                  <a:lnTo>
                    <a:pt x="2109925" y="4751852"/>
                  </a:lnTo>
                  <a:lnTo>
                    <a:pt x="2103505" y="4758689"/>
                  </a:lnTo>
                  <a:lnTo>
                    <a:pt x="2096084" y="4763525"/>
                  </a:lnTo>
                  <a:lnTo>
                    <a:pt x="2088163" y="4765359"/>
                  </a:lnTo>
                  <a:close/>
                </a:path>
                <a:path w="4785359" h="4784725">
                  <a:moveTo>
                    <a:pt x="2835771" y="4743925"/>
                  </a:moveTo>
                  <a:lnTo>
                    <a:pt x="2830434" y="4743925"/>
                  </a:lnTo>
                  <a:lnTo>
                    <a:pt x="2822597" y="4742091"/>
                  </a:lnTo>
                  <a:lnTo>
                    <a:pt x="2815760" y="4737255"/>
                  </a:lnTo>
                  <a:lnTo>
                    <a:pt x="2810924" y="4730418"/>
                  </a:lnTo>
                  <a:lnTo>
                    <a:pt x="2809089" y="4722580"/>
                  </a:lnTo>
                  <a:lnTo>
                    <a:pt x="2807923" y="4711574"/>
                  </a:lnTo>
                  <a:lnTo>
                    <a:pt x="2811758" y="4702569"/>
                  </a:lnTo>
                  <a:lnTo>
                    <a:pt x="2819596" y="4695565"/>
                  </a:lnTo>
                  <a:lnTo>
                    <a:pt x="2830434" y="4690562"/>
                  </a:lnTo>
                  <a:lnTo>
                    <a:pt x="2839106" y="4691646"/>
                  </a:lnTo>
                  <a:lnTo>
                    <a:pt x="2847777" y="4695231"/>
                  </a:lnTo>
                  <a:lnTo>
                    <a:pt x="2854448" y="4701819"/>
                  </a:lnTo>
                  <a:lnTo>
                    <a:pt x="2857116" y="4711908"/>
                  </a:lnTo>
                  <a:lnTo>
                    <a:pt x="2858283" y="4722913"/>
                  </a:lnTo>
                  <a:lnTo>
                    <a:pt x="2854448" y="4731918"/>
                  </a:lnTo>
                  <a:lnTo>
                    <a:pt x="2846610" y="4738922"/>
                  </a:lnTo>
                  <a:lnTo>
                    <a:pt x="2835771" y="4743925"/>
                  </a:lnTo>
                  <a:close/>
                </a:path>
                <a:path w="4785359" h="4784725">
                  <a:moveTo>
                    <a:pt x="1938570" y="4743925"/>
                  </a:moveTo>
                  <a:lnTo>
                    <a:pt x="1933233" y="4743925"/>
                  </a:lnTo>
                  <a:lnTo>
                    <a:pt x="1933233" y="4738588"/>
                  </a:lnTo>
                  <a:lnTo>
                    <a:pt x="1923144" y="4735920"/>
                  </a:lnTo>
                  <a:lnTo>
                    <a:pt x="1916557" y="4729250"/>
                  </a:lnTo>
                  <a:lnTo>
                    <a:pt x="1912972" y="4720579"/>
                  </a:lnTo>
                  <a:lnTo>
                    <a:pt x="1911888" y="4711908"/>
                  </a:lnTo>
                  <a:lnTo>
                    <a:pt x="1916891" y="4701068"/>
                  </a:lnTo>
                  <a:lnTo>
                    <a:pt x="1923896" y="4693230"/>
                  </a:lnTo>
                  <a:lnTo>
                    <a:pt x="1932900" y="4689395"/>
                  </a:lnTo>
                  <a:lnTo>
                    <a:pt x="1943905" y="4690562"/>
                  </a:lnTo>
                  <a:lnTo>
                    <a:pt x="1953995" y="4693230"/>
                  </a:lnTo>
                  <a:lnTo>
                    <a:pt x="1960581" y="4699901"/>
                  </a:lnTo>
                  <a:lnTo>
                    <a:pt x="1964166" y="4708572"/>
                  </a:lnTo>
                  <a:lnTo>
                    <a:pt x="1965250" y="4717243"/>
                  </a:lnTo>
                  <a:lnTo>
                    <a:pt x="1960331" y="4728166"/>
                  </a:lnTo>
                  <a:lnTo>
                    <a:pt x="1953912" y="4736588"/>
                  </a:lnTo>
                  <a:lnTo>
                    <a:pt x="1946491" y="4742007"/>
                  </a:lnTo>
                  <a:lnTo>
                    <a:pt x="1938570" y="4743925"/>
                  </a:lnTo>
                  <a:close/>
                </a:path>
                <a:path w="4785359" h="4784725">
                  <a:moveTo>
                    <a:pt x="2985275" y="4711819"/>
                  </a:moveTo>
                  <a:lnTo>
                    <a:pt x="2979940" y="4711819"/>
                  </a:lnTo>
                  <a:lnTo>
                    <a:pt x="2972018" y="4709984"/>
                  </a:lnTo>
                  <a:lnTo>
                    <a:pt x="2964597" y="4705148"/>
                  </a:lnTo>
                  <a:lnTo>
                    <a:pt x="2958177" y="4698311"/>
                  </a:lnTo>
                  <a:lnTo>
                    <a:pt x="2953258" y="4690474"/>
                  </a:lnTo>
                  <a:lnTo>
                    <a:pt x="2952090" y="4681719"/>
                  </a:lnTo>
                  <a:lnTo>
                    <a:pt x="2955926" y="4672464"/>
                  </a:lnTo>
                  <a:lnTo>
                    <a:pt x="2963764" y="4664209"/>
                  </a:lnTo>
                  <a:lnTo>
                    <a:pt x="2974603" y="4658456"/>
                  </a:lnTo>
                  <a:lnTo>
                    <a:pt x="2983358" y="4657289"/>
                  </a:lnTo>
                  <a:lnTo>
                    <a:pt x="2992613" y="4661124"/>
                  </a:lnTo>
                  <a:lnTo>
                    <a:pt x="3000867" y="4668962"/>
                  </a:lnTo>
                  <a:lnTo>
                    <a:pt x="3006620" y="4679801"/>
                  </a:lnTo>
                  <a:lnTo>
                    <a:pt x="3005536" y="4688556"/>
                  </a:lnTo>
                  <a:lnTo>
                    <a:pt x="3001951" y="4697811"/>
                  </a:lnTo>
                  <a:lnTo>
                    <a:pt x="2995364" y="4706065"/>
                  </a:lnTo>
                  <a:lnTo>
                    <a:pt x="2985275" y="4711819"/>
                  </a:lnTo>
                  <a:close/>
                </a:path>
                <a:path w="4785359" h="4784725">
                  <a:moveTo>
                    <a:pt x="1794402" y="4706571"/>
                  </a:moveTo>
                  <a:lnTo>
                    <a:pt x="1783729" y="4706571"/>
                  </a:lnTo>
                  <a:lnTo>
                    <a:pt x="1775975" y="4701480"/>
                  </a:lnTo>
                  <a:lnTo>
                    <a:pt x="1769722" y="4694476"/>
                  </a:lnTo>
                  <a:lnTo>
                    <a:pt x="1766470" y="4685471"/>
                  </a:lnTo>
                  <a:lnTo>
                    <a:pt x="1767721" y="4674464"/>
                  </a:lnTo>
                  <a:lnTo>
                    <a:pt x="1770473" y="4664376"/>
                  </a:lnTo>
                  <a:lnTo>
                    <a:pt x="1777726" y="4657789"/>
                  </a:lnTo>
                  <a:lnTo>
                    <a:pt x="1787982" y="4654204"/>
                  </a:lnTo>
                  <a:lnTo>
                    <a:pt x="1799739" y="4653120"/>
                  </a:lnTo>
                  <a:lnTo>
                    <a:pt x="1807493" y="4658958"/>
                  </a:lnTo>
                  <a:lnTo>
                    <a:pt x="1813746" y="4667805"/>
                  </a:lnTo>
                  <a:lnTo>
                    <a:pt x="1816998" y="4678671"/>
                  </a:lnTo>
                  <a:lnTo>
                    <a:pt x="1815746" y="4690562"/>
                  </a:lnTo>
                  <a:lnTo>
                    <a:pt x="1813912" y="4697566"/>
                  </a:lnTo>
                  <a:lnTo>
                    <a:pt x="1809077" y="4702569"/>
                  </a:lnTo>
                  <a:lnTo>
                    <a:pt x="1802240" y="4705570"/>
                  </a:lnTo>
                  <a:lnTo>
                    <a:pt x="1794402" y="4706571"/>
                  </a:lnTo>
                  <a:close/>
                </a:path>
                <a:path w="4785359" h="4784725">
                  <a:moveTo>
                    <a:pt x="3129444" y="4668950"/>
                  </a:moveTo>
                  <a:lnTo>
                    <a:pt x="3124106" y="4668950"/>
                  </a:lnTo>
                  <a:lnTo>
                    <a:pt x="3116185" y="4667950"/>
                  </a:lnTo>
                  <a:lnTo>
                    <a:pt x="3108765" y="4664948"/>
                  </a:lnTo>
                  <a:lnTo>
                    <a:pt x="3102344" y="4659946"/>
                  </a:lnTo>
                  <a:lnTo>
                    <a:pt x="3097425" y="4652942"/>
                  </a:lnTo>
                  <a:lnTo>
                    <a:pt x="3096174" y="4641190"/>
                  </a:lnTo>
                  <a:lnTo>
                    <a:pt x="3099426" y="4630340"/>
                  </a:lnTo>
                  <a:lnTo>
                    <a:pt x="3105680" y="4621476"/>
                  </a:lnTo>
                  <a:lnTo>
                    <a:pt x="3113434" y="4615588"/>
                  </a:lnTo>
                  <a:lnTo>
                    <a:pt x="3125274" y="4616672"/>
                  </a:lnTo>
                  <a:lnTo>
                    <a:pt x="3136113" y="4620257"/>
                  </a:lnTo>
                  <a:lnTo>
                    <a:pt x="3144952" y="4626844"/>
                  </a:lnTo>
                  <a:lnTo>
                    <a:pt x="3150788" y="4636933"/>
                  </a:lnTo>
                  <a:lnTo>
                    <a:pt x="3149704" y="4645688"/>
                  </a:lnTo>
                  <a:lnTo>
                    <a:pt x="3146119" y="4654943"/>
                  </a:lnTo>
                  <a:lnTo>
                    <a:pt x="3139532" y="4663198"/>
                  </a:lnTo>
                  <a:lnTo>
                    <a:pt x="3129444" y="4668950"/>
                  </a:lnTo>
                  <a:close/>
                </a:path>
                <a:path w="4785359" h="4784725">
                  <a:moveTo>
                    <a:pt x="3097425" y="4653031"/>
                  </a:moveTo>
                  <a:close/>
                </a:path>
                <a:path w="4785359" h="4784725">
                  <a:moveTo>
                    <a:pt x="1650146" y="4663704"/>
                  </a:moveTo>
                  <a:lnTo>
                    <a:pt x="1639473" y="4663704"/>
                  </a:lnTo>
                  <a:lnTo>
                    <a:pt x="1629467" y="4657950"/>
                  </a:lnTo>
                  <a:lnTo>
                    <a:pt x="1623464" y="4649696"/>
                  </a:lnTo>
                  <a:lnTo>
                    <a:pt x="1621463" y="4640441"/>
                  </a:lnTo>
                  <a:lnTo>
                    <a:pt x="1623464" y="4631686"/>
                  </a:lnTo>
                  <a:lnTo>
                    <a:pt x="1629217" y="4621680"/>
                  </a:lnTo>
                  <a:lnTo>
                    <a:pt x="1637472" y="4615677"/>
                  </a:lnTo>
                  <a:lnTo>
                    <a:pt x="1646728" y="4613676"/>
                  </a:lnTo>
                  <a:lnTo>
                    <a:pt x="1655483" y="4615677"/>
                  </a:lnTo>
                  <a:lnTo>
                    <a:pt x="1665488" y="4618428"/>
                  </a:lnTo>
                  <a:lnTo>
                    <a:pt x="1671491" y="4625682"/>
                  </a:lnTo>
                  <a:lnTo>
                    <a:pt x="1673492" y="4635938"/>
                  </a:lnTo>
                  <a:lnTo>
                    <a:pt x="1671490" y="4647694"/>
                  </a:lnTo>
                  <a:lnTo>
                    <a:pt x="1669656" y="4654698"/>
                  </a:lnTo>
                  <a:lnTo>
                    <a:pt x="1664820" y="4659701"/>
                  </a:lnTo>
                  <a:lnTo>
                    <a:pt x="1657983" y="4662703"/>
                  </a:lnTo>
                  <a:lnTo>
                    <a:pt x="1650146" y="4663704"/>
                  </a:lnTo>
                  <a:close/>
                </a:path>
                <a:path w="4785359" h="4784725">
                  <a:moveTo>
                    <a:pt x="3268275" y="4620925"/>
                  </a:moveTo>
                  <a:lnTo>
                    <a:pt x="3262938" y="4620925"/>
                  </a:lnTo>
                  <a:lnTo>
                    <a:pt x="3255100" y="4619090"/>
                  </a:lnTo>
                  <a:lnTo>
                    <a:pt x="3248263" y="4614255"/>
                  </a:lnTo>
                  <a:lnTo>
                    <a:pt x="3243427" y="4607418"/>
                  </a:lnTo>
                  <a:lnTo>
                    <a:pt x="3241593" y="4599580"/>
                  </a:lnTo>
                  <a:lnTo>
                    <a:pt x="3239509" y="4590825"/>
                  </a:lnTo>
                  <a:lnTo>
                    <a:pt x="3240926" y="4581570"/>
                  </a:lnTo>
                  <a:lnTo>
                    <a:pt x="3245345" y="4573315"/>
                  </a:lnTo>
                  <a:lnTo>
                    <a:pt x="3252268" y="4567562"/>
                  </a:lnTo>
                  <a:lnTo>
                    <a:pt x="3264105" y="4565561"/>
                  </a:lnTo>
                  <a:lnTo>
                    <a:pt x="3274945" y="4567562"/>
                  </a:lnTo>
                  <a:lnTo>
                    <a:pt x="3283783" y="4573565"/>
                  </a:lnTo>
                  <a:lnTo>
                    <a:pt x="3289620" y="4583570"/>
                  </a:lnTo>
                  <a:lnTo>
                    <a:pt x="3291620" y="4592325"/>
                  </a:lnTo>
                  <a:lnTo>
                    <a:pt x="3289619" y="4601580"/>
                  </a:lnTo>
                  <a:lnTo>
                    <a:pt x="3283616" y="4609835"/>
                  </a:lnTo>
                  <a:lnTo>
                    <a:pt x="3273610" y="4615588"/>
                  </a:lnTo>
                  <a:lnTo>
                    <a:pt x="3268275" y="4620925"/>
                  </a:lnTo>
                  <a:close/>
                </a:path>
                <a:path w="4785359" h="4784725">
                  <a:moveTo>
                    <a:pt x="1505979" y="4615588"/>
                  </a:moveTo>
                  <a:lnTo>
                    <a:pt x="1500642" y="4615588"/>
                  </a:lnTo>
                  <a:lnTo>
                    <a:pt x="1495306" y="4610252"/>
                  </a:lnTo>
                  <a:lnTo>
                    <a:pt x="1488385" y="4604499"/>
                  </a:lnTo>
                  <a:lnTo>
                    <a:pt x="1483966" y="4596244"/>
                  </a:lnTo>
                  <a:lnTo>
                    <a:pt x="1482548" y="4586989"/>
                  </a:lnTo>
                  <a:lnTo>
                    <a:pt x="1484632" y="4578234"/>
                  </a:lnTo>
                  <a:lnTo>
                    <a:pt x="1490386" y="4568229"/>
                  </a:lnTo>
                  <a:lnTo>
                    <a:pt x="1498642" y="4562225"/>
                  </a:lnTo>
                  <a:lnTo>
                    <a:pt x="1507896" y="4560225"/>
                  </a:lnTo>
                  <a:lnTo>
                    <a:pt x="1516652" y="4562226"/>
                  </a:lnTo>
                  <a:lnTo>
                    <a:pt x="1526656" y="4567979"/>
                  </a:lnTo>
                  <a:lnTo>
                    <a:pt x="1532660" y="4576233"/>
                  </a:lnTo>
                  <a:lnTo>
                    <a:pt x="1534661" y="4585488"/>
                  </a:lnTo>
                  <a:lnTo>
                    <a:pt x="1532659" y="4594243"/>
                  </a:lnTo>
                  <a:lnTo>
                    <a:pt x="1527740" y="4602080"/>
                  </a:lnTo>
                  <a:lnTo>
                    <a:pt x="1521320" y="4608917"/>
                  </a:lnTo>
                  <a:lnTo>
                    <a:pt x="1513900" y="4613753"/>
                  </a:lnTo>
                  <a:lnTo>
                    <a:pt x="1505979" y="4615588"/>
                  </a:lnTo>
                  <a:close/>
                </a:path>
                <a:path w="4785359" h="4784725">
                  <a:moveTo>
                    <a:pt x="3412441" y="4556801"/>
                  </a:moveTo>
                  <a:lnTo>
                    <a:pt x="3391097" y="4556801"/>
                  </a:lnTo>
                  <a:lnTo>
                    <a:pt x="3380424" y="4551464"/>
                  </a:lnTo>
                  <a:lnTo>
                    <a:pt x="3380424" y="4546128"/>
                  </a:lnTo>
                  <a:lnTo>
                    <a:pt x="3375338" y="4534287"/>
                  </a:lnTo>
                  <a:lnTo>
                    <a:pt x="3375755" y="4523438"/>
                  </a:lnTo>
                  <a:lnTo>
                    <a:pt x="3381174" y="4514573"/>
                  </a:lnTo>
                  <a:lnTo>
                    <a:pt x="3391097" y="4508685"/>
                  </a:lnTo>
                  <a:lnTo>
                    <a:pt x="3399935" y="4506601"/>
                  </a:lnTo>
                  <a:lnTo>
                    <a:pt x="3409774" y="4508018"/>
                  </a:lnTo>
                  <a:lnTo>
                    <a:pt x="3419613" y="4512437"/>
                  </a:lnTo>
                  <a:lnTo>
                    <a:pt x="3428451" y="4519358"/>
                  </a:lnTo>
                  <a:lnTo>
                    <a:pt x="3430452" y="4531199"/>
                  </a:lnTo>
                  <a:lnTo>
                    <a:pt x="3428451" y="4542048"/>
                  </a:lnTo>
                  <a:lnTo>
                    <a:pt x="3422447" y="4550913"/>
                  </a:lnTo>
                  <a:lnTo>
                    <a:pt x="3412441" y="4556801"/>
                  </a:lnTo>
                  <a:close/>
                </a:path>
                <a:path w="4785359" h="4784725">
                  <a:moveTo>
                    <a:pt x="1372393" y="4551375"/>
                  </a:moveTo>
                  <a:lnTo>
                    <a:pt x="1356281" y="4551375"/>
                  </a:lnTo>
                  <a:lnTo>
                    <a:pt x="1349465" y="4545626"/>
                  </a:lnTo>
                  <a:lnTo>
                    <a:pt x="1345046" y="4536778"/>
                  </a:lnTo>
                  <a:lnTo>
                    <a:pt x="1343628" y="4525913"/>
                  </a:lnTo>
                  <a:lnTo>
                    <a:pt x="1345713" y="4514022"/>
                  </a:lnTo>
                  <a:lnTo>
                    <a:pt x="1351549" y="4507101"/>
                  </a:lnTo>
                  <a:lnTo>
                    <a:pt x="1360387" y="4502682"/>
                  </a:lnTo>
                  <a:lnTo>
                    <a:pt x="1371227" y="4501265"/>
                  </a:lnTo>
                  <a:lnTo>
                    <a:pt x="1383066" y="4503349"/>
                  </a:lnTo>
                  <a:lnTo>
                    <a:pt x="1389986" y="4509102"/>
                  </a:lnTo>
                  <a:lnTo>
                    <a:pt x="1394406" y="4517357"/>
                  </a:lnTo>
                  <a:lnTo>
                    <a:pt x="1395823" y="4526612"/>
                  </a:lnTo>
                  <a:lnTo>
                    <a:pt x="1393738" y="4535366"/>
                  </a:lnTo>
                  <a:lnTo>
                    <a:pt x="1388903" y="4542370"/>
                  </a:lnTo>
                  <a:lnTo>
                    <a:pt x="1383066" y="4547373"/>
                  </a:lnTo>
                  <a:lnTo>
                    <a:pt x="1377230" y="4550375"/>
                  </a:lnTo>
                  <a:lnTo>
                    <a:pt x="1372393" y="4551375"/>
                  </a:lnTo>
                  <a:close/>
                </a:path>
                <a:path w="4785359" h="4784725">
                  <a:moveTo>
                    <a:pt x="1356386" y="4551464"/>
                  </a:moveTo>
                  <a:close/>
                </a:path>
                <a:path w="4785359" h="4784725">
                  <a:moveTo>
                    <a:pt x="3540600" y="4492676"/>
                  </a:moveTo>
                  <a:lnTo>
                    <a:pt x="3535265" y="4492676"/>
                  </a:lnTo>
                  <a:lnTo>
                    <a:pt x="3528177" y="4491676"/>
                  </a:lnTo>
                  <a:lnTo>
                    <a:pt x="3522591" y="4488674"/>
                  </a:lnTo>
                  <a:lnTo>
                    <a:pt x="3518005" y="4483671"/>
                  </a:lnTo>
                  <a:lnTo>
                    <a:pt x="3513920" y="4476667"/>
                  </a:lnTo>
                  <a:lnTo>
                    <a:pt x="3508833" y="4467828"/>
                  </a:lnTo>
                  <a:lnTo>
                    <a:pt x="3509250" y="4457980"/>
                  </a:lnTo>
                  <a:lnTo>
                    <a:pt x="3514669" y="4448115"/>
                  </a:lnTo>
                  <a:lnTo>
                    <a:pt x="3524591" y="4439225"/>
                  </a:lnTo>
                  <a:lnTo>
                    <a:pt x="3533347" y="4437141"/>
                  </a:lnTo>
                  <a:lnTo>
                    <a:pt x="3542602" y="4438558"/>
                  </a:lnTo>
                  <a:lnTo>
                    <a:pt x="3550857" y="4442977"/>
                  </a:lnTo>
                  <a:lnTo>
                    <a:pt x="3556610" y="4449898"/>
                  </a:lnTo>
                  <a:lnTo>
                    <a:pt x="3561696" y="4461739"/>
                  </a:lnTo>
                  <a:lnTo>
                    <a:pt x="3561279" y="4472588"/>
                  </a:lnTo>
                  <a:lnTo>
                    <a:pt x="3555859" y="4481452"/>
                  </a:lnTo>
                  <a:lnTo>
                    <a:pt x="3545937" y="4487340"/>
                  </a:lnTo>
                  <a:lnTo>
                    <a:pt x="3540600" y="4492676"/>
                  </a:lnTo>
                  <a:close/>
                </a:path>
                <a:path w="4785359" h="4784725">
                  <a:moveTo>
                    <a:pt x="1244235" y="4482004"/>
                  </a:moveTo>
                  <a:lnTo>
                    <a:pt x="1222890" y="4482004"/>
                  </a:lnTo>
                  <a:lnTo>
                    <a:pt x="1215969" y="4473165"/>
                  </a:lnTo>
                  <a:lnTo>
                    <a:pt x="1211550" y="4463316"/>
                  </a:lnTo>
                  <a:lnTo>
                    <a:pt x="1210133" y="4453451"/>
                  </a:lnTo>
                  <a:lnTo>
                    <a:pt x="1212217" y="4444562"/>
                  </a:lnTo>
                  <a:lnTo>
                    <a:pt x="1221055" y="4435390"/>
                  </a:lnTo>
                  <a:lnTo>
                    <a:pt x="1230894" y="4431221"/>
                  </a:lnTo>
                  <a:lnTo>
                    <a:pt x="1240733" y="4431054"/>
                  </a:lnTo>
                  <a:lnTo>
                    <a:pt x="1249571" y="4433889"/>
                  </a:lnTo>
                  <a:lnTo>
                    <a:pt x="1258743" y="4439727"/>
                  </a:lnTo>
                  <a:lnTo>
                    <a:pt x="1262912" y="4448575"/>
                  </a:lnTo>
                  <a:lnTo>
                    <a:pt x="1263078" y="4459440"/>
                  </a:lnTo>
                  <a:lnTo>
                    <a:pt x="1260243" y="4471332"/>
                  </a:lnTo>
                  <a:lnTo>
                    <a:pt x="1254907" y="4476667"/>
                  </a:lnTo>
                  <a:lnTo>
                    <a:pt x="1244235" y="4482004"/>
                  </a:lnTo>
                  <a:close/>
                </a:path>
                <a:path w="4785359" h="4784725">
                  <a:moveTo>
                    <a:pt x="3674096" y="4412455"/>
                  </a:moveTo>
                  <a:lnTo>
                    <a:pt x="3658087" y="4412455"/>
                  </a:lnTo>
                  <a:lnTo>
                    <a:pt x="3647415" y="4407118"/>
                  </a:lnTo>
                  <a:lnTo>
                    <a:pt x="3642079" y="4401783"/>
                  </a:lnTo>
                  <a:lnTo>
                    <a:pt x="3636909" y="4393032"/>
                  </a:lnTo>
                  <a:lnTo>
                    <a:pt x="3636742" y="4383183"/>
                  </a:lnTo>
                  <a:lnTo>
                    <a:pt x="3640578" y="4373318"/>
                  </a:lnTo>
                  <a:lnTo>
                    <a:pt x="3647415" y="4364429"/>
                  </a:lnTo>
                  <a:lnTo>
                    <a:pt x="3659255" y="4361594"/>
                  </a:lnTo>
                  <a:lnTo>
                    <a:pt x="3670094" y="4361760"/>
                  </a:lnTo>
                  <a:lnTo>
                    <a:pt x="3678932" y="4365929"/>
                  </a:lnTo>
                  <a:lnTo>
                    <a:pt x="3684769" y="4375101"/>
                  </a:lnTo>
                  <a:lnTo>
                    <a:pt x="3689938" y="4383856"/>
                  </a:lnTo>
                  <a:lnTo>
                    <a:pt x="3690105" y="4393111"/>
                  </a:lnTo>
                  <a:lnTo>
                    <a:pt x="3686269" y="4401365"/>
                  </a:lnTo>
                  <a:lnTo>
                    <a:pt x="3679432" y="4407118"/>
                  </a:lnTo>
                  <a:lnTo>
                    <a:pt x="3674096" y="4412455"/>
                  </a:lnTo>
                  <a:close/>
                </a:path>
                <a:path w="4785359" h="4784725">
                  <a:moveTo>
                    <a:pt x="3642079" y="4401871"/>
                  </a:moveTo>
                  <a:close/>
                </a:path>
                <a:path w="4785359" h="4784725">
                  <a:moveTo>
                    <a:pt x="1116076" y="4407208"/>
                  </a:moveTo>
                  <a:lnTo>
                    <a:pt x="1100067" y="4407208"/>
                  </a:lnTo>
                  <a:lnTo>
                    <a:pt x="1094731" y="4401871"/>
                  </a:lnTo>
                  <a:lnTo>
                    <a:pt x="1087810" y="4393032"/>
                  </a:lnTo>
                  <a:lnTo>
                    <a:pt x="1083391" y="4383183"/>
                  </a:lnTo>
                  <a:lnTo>
                    <a:pt x="1081974" y="4373318"/>
                  </a:lnTo>
                  <a:lnTo>
                    <a:pt x="1084058" y="4364429"/>
                  </a:lnTo>
                  <a:lnTo>
                    <a:pt x="1092896" y="4357592"/>
                  </a:lnTo>
                  <a:lnTo>
                    <a:pt x="1102735" y="4353756"/>
                  </a:lnTo>
                  <a:lnTo>
                    <a:pt x="1112574" y="4353923"/>
                  </a:lnTo>
                  <a:lnTo>
                    <a:pt x="1121412" y="4359092"/>
                  </a:lnTo>
                  <a:lnTo>
                    <a:pt x="1130584" y="4364930"/>
                  </a:lnTo>
                  <a:lnTo>
                    <a:pt x="1134753" y="4373778"/>
                  </a:lnTo>
                  <a:lnTo>
                    <a:pt x="1134919" y="4384644"/>
                  </a:lnTo>
                  <a:lnTo>
                    <a:pt x="1132085" y="4396535"/>
                  </a:lnTo>
                  <a:lnTo>
                    <a:pt x="1126748" y="4401871"/>
                  </a:lnTo>
                  <a:lnTo>
                    <a:pt x="1116076" y="4407208"/>
                  </a:lnTo>
                  <a:close/>
                </a:path>
                <a:path w="4785359" h="4784725">
                  <a:moveTo>
                    <a:pt x="3796918" y="4327075"/>
                  </a:moveTo>
                  <a:lnTo>
                    <a:pt x="3770238" y="4327075"/>
                  </a:lnTo>
                  <a:lnTo>
                    <a:pt x="3764901" y="4316402"/>
                  </a:lnTo>
                  <a:lnTo>
                    <a:pt x="3761983" y="4307563"/>
                  </a:lnTo>
                  <a:lnTo>
                    <a:pt x="3761566" y="4297714"/>
                  </a:lnTo>
                  <a:lnTo>
                    <a:pt x="3764151" y="4287849"/>
                  </a:lnTo>
                  <a:lnTo>
                    <a:pt x="3770238" y="4278960"/>
                  </a:lnTo>
                  <a:lnTo>
                    <a:pt x="3782077" y="4276042"/>
                  </a:lnTo>
                  <a:lnTo>
                    <a:pt x="3792916" y="4275625"/>
                  </a:lnTo>
                  <a:lnTo>
                    <a:pt x="3801754" y="4278210"/>
                  </a:lnTo>
                  <a:lnTo>
                    <a:pt x="3807591" y="4284296"/>
                  </a:lnTo>
                  <a:lnTo>
                    <a:pt x="3813511" y="4296137"/>
                  </a:lnTo>
                  <a:lnTo>
                    <a:pt x="3814928" y="4306986"/>
                  </a:lnTo>
                  <a:lnTo>
                    <a:pt x="3811343" y="4315851"/>
                  </a:lnTo>
                  <a:lnTo>
                    <a:pt x="3802255" y="4321739"/>
                  </a:lnTo>
                  <a:lnTo>
                    <a:pt x="3796918" y="4327075"/>
                  </a:lnTo>
                  <a:close/>
                </a:path>
                <a:path w="4785359" h="4784725">
                  <a:moveTo>
                    <a:pt x="993253" y="4321739"/>
                  </a:moveTo>
                  <a:lnTo>
                    <a:pt x="977244" y="4321739"/>
                  </a:lnTo>
                  <a:lnTo>
                    <a:pt x="971908" y="4316402"/>
                  </a:lnTo>
                  <a:lnTo>
                    <a:pt x="962820" y="4307563"/>
                  </a:lnTo>
                  <a:lnTo>
                    <a:pt x="959235" y="4297714"/>
                  </a:lnTo>
                  <a:lnTo>
                    <a:pt x="960652" y="4287849"/>
                  </a:lnTo>
                  <a:lnTo>
                    <a:pt x="966572" y="4278960"/>
                  </a:lnTo>
                  <a:lnTo>
                    <a:pt x="972325" y="4272123"/>
                  </a:lnTo>
                  <a:lnTo>
                    <a:pt x="980580" y="4268287"/>
                  </a:lnTo>
                  <a:lnTo>
                    <a:pt x="989835" y="4268454"/>
                  </a:lnTo>
                  <a:lnTo>
                    <a:pt x="998589" y="4273624"/>
                  </a:lnTo>
                  <a:lnTo>
                    <a:pt x="1007761" y="4280212"/>
                  </a:lnTo>
                  <a:lnTo>
                    <a:pt x="1011930" y="4290310"/>
                  </a:lnTo>
                  <a:lnTo>
                    <a:pt x="1012097" y="4301426"/>
                  </a:lnTo>
                  <a:lnTo>
                    <a:pt x="1009262" y="4311066"/>
                  </a:lnTo>
                  <a:lnTo>
                    <a:pt x="1003926" y="4316402"/>
                  </a:lnTo>
                  <a:lnTo>
                    <a:pt x="993253" y="4321739"/>
                  </a:lnTo>
                  <a:close/>
                </a:path>
                <a:path w="4785359" h="4784725">
                  <a:moveTo>
                    <a:pt x="3919741" y="4236270"/>
                  </a:moveTo>
                  <a:lnTo>
                    <a:pt x="3898397" y="4236270"/>
                  </a:lnTo>
                  <a:lnTo>
                    <a:pt x="3887724" y="4225597"/>
                  </a:lnTo>
                  <a:lnTo>
                    <a:pt x="3881721" y="4216758"/>
                  </a:lnTo>
                  <a:lnTo>
                    <a:pt x="3879720" y="4206909"/>
                  </a:lnTo>
                  <a:lnTo>
                    <a:pt x="3881721" y="4197044"/>
                  </a:lnTo>
                  <a:lnTo>
                    <a:pt x="3887724" y="4188155"/>
                  </a:lnTo>
                  <a:lnTo>
                    <a:pt x="3897313" y="4182985"/>
                  </a:lnTo>
                  <a:lnTo>
                    <a:pt x="3908402" y="4182818"/>
                  </a:lnTo>
                  <a:lnTo>
                    <a:pt x="3918490" y="4186653"/>
                  </a:lnTo>
                  <a:lnTo>
                    <a:pt x="3925077" y="4193490"/>
                  </a:lnTo>
                  <a:lnTo>
                    <a:pt x="3931080" y="4202330"/>
                  </a:lnTo>
                  <a:lnTo>
                    <a:pt x="3933081" y="4212179"/>
                  </a:lnTo>
                  <a:lnTo>
                    <a:pt x="3931080" y="4222044"/>
                  </a:lnTo>
                  <a:lnTo>
                    <a:pt x="3925077" y="4230933"/>
                  </a:lnTo>
                  <a:lnTo>
                    <a:pt x="3919741" y="4236270"/>
                  </a:lnTo>
                  <a:close/>
                </a:path>
                <a:path w="4785359" h="4784725">
                  <a:moveTo>
                    <a:pt x="881103" y="4225597"/>
                  </a:moveTo>
                  <a:lnTo>
                    <a:pt x="854422" y="4225597"/>
                  </a:lnTo>
                  <a:lnTo>
                    <a:pt x="849085" y="4220261"/>
                  </a:lnTo>
                  <a:lnTo>
                    <a:pt x="843082" y="4211422"/>
                  </a:lnTo>
                  <a:lnTo>
                    <a:pt x="841081" y="4201573"/>
                  </a:lnTo>
                  <a:lnTo>
                    <a:pt x="843082" y="4191708"/>
                  </a:lnTo>
                  <a:lnTo>
                    <a:pt x="849085" y="4182818"/>
                  </a:lnTo>
                  <a:lnTo>
                    <a:pt x="855672" y="4176815"/>
                  </a:lnTo>
                  <a:lnTo>
                    <a:pt x="865761" y="4174814"/>
                  </a:lnTo>
                  <a:lnTo>
                    <a:pt x="876851" y="4176815"/>
                  </a:lnTo>
                  <a:lnTo>
                    <a:pt x="886439" y="4182818"/>
                  </a:lnTo>
                  <a:lnTo>
                    <a:pt x="892442" y="4188656"/>
                  </a:lnTo>
                  <a:lnTo>
                    <a:pt x="894443" y="4197504"/>
                  </a:lnTo>
                  <a:lnTo>
                    <a:pt x="892442" y="4208370"/>
                  </a:lnTo>
                  <a:lnTo>
                    <a:pt x="886439" y="4220261"/>
                  </a:lnTo>
                  <a:lnTo>
                    <a:pt x="881103" y="4225597"/>
                  </a:lnTo>
                  <a:close/>
                </a:path>
                <a:path w="4785359" h="4784725">
                  <a:moveTo>
                    <a:pt x="4031891" y="4134792"/>
                  </a:moveTo>
                  <a:lnTo>
                    <a:pt x="4005211" y="4134792"/>
                  </a:lnTo>
                  <a:lnTo>
                    <a:pt x="3999874" y="4129456"/>
                  </a:lnTo>
                  <a:lnTo>
                    <a:pt x="3993870" y="4120616"/>
                  </a:lnTo>
                  <a:lnTo>
                    <a:pt x="3991869" y="4110768"/>
                  </a:lnTo>
                  <a:lnTo>
                    <a:pt x="3993870" y="4100903"/>
                  </a:lnTo>
                  <a:lnTo>
                    <a:pt x="3999874" y="4092014"/>
                  </a:lnTo>
                  <a:lnTo>
                    <a:pt x="4008712" y="4086010"/>
                  </a:lnTo>
                  <a:lnTo>
                    <a:pt x="4018551" y="4084009"/>
                  </a:lnTo>
                  <a:lnTo>
                    <a:pt x="4028390" y="4086010"/>
                  </a:lnTo>
                  <a:lnTo>
                    <a:pt x="4037228" y="4092014"/>
                  </a:lnTo>
                  <a:lnTo>
                    <a:pt x="4043231" y="4100853"/>
                  </a:lnTo>
                  <a:lnTo>
                    <a:pt x="4045232" y="4110701"/>
                  </a:lnTo>
                  <a:lnTo>
                    <a:pt x="4043231" y="4120566"/>
                  </a:lnTo>
                  <a:lnTo>
                    <a:pt x="4037228" y="4129456"/>
                  </a:lnTo>
                  <a:lnTo>
                    <a:pt x="4031891" y="4134792"/>
                  </a:lnTo>
                  <a:close/>
                </a:path>
                <a:path w="4785359" h="4784725">
                  <a:moveTo>
                    <a:pt x="763616" y="4129456"/>
                  </a:moveTo>
                  <a:lnTo>
                    <a:pt x="747608" y="4129456"/>
                  </a:lnTo>
                  <a:lnTo>
                    <a:pt x="736935" y="4118783"/>
                  </a:lnTo>
                  <a:lnTo>
                    <a:pt x="730932" y="4109944"/>
                  </a:lnTo>
                  <a:lnTo>
                    <a:pt x="728931" y="4100095"/>
                  </a:lnTo>
                  <a:lnTo>
                    <a:pt x="730932" y="4090230"/>
                  </a:lnTo>
                  <a:lnTo>
                    <a:pt x="736935" y="4081341"/>
                  </a:lnTo>
                  <a:lnTo>
                    <a:pt x="745773" y="4075338"/>
                  </a:lnTo>
                  <a:lnTo>
                    <a:pt x="755612" y="4073337"/>
                  </a:lnTo>
                  <a:lnTo>
                    <a:pt x="765451" y="4075338"/>
                  </a:lnTo>
                  <a:lnTo>
                    <a:pt x="774289" y="4081341"/>
                  </a:lnTo>
                  <a:lnTo>
                    <a:pt x="780292" y="4090181"/>
                  </a:lnTo>
                  <a:lnTo>
                    <a:pt x="782293" y="4100029"/>
                  </a:lnTo>
                  <a:lnTo>
                    <a:pt x="780292" y="4109894"/>
                  </a:lnTo>
                  <a:lnTo>
                    <a:pt x="774289" y="4118783"/>
                  </a:lnTo>
                  <a:lnTo>
                    <a:pt x="763616" y="4129456"/>
                  </a:lnTo>
                  <a:close/>
                </a:path>
                <a:path w="4785359" h="4784725">
                  <a:moveTo>
                    <a:pt x="4138705" y="4027979"/>
                  </a:moveTo>
                  <a:lnTo>
                    <a:pt x="4112025" y="4027979"/>
                  </a:lnTo>
                  <a:lnTo>
                    <a:pt x="4106687" y="4022642"/>
                  </a:lnTo>
                  <a:lnTo>
                    <a:pt x="4100684" y="4013802"/>
                  </a:lnTo>
                  <a:lnTo>
                    <a:pt x="4098683" y="4003954"/>
                  </a:lnTo>
                  <a:lnTo>
                    <a:pt x="4100684" y="3994089"/>
                  </a:lnTo>
                  <a:lnTo>
                    <a:pt x="4106687" y="3985199"/>
                  </a:lnTo>
                  <a:lnTo>
                    <a:pt x="4113275" y="3979196"/>
                  </a:lnTo>
                  <a:lnTo>
                    <a:pt x="4123364" y="3977195"/>
                  </a:lnTo>
                  <a:lnTo>
                    <a:pt x="4134453" y="3979196"/>
                  </a:lnTo>
                  <a:lnTo>
                    <a:pt x="4144042" y="3985199"/>
                  </a:lnTo>
                  <a:lnTo>
                    <a:pt x="4150045" y="3994039"/>
                  </a:lnTo>
                  <a:lnTo>
                    <a:pt x="4152046" y="4003887"/>
                  </a:lnTo>
                  <a:lnTo>
                    <a:pt x="4150045" y="4013752"/>
                  </a:lnTo>
                  <a:lnTo>
                    <a:pt x="4144042" y="4022642"/>
                  </a:lnTo>
                  <a:lnTo>
                    <a:pt x="4138705" y="4027979"/>
                  </a:lnTo>
                  <a:close/>
                </a:path>
                <a:path w="4785359" h="4784725">
                  <a:moveTo>
                    <a:pt x="662139" y="4017306"/>
                  </a:moveTo>
                  <a:lnTo>
                    <a:pt x="635458" y="4017306"/>
                  </a:lnTo>
                  <a:lnTo>
                    <a:pt x="630121" y="4011969"/>
                  </a:lnTo>
                  <a:lnTo>
                    <a:pt x="624952" y="4003130"/>
                  </a:lnTo>
                  <a:lnTo>
                    <a:pt x="624785" y="3993281"/>
                  </a:lnTo>
                  <a:lnTo>
                    <a:pt x="628621" y="3983416"/>
                  </a:lnTo>
                  <a:lnTo>
                    <a:pt x="635458" y="3974527"/>
                  </a:lnTo>
                  <a:lnTo>
                    <a:pt x="644296" y="3968524"/>
                  </a:lnTo>
                  <a:lnTo>
                    <a:pt x="654134" y="3966523"/>
                  </a:lnTo>
                  <a:lnTo>
                    <a:pt x="663973" y="3968524"/>
                  </a:lnTo>
                  <a:lnTo>
                    <a:pt x="672811" y="3974527"/>
                  </a:lnTo>
                  <a:lnTo>
                    <a:pt x="677981" y="3983366"/>
                  </a:lnTo>
                  <a:lnTo>
                    <a:pt x="678147" y="3993215"/>
                  </a:lnTo>
                  <a:lnTo>
                    <a:pt x="674312" y="4003080"/>
                  </a:lnTo>
                  <a:lnTo>
                    <a:pt x="667475" y="4011969"/>
                  </a:lnTo>
                  <a:lnTo>
                    <a:pt x="662139" y="4017306"/>
                  </a:lnTo>
                  <a:close/>
                </a:path>
                <a:path w="4785359" h="4784725">
                  <a:moveTo>
                    <a:pt x="4240183" y="3915828"/>
                  </a:moveTo>
                  <a:lnTo>
                    <a:pt x="4208166" y="3915828"/>
                  </a:lnTo>
                  <a:lnTo>
                    <a:pt x="4208166" y="3910491"/>
                  </a:lnTo>
                  <a:lnTo>
                    <a:pt x="4199077" y="3901652"/>
                  </a:lnTo>
                  <a:lnTo>
                    <a:pt x="4195492" y="3891804"/>
                  </a:lnTo>
                  <a:lnTo>
                    <a:pt x="4196909" y="3881938"/>
                  </a:lnTo>
                  <a:lnTo>
                    <a:pt x="4202829" y="3873049"/>
                  </a:lnTo>
                  <a:lnTo>
                    <a:pt x="4211667" y="3866962"/>
                  </a:lnTo>
                  <a:lnTo>
                    <a:pt x="4221506" y="3864377"/>
                  </a:lnTo>
                  <a:lnTo>
                    <a:pt x="4231345" y="3864794"/>
                  </a:lnTo>
                  <a:lnTo>
                    <a:pt x="4240183" y="3867713"/>
                  </a:lnTo>
                  <a:lnTo>
                    <a:pt x="4246270" y="3876553"/>
                  </a:lnTo>
                  <a:lnTo>
                    <a:pt x="4248855" y="3886401"/>
                  </a:lnTo>
                  <a:lnTo>
                    <a:pt x="4248438" y="3896266"/>
                  </a:lnTo>
                  <a:lnTo>
                    <a:pt x="4245519" y="3905155"/>
                  </a:lnTo>
                  <a:lnTo>
                    <a:pt x="4240183" y="3915828"/>
                  </a:lnTo>
                  <a:close/>
                </a:path>
                <a:path w="4785359" h="4784725">
                  <a:moveTo>
                    <a:pt x="565997" y="3905155"/>
                  </a:moveTo>
                  <a:lnTo>
                    <a:pt x="539316" y="3905155"/>
                  </a:lnTo>
                  <a:lnTo>
                    <a:pt x="533980" y="3894483"/>
                  </a:lnTo>
                  <a:lnTo>
                    <a:pt x="527977" y="3885643"/>
                  </a:lnTo>
                  <a:lnTo>
                    <a:pt x="525976" y="3875795"/>
                  </a:lnTo>
                  <a:lnTo>
                    <a:pt x="527977" y="3865930"/>
                  </a:lnTo>
                  <a:lnTo>
                    <a:pt x="533980" y="3857041"/>
                  </a:lnTo>
                  <a:lnTo>
                    <a:pt x="545903" y="3854122"/>
                  </a:lnTo>
                  <a:lnTo>
                    <a:pt x="557326" y="3853705"/>
                  </a:lnTo>
                  <a:lnTo>
                    <a:pt x="567748" y="3856289"/>
                  </a:lnTo>
                  <a:lnTo>
                    <a:pt x="576670" y="3862376"/>
                  </a:lnTo>
                  <a:lnTo>
                    <a:pt x="579589" y="3871216"/>
                  </a:lnTo>
                  <a:lnTo>
                    <a:pt x="580006" y="3881065"/>
                  </a:lnTo>
                  <a:lnTo>
                    <a:pt x="577421" y="3890930"/>
                  </a:lnTo>
                  <a:lnTo>
                    <a:pt x="571334" y="3899820"/>
                  </a:lnTo>
                  <a:lnTo>
                    <a:pt x="565997" y="3905155"/>
                  </a:lnTo>
                  <a:close/>
                </a:path>
                <a:path w="4785359" h="4784725">
                  <a:moveTo>
                    <a:pt x="4320315" y="3798341"/>
                  </a:moveTo>
                  <a:lnTo>
                    <a:pt x="4304308" y="3798341"/>
                  </a:lnTo>
                  <a:lnTo>
                    <a:pt x="4298971" y="3793006"/>
                  </a:lnTo>
                  <a:lnTo>
                    <a:pt x="4292134" y="3784166"/>
                  </a:lnTo>
                  <a:lnTo>
                    <a:pt x="4288298" y="3774317"/>
                  </a:lnTo>
                  <a:lnTo>
                    <a:pt x="4288465" y="3764452"/>
                  </a:lnTo>
                  <a:lnTo>
                    <a:pt x="4293633" y="3755562"/>
                  </a:lnTo>
                  <a:lnTo>
                    <a:pt x="4299471" y="3748725"/>
                  </a:lnTo>
                  <a:lnTo>
                    <a:pt x="4308309" y="3744890"/>
                  </a:lnTo>
                  <a:lnTo>
                    <a:pt x="4319148" y="3745057"/>
                  </a:lnTo>
                  <a:lnTo>
                    <a:pt x="4330988" y="3750227"/>
                  </a:lnTo>
                  <a:lnTo>
                    <a:pt x="4337075" y="3759066"/>
                  </a:lnTo>
                  <a:lnTo>
                    <a:pt x="4339660" y="3768914"/>
                  </a:lnTo>
                  <a:lnTo>
                    <a:pt x="4339243" y="3778779"/>
                  </a:lnTo>
                  <a:lnTo>
                    <a:pt x="4336325" y="3787669"/>
                  </a:lnTo>
                  <a:lnTo>
                    <a:pt x="4330988" y="3793006"/>
                  </a:lnTo>
                  <a:lnTo>
                    <a:pt x="4320315" y="3798341"/>
                  </a:lnTo>
                  <a:close/>
                </a:path>
                <a:path w="4785359" h="4784725">
                  <a:moveTo>
                    <a:pt x="475193" y="3787669"/>
                  </a:moveTo>
                  <a:lnTo>
                    <a:pt x="453847" y="3787669"/>
                  </a:lnTo>
                  <a:lnTo>
                    <a:pt x="443175" y="3776996"/>
                  </a:lnTo>
                  <a:lnTo>
                    <a:pt x="438005" y="3765155"/>
                  </a:lnTo>
                  <a:lnTo>
                    <a:pt x="437838" y="3754306"/>
                  </a:lnTo>
                  <a:lnTo>
                    <a:pt x="441674" y="3745442"/>
                  </a:lnTo>
                  <a:lnTo>
                    <a:pt x="448511" y="3739554"/>
                  </a:lnTo>
                  <a:lnTo>
                    <a:pt x="457349" y="3734385"/>
                  </a:lnTo>
                  <a:lnTo>
                    <a:pt x="467188" y="3734218"/>
                  </a:lnTo>
                  <a:lnTo>
                    <a:pt x="477027" y="3738053"/>
                  </a:lnTo>
                  <a:lnTo>
                    <a:pt x="485865" y="3744890"/>
                  </a:lnTo>
                  <a:lnTo>
                    <a:pt x="488784" y="3753729"/>
                  </a:lnTo>
                  <a:lnTo>
                    <a:pt x="489200" y="3763578"/>
                  </a:lnTo>
                  <a:lnTo>
                    <a:pt x="486616" y="3773443"/>
                  </a:lnTo>
                  <a:lnTo>
                    <a:pt x="480529" y="3782333"/>
                  </a:lnTo>
                  <a:lnTo>
                    <a:pt x="475193" y="3787669"/>
                  </a:lnTo>
                  <a:close/>
                </a:path>
                <a:path w="4785359" h="4784725">
                  <a:moveTo>
                    <a:pt x="4395024" y="3675520"/>
                  </a:moveTo>
                  <a:lnTo>
                    <a:pt x="4389687" y="3670183"/>
                  </a:lnTo>
                  <a:lnTo>
                    <a:pt x="4384350" y="3670183"/>
                  </a:lnTo>
                  <a:lnTo>
                    <a:pt x="4375179" y="3661343"/>
                  </a:lnTo>
                  <a:lnTo>
                    <a:pt x="4371010" y="3651495"/>
                  </a:lnTo>
                  <a:lnTo>
                    <a:pt x="4370843" y="3641630"/>
                  </a:lnTo>
                  <a:lnTo>
                    <a:pt x="4373678" y="3632740"/>
                  </a:lnTo>
                  <a:lnTo>
                    <a:pt x="4382516" y="3625820"/>
                  </a:lnTo>
                  <a:lnTo>
                    <a:pt x="4392355" y="3621401"/>
                  </a:lnTo>
                  <a:lnTo>
                    <a:pt x="4402194" y="3619983"/>
                  </a:lnTo>
                  <a:lnTo>
                    <a:pt x="4411032" y="3622068"/>
                  </a:lnTo>
                  <a:lnTo>
                    <a:pt x="4417952" y="3630907"/>
                  </a:lnTo>
                  <a:lnTo>
                    <a:pt x="4422371" y="3640755"/>
                  </a:lnTo>
                  <a:lnTo>
                    <a:pt x="4423789" y="3650620"/>
                  </a:lnTo>
                  <a:lnTo>
                    <a:pt x="4421705" y="3659510"/>
                  </a:lnTo>
                  <a:lnTo>
                    <a:pt x="4416786" y="3666514"/>
                  </a:lnTo>
                  <a:lnTo>
                    <a:pt x="4410365" y="3671517"/>
                  </a:lnTo>
                  <a:lnTo>
                    <a:pt x="4402945" y="3674519"/>
                  </a:lnTo>
                  <a:lnTo>
                    <a:pt x="4395024" y="3675520"/>
                  </a:lnTo>
                  <a:close/>
                </a:path>
                <a:path w="4785359" h="4784725">
                  <a:moveTo>
                    <a:pt x="395060" y="3659510"/>
                  </a:moveTo>
                  <a:lnTo>
                    <a:pt x="363043" y="3659510"/>
                  </a:lnTo>
                  <a:lnTo>
                    <a:pt x="357706" y="3648838"/>
                  </a:lnTo>
                  <a:lnTo>
                    <a:pt x="352620" y="3639998"/>
                  </a:lnTo>
                  <a:lnTo>
                    <a:pt x="353037" y="3630150"/>
                  </a:lnTo>
                  <a:lnTo>
                    <a:pt x="358457" y="3620285"/>
                  </a:lnTo>
                  <a:lnTo>
                    <a:pt x="368379" y="3611395"/>
                  </a:lnTo>
                  <a:lnTo>
                    <a:pt x="377134" y="3608560"/>
                  </a:lnTo>
                  <a:lnTo>
                    <a:pt x="386389" y="3608727"/>
                  </a:lnTo>
                  <a:lnTo>
                    <a:pt x="394643" y="3612896"/>
                  </a:lnTo>
                  <a:lnTo>
                    <a:pt x="400396" y="3622068"/>
                  </a:lnTo>
                  <a:lnTo>
                    <a:pt x="405566" y="3630907"/>
                  </a:lnTo>
                  <a:lnTo>
                    <a:pt x="405732" y="3640755"/>
                  </a:lnTo>
                  <a:lnTo>
                    <a:pt x="401897" y="3650620"/>
                  </a:lnTo>
                  <a:lnTo>
                    <a:pt x="395060" y="3659510"/>
                  </a:lnTo>
                  <a:close/>
                </a:path>
                <a:path w="4785359" h="4784725">
                  <a:moveTo>
                    <a:pt x="4480492" y="3542024"/>
                  </a:moveTo>
                  <a:lnTo>
                    <a:pt x="4459147" y="3542024"/>
                  </a:lnTo>
                  <a:lnTo>
                    <a:pt x="4452226" y="3533184"/>
                  </a:lnTo>
                  <a:lnTo>
                    <a:pt x="4447807" y="3523336"/>
                  </a:lnTo>
                  <a:lnTo>
                    <a:pt x="4446390" y="3513471"/>
                  </a:lnTo>
                  <a:lnTo>
                    <a:pt x="4448474" y="3504581"/>
                  </a:lnTo>
                  <a:lnTo>
                    <a:pt x="4457313" y="3497661"/>
                  </a:lnTo>
                  <a:lnTo>
                    <a:pt x="4467152" y="3493242"/>
                  </a:lnTo>
                  <a:lnTo>
                    <a:pt x="4476990" y="3491824"/>
                  </a:lnTo>
                  <a:lnTo>
                    <a:pt x="4485829" y="3493909"/>
                  </a:lnTo>
                  <a:lnTo>
                    <a:pt x="4492749" y="3499747"/>
                  </a:lnTo>
                  <a:lnTo>
                    <a:pt x="4497168" y="3508594"/>
                  </a:lnTo>
                  <a:lnTo>
                    <a:pt x="4498585" y="3519460"/>
                  </a:lnTo>
                  <a:lnTo>
                    <a:pt x="4496501" y="3531351"/>
                  </a:lnTo>
                  <a:lnTo>
                    <a:pt x="4491164" y="3536687"/>
                  </a:lnTo>
                  <a:lnTo>
                    <a:pt x="4480492" y="3542024"/>
                  </a:lnTo>
                  <a:close/>
                </a:path>
                <a:path w="4785359" h="4784725">
                  <a:moveTo>
                    <a:pt x="315016" y="3531351"/>
                  </a:moveTo>
                  <a:lnTo>
                    <a:pt x="304344" y="3531351"/>
                  </a:lnTo>
                  <a:lnTo>
                    <a:pt x="297256" y="3530351"/>
                  </a:lnTo>
                  <a:lnTo>
                    <a:pt x="291670" y="3527349"/>
                  </a:lnTo>
                  <a:lnTo>
                    <a:pt x="287084" y="3522347"/>
                  </a:lnTo>
                  <a:lnTo>
                    <a:pt x="277912" y="3506588"/>
                  </a:lnTo>
                  <a:lnTo>
                    <a:pt x="278329" y="3497333"/>
                  </a:lnTo>
                  <a:lnTo>
                    <a:pt x="283749" y="3489078"/>
                  </a:lnTo>
                  <a:lnTo>
                    <a:pt x="302509" y="3478239"/>
                  </a:lnTo>
                  <a:lnTo>
                    <a:pt x="312348" y="3478656"/>
                  </a:lnTo>
                  <a:lnTo>
                    <a:pt x="322186" y="3484075"/>
                  </a:lnTo>
                  <a:lnTo>
                    <a:pt x="331024" y="3493997"/>
                  </a:lnTo>
                  <a:lnTo>
                    <a:pt x="333026" y="3502752"/>
                  </a:lnTo>
                  <a:lnTo>
                    <a:pt x="331024" y="3512007"/>
                  </a:lnTo>
                  <a:lnTo>
                    <a:pt x="325021" y="3520262"/>
                  </a:lnTo>
                  <a:lnTo>
                    <a:pt x="315016" y="3526016"/>
                  </a:lnTo>
                  <a:lnTo>
                    <a:pt x="315016" y="3531351"/>
                  </a:lnTo>
                  <a:close/>
                </a:path>
                <a:path w="4785359" h="4784725">
                  <a:moveTo>
                    <a:pt x="4539280" y="3408440"/>
                  </a:moveTo>
                  <a:lnTo>
                    <a:pt x="4528490" y="3408440"/>
                  </a:lnTo>
                  <a:lnTo>
                    <a:pt x="4520936" y="3402691"/>
                  </a:lnTo>
                  <a:lnTo>
                    <a:pt x="4515267" y="3393843"/>
                  </a:lnTo>
                  <a:lnTo>
                    <a:pt x="4513599" y="3382977"/>
                  </a:lnTo>
                  <a:lnTo>
                    <a:pt x="4517936" y="3371086"/>
                  </a:lnTo>
                  <a:lnTo>
                    <a:pt x="4523688" y="3364165"/>
                  </a:lnTo>
                  <a:lnTo>
                    <a:pt x="4531943" y="3359746"/>
                  </a:lnTo>
                  <a:lnTo>
                    <a:pt x="4541198" y="3358329"/>
                  </a:lnTo>
                  <a:lnTo>
                    <a:pt x="4549953" y="3360413"/>
                  </a:lnTo>
                  <a:lnTo>
                    <a:pt x="4559958" y="3366167"/>
                  </a:lnTo>
                  <a:lnTo>
                    <a:pt x="4565961" y="3374421"/>
                  </a:lnTo>
                  <a:lnTo>
                    <a:pt x="4567962" y="3383676"/>
                  </a:lnTo>
                  <a:lnTo>
                    <a:pt x="4565961" y="3392431"/>
                  </a:lnTo>
                  <a:lnTo>
                    <a:pt x="4561042" y="3399434"/>
                  </a:lnTo>
                  <a:lnTo>
                    <a:pt x="4554622" y="3404437"/>
                  </a:lnTo>
                  <a:lnTo>
                    <a:pt x="4547201" y="3407439"/>
                  </a:lnTo>
                  <a:lnTo>
                    <a:pt x="4539280" y="3408440"/>
                  </a:lnTo>
                  <a:close/>
                </a:path>
                <a:path w="4785359" h="4784725">
                  <a:moveTo>
                    <a:pt x="4528606" y="3408529"/>
                  </a:moveTo>
                  <a:close/>
                </a:path>
                <a:path w="4785359" h="4784725">
                  <a:moveTo>
                    <a:pt x="245645" y="3397768"/>
                  </a:moveTo>
                  <a:lnTo>
                    <a:pt x="240309" y="3397768"/>
                  </a:lnTo>
                  <a:lnTo>
                    <a:pt x="232388" y="3396767"/>
                  </a:lnTo>
                  <a:lnTo>
                    <a:pt x="224967" y="3393765"/>
                  </a:lnTo>
                  <a:lnTo>
                    <a:pt x="218547" y="3388762"/>
                  </a:lnTo>
                  <a:lnTo>
                    <a:pt x="213627" y="3381758"/>
                  </a:lnTo>
                  <a:lnTo>
                    <a:pt x="229638" y="3344405"/>
                  </a:lnTo>
                  <a:lnTo>
                    <a:pt x="238391" y="3342404"/>
                  </a:lnTo>
                  <a:lnTo>
                    <a:pt x="247647" y="3344405"/>
                  </a:lnTo>
                  <a:lnTo>
                    <a:pt x="255900" y="3350408"/>
                  </a:lnTo>
                  <a:lnTo>
                    <a:pt x="261654" y="3360413"/>
                  </a:lnTo>
                  <a:lnTo>
                    <a:pt x="263738" y="3369168"/>
                  </a:lnTo>
                  <a:lnTo>
                    <a:pt x="262321" y="3378423"/>
                  </a:lnTo>
                  <a:lnTo>
                    <a:pt x="257901" y="3386678"/>
                  </a:lnTo>
                  <a:lnTo>
                    <a:pt x="250981" y="3392431"/>
                  </a:lnTo>
                  <a:lnTo>
                    <a:pt x="245645" y="3397768"/>
                  </a:lnTo>
                  <a:close/>
                </a:path>
                <a:path w="4785359" h="4784725">
                  <a:moveTo>
                    <a:pt x="213627" y="3381847"/>
                  </a:moveTo>
                  <a:close/>
                </a:path>
                <a:path w="4785359" h="4784725">
                  <a:moveTo>
                    <a:pt x="4598067" y="3269519"/>
                  </a:moveTo>
                  <a:lnTo>
                    <a:pt x="4587395" y="3269519"/>
                  </a:lnTo>
                  <a:lnTo>
                    <a:pt x="4579641" y="3263766"/>
                  </a:lnTo>
                  <a:lnTo>
                    <a:pt x="4573387" y="3255512"/>
                  </a:lnTo>
                  <a:lnTo>
                    <a:pt x="4570135" y="3246257"/>
                  </a:lnTo>
                  <a:lnTo>
                    <a:pt x="4571386" y="3237502"/>
                  </a:lnTo>
                  <a:lnTo>
                    <a:pt x="4577223" y="3227496"/>
                  </a:lnTo>
                  <a:lnTo>
                    <a:pt x="4586063" y="3221493"/>
                  </a:lnTo>
                  <a:lnTo>
                    <a:pt x="4596900" y="3219492"/>
                  </a:lnTo>
                  <a:lnTo>
                    <a:pt x="4608741" y="3221493"/>
                  </a:lnTo>
                  <a:lnTo>
                    <a:pt x="4618746" y="3227246"/>
                  </a:lnTo>
                  <a:lnTo>
                    <a:pt x="4624749" y="3235501"/>
                  </a:lnTo>
                  <a:lnTo>
                    <a:pt x="4626750" y="3244756"/>
                  </a:lnTo>
                  <a:lnTo>
                    <a:pt x="4624749" y="3253511"/>
                  </a:lnTo>
                  <a:lnTo>
                    <a:pt x="4619830" y="3260514"/>
                  </a:lnTo>
                  <a:lnTo>
                    <a:pt x="4613409" y="3265517"/>
                  </a:lnTo>
                  <a:lnTo>
                    <a:pt x="4605988" y="3268519"/>
                  </a:lnTo>
                  <a:lnTo>
                    <a:pt x="4598067" y="3269519"/>
                  </a:lnTo>
                  <a:close/>
                </a:path>
                <a:path w="4785359" h="4784725">
                  <a:moveTo>
                    <a:pt x="192193" y="3258847"/>
                  </a:moveTo>
                  <a:lnTo>
                    <a:pt x="181521" y="3258847"/>
                  </a:lnTo>
                  <a:lnTo>
                    <a:pt x="173600" y="3257846"/>
                  </a:lnTo>
                  <a:lnTo>
                    <a:pt x="166179" y="3254845"/>
                  </a:lnTo>
                  <a:lnTo>
                    <a:pt x="159759" y="3249842"/>
                  </a:lnTo>
                  <a:lnTo>
                    <a:pt x="154839" y="3242838"/>
                  </a:lnTo>
                  <a:lnTo>
                    <a:pt x="153589" y="3230997"/>
                  </a:lnTo>
                  <a:lnTo>
                    <a:pt x="156841" y="3220148"/>
                  </a:lnTo>
                  <a:lnTo>
                    <a:pt x="163094" y="3211283"/>
                  </a:lnTo>
                  <a:lnTo>
                    <a:pt x="170848" y="3205395"/>
                  </a:lnTo>
                  <a:lnTo>
                    <a:pt x="182688" y="3204145"/>
                  </a:lnTo>
                  <a:lnTo>
                    <a:pt x="193527" y="3207396"/>
                  </a:lnTo>
                  <a:lnTo>
                    <a:pt x="202365" y="3213650"/>
                  </a:lnTo>
                  <a:lnTo>
                    <a:pt x="208202" y="3221405"/>
                  </a:lnTo>
                  <a:lnTo>
                    <a:pt x="209453" y="3233246"/>
                  </a:lnTo>
                  <a:lnTo>
                    <a:pt x="206201" y="3244094"/>
                  </a:lnTo>
                  <a:lnTo>
                    <a:pt x="199947" y="3252959"/>
                  </a:lnTo>
                  <a:lnTo>
                    <a:pt x="192193" y="3258847"/>
                  </a:lnTo>
                  <a:close/>
                </a:path>
                <a:path w="4785359" h="4784725">
                  <a:moveTo>
                    <a:pt x="4640757" y="3130599"/>
                  </a:moveTo>
                  <a:lnTo>
                    <a:pt x="4630752" y="3124761"/>
                  </a:lnTo>
                  <a:lnTo>
                    <a:pt x="4624749" y="3115913"/>
                  </a:lnTo>
                  <a:lnTo>
                    <a:pt x="4622748" y="3105048"/>
                  </a:lnTo>
                  <a:lnTo>
                    <a:pt x="4624749" y="3093157"/>
                  </a:lnTo>
                  <a:lnTo>
                    <a:pt x="4627501" y="3085402"/>
                  </a:lnTo>
                  <a:lnTo>
                    <a:pt x="4634754" y="3079149"/>
                  </a:lnTo>
                  <a:lnTo>
                    <a:pt x="4645009" y="3075897"/>
                  </a:lnTo>
                  <a:lnTo>
                    <a:pt x="4656765" y="3077148"/>
                  </a:lnTo>
                  <a:lnTo>
                    <a:pt x="4666771" y="3082901"/>
                  </a:lnTo>
                  <a:lnTo>
                    <a:pt x="4672775" y="3091155"/>
                  </a:lnTo>
                  <a:lnTo>
                    <a:pt x="4674776" y="3100410"/>
                  </a:lnTo>
                  <a:lnTo>
                    <a:pt x="4672775" y="3109164"/>
                  </a:lnTo>
                  <a:lnTo>
                    <a:pt x="4640757" y="3130510"/>
                  </a:lnTo>
                  <a:close/>
                </a:path>
                <a:path w="4785359" h="4784725">
                  <a:moveTo>
                    <a:pt x="138831" y="3114590"/>
                  </a:moveTo>
                  <a:lnTo>
                    <a:pt x="133495" y="3114590"/>
                  </a:lnTo>
                  <a:lnTo>
                    <a:pt x="125574" y="3113589"/>
                  </a:lnTo>
                  <a:lnTo>
                    <a:pt x="118153" y="3110588"/>
                  </a:lnTo>
                  <a:lnTo>
                    <a:pt x="111733" y="3105585"/>
                  </a:lnTo>
                  <a:lnTo>
                    <a:pt x="106814" y="3098581"/>
                  </a:lnTo>
                  <a:lnTo>
                    <a:pt x="105563" y="3086825"/>
                  </a:lnTo>
                  <a:lnTo>
                    <a:pt x="108815" y="3076569"/>
                  </a:lnTo>
                  <a:lnTo>
                    <a:pt x="115068" y="3069315"/>
                  </a:lnTo>
                  <a:lnTo>
                    <a:pt x="122823" y="3066564"/>
                  </a:lnTo>
                  <a:lnTo>
                    <a:pt x="134662" y="3064563"/>
                  </a:lnTo>
                  <a:lnTo>
                    <a:pt x="145501" y="3066564"/>
                  </a:lnTo>
                  <a:lnTo>
                    <a:pt x="154339" y="3072567"/>
                  </a:lnTo>
                  <a:lnTo>
                    <a:pt x="160176" y="3082573"/>
                  </a:lnTo>
                  <a:lnTo>
                    <a:pt x="159092" y="3093579"/>
                  </a:lnTo>
                  <a:lnTo>
                    <a:pt x="155507" y="3102583"/>
                  </a:lnTo>
                  <a:lnTo>
                    <a:pt x="148920" y="3109587"/>
                  </a:lnTo>
                  <a:lnTo>
                    <a:pt x="138831" y="3114590"/>
                  </a:lnTo>
                  <a:close/>
                </a:path>
                <a:path w="4785359" h="4784725">
                  <a:moveTo>
                    <a:pt x="4688873" y="2986342"/>
                  </a:moveTo>
                  <a:lnTo>
                    <a:pt x="4683536" y="2986342"/>
                  </a:lnTo>
                  <a:lnTo>
                    <a:pt x="4672697" y="2980589"/>
                  </a:lnTo>
                  <a:lnTo>
                    <a:pt x="4664860" y="2972335"/>
                  </a:lnTo>
                  <a:lnTo>
                    <a:pt x="4661024" y="2963080"/>
                  </a:lnTo>
                  <a:lnTo>
                    <a:pt x="4662192" y="2954325"/>
                  </a:lnTo>
                  <a:lnTo>
                    <a:pt x="4667194" y="2943486"/>
                  </a:lnTo>
                  <a:lnTo>
                    <a:pt x="4674198" y="2935648"/>
                  </a:lnTo>
                  <a:lnTo>
                    <a:pt x="4683203" y="2931813"/>
                  </a:lnTo>
                  <a:lnTo>
                    <a:pt x="4694209" y="2932980"/>
                  </a:lnTo>
                  <a:lnTo>
                    <a:pt x="4704298" y="2937982"/>
                  </a:lnTo>
                  <a:lnTo>
                    <a:pt x="4710885" y="2944986"/>
                  </a:lnTo>
                  <a:lnTo>
                    <a:pt x="4714470" y="2953991"/>
                  </a:lnTo>
                  <a:lnTo>
                    <a:pt x="4715554" y="2964998"/>
                  </a:lnTo>
                  <a:lnTo>
                    <a:pt x="4710635" y="2972835"/>
                  </a:lnTo>
                  <a:lnTo>
                    <a:pt x="4704214" y="2979672"/>
                  </a:lnTo>
                  <a:lnTo>
                    <a:pt x="4696794" y="2984508"/>
                  </a:lnTo>
                  <a:lnTo>
                    <a:pt x="4688873" y="2986342"/>
                  </a:lnTo>
                  <a:close/>
                </a:path>
                <a:path w="4785359" h="4784725">
                  <a:moveTo>
                    <a:pt x="101477" y="2970334"/>
                  </a:moveTo>
                  <a:lnTo>
                    <a:pt x="90805" y="2970334"/>
                  </a:lnTo>
                  <a:lnTo>
                    <a:pt x="82967" y="2969250"/>
                  </a:lnTo>
                  <a:lnTo>
                    <a:pt x="76130" y="2965665"/>
                  </a:lnTo>
                  <a:lnTo>
                    <a:pt x="71294" y="2959078"/>
                  </a:lnTo>
                  <a:lnTo>
                    <a:pt x="69460" y="2948989"/>
                  </a:lnTo>
                  <a:lnTo>
                    <a:pt x="68209" y="2940234"/>
                  </a:lnTo>
                  <a:lnTo>
                    <a:pt x="71461" y="2930979"/>
                  </a:lnTo>
                  <a:lnTo>
                    <a:pt x="77714" y="2922724"/>
                  </a:lnTo>
                  <a:lnTo>
                    <a:pt x="85468" y="2916971"/>
                  </a:lnTo>
                  <a:lnTo>
                    <a:pt x="97225" y="2918055"/>
                  </a:lnTo>
                  <a:lnTo>
                    <a:pt x="107480" y="2921640"/>
                  </a:lnTo>
                  <a:lnTo>
                    <a:pt x="114734" y="2928227"/>
                  </a:lnTo>
                  <a:lnTo>
                    <a:pt x="117486" y="2938316"/>
                  </a:lnTo>
                  <a:lnTo>
                    <a:pt x="118737" y="2950073"/>
                  </a:lnTo>
                  <a:lnTo>
                    <a:pt x="115485" y="2960328"/>
                  </a:lnTo>
                  <a:lnTo>
                    <a:pt x="109231" y="2967582"/>
                  </a:lnTo>
                  <a:lnTo>
                    <a:pt x="101477" y="2970334"/>
                  </a:lnTo>
                  <a:close/>
                </a:path>
                <a:path w="4785359" h="4784725">
                  <a:moveTo>
                    <a:pt x="4720889" y="2836749"/>
                  </a:moveTo>
                  <a:lnTo>
                    <a:pt x="4715554" y="2836749"/>
                  </a:lnTo>
                  <a:lnTo>
                    <a:pt x="4704714" y="2833998"/>
                  </a:lnTo>
                  <a:lnTo>
                    <a:pt x="4696877" y="2826744"/>
                  </a:lnTo>
                  <a:lnTo>
                    <a:pt x="4693042" y="2816488"/>
                  </a:lnTo>
                  <a:lnTo>
                    <a:pt x="4694209" y="2804732"/>
                  </a:lnTo>
                  <a:lnTo>
                    <a:pt x="4696961" y="2796895"/>
                  </a:lnTo>
                  <a:lnTo>
                    <a:pt x="4704215" y="2790057"/>
                  </a:lnTo>
                  <a:lnTo>
                    <a:pt x="4714470" y="2785221"/>
                  </a:lnTo>
                  <a:lnTo>
                    <a:pt x="4726226" y="2783387"/>
                  </a:lnTo>
                  <a:lnTo>
                    <a:pt x="4734064" y="2788390"/>
                  </a:lnTo>
                  <a:lnTo>
                    <a:pt x="4740901" y="2795394"/>
                  </a:lnTo>
                  <a:lnTo>
                    <a:pt x="4745737" y="2804399"/>
                  </a:lnTo>
                  <a:lnTo>
                    <a:pt x="4747571" y="2815404"/>
                  </a:lnTo>
                  <a:lnTo>
                    <a:pt x="4742652" y="2825493"/>
                  </a:lnTo>
                  <a:lnTo>
                    <a:pt x="4736232" y="2832080"/>
                  </a:lnTo>
                  <a:lnTo>
                    <a:pt x="4728811" y="2835665"/>
                  </a:lnTo>
                  <a:lnTo>
                    <a:pt x="4720889" y="2836749"/>
                  </a:lnTo>
                  <a:close/>
                </a:path>
                <a:path w="4785359" h="4784725">
                  <a:moveTo>
                    <a:pt x="69370" y="2826077"/>
                  </a:moveTo>
                  <a:lnTo>
                    <a:pt x="64034" y="2826077"/>
                  </a:lnTo>
                  <a:lnTo>
                    <a:pt x="53112" y="2824243"/>
                  </a:lnTo>
                  <a:lnTo>
                    <a:pt x="44690" y="2819407"/>
                  </a:lnTo>
                  <a:lnTo>
                    <a:pt x="39271" y="2812570"/>
                  </a:lnTo>
                  <a:lnTo>
                    <a:pt x="37353" y="2804732"/>
                  </a:lnTo>
                  <a:lnTo>
                    <a:pt x="36186" y="2792976"/>
                  </a:lnTo>
                  <a:lnTo>
                    <a:pt x="40021" y="2782720"/>
                  </a:lnTo>
                  <a:lnTo>
                    <a:pt x="47859" y="2775466"/>
                  </a:lnTo>
                  <a:lnTo>
                    <a:pt x="58698" y="2772715"/>
                  </a:lnTo>
                  <a:lnTo>
                    <a:pt x="69704" y="2771547"/>
                  </a:lnTo>
                  <a:lnTo>
                    <a:pt x="78709" y="2775383"/>
                  </a:lnTo>
                  <a:lnTo>
                    <a:pt x="85713" y="2783220"/>
                  </a:lnTo>
                  <a:lnTo>
                    <a:pt x="90716" y="2794060"/>
                  </a:lnTo>
                  <a:lnTo>
                    <a:pt x="88881" y="2805066"/>
                  </a:lnTo>
                  <a:lnTo>
                    <a:pt x="84045" y="2814070"/>
                  </a:lnTo>
                  <a:lnTo>
                    <a:pt x="77208" y="2821074"/>
                  </a:lnTo>
                  <a:lnTo>
                    <a:pt x="69370" y="2826077"/>
                  </a:lnTo>
                  <a:close/>
                </a:path>
                <a:path w="4785359" h="4784725">
                  <a:moveTo>
                    <a:pt x="4742236" y="2692493"/>
                  </a:moveTo>
                  <a:lnTo>
                    <a:pt x="4736899" y="2687157"/>
                  </a:lnTo>
                  <a:lnTo>
                    <a:pt x="4729061" y="2685239"/>
                  </a:lnTo>
                  <a:lnTo>
                    <a:pt x="4722224" y="2679819"/>
                  </a:lnTo>
                  <a:lnTo>
                    <a:pt x="4717388" y="2671398"/>
                  </a:lnTo>
                  <a:lnTo>
                    <a:pt x="4715554" y="2660475"/>
                  </a:lnTo>
                  <a:lnTo>
                    <a:pt x="4718222" y="2649636"/>
                  </a:lnTo>
                  <a:lnTo>
                    <a:pt x="4724893" y="2641798"/>
                  </a:lnTo>
                  <a:lnTo>
                    <a:pt x="4733564" y="2637963"/>
                  </a:lnTo>
                  <a:lnTo>
                    <a:pt x="4742236" y="2639130"/>
                  </a:lnTo>
                  <a:lnTo>
                    <a:pt x="4753158" y="2641048"/>
                  </a:lnTo>
                  <a:lnTo>
                    <a:pt x="4761579" y="2646468"/>
                  </a:lnTo>
                  <a:lnTo>
                    <a:pt x="4766998" y="2654889"/>
                  </a:lnTo>
                  <a:lnTo>
                    <a:pt x="4768916" y="2665812"/>
                  </a:lnTo>
                  <a:lnTo>
                    <a:pt x="4766248" y="2676734"/>
                  </a:lnTo>
                  <a:lnTo>
                    <a:pt x="4759578" y="2685155"/>
                  </a:lnTo>
                  <a:lnTo>
                    <a:pt x="4750907" y="2690575"/>
                  </a:lnTo>
                  <a:lnTo>
                    <a:pt x="4742236" y="2692493"/>
                  </a:lnTo>
                  <a:close/>
                </a:path>
                <a:path w="4785359" h="4784725">
                  <a:moveTo>
                    <a:pt x="42689" y="2676484"/>
                  </a:moveTo>
                  <a:lnTo>
                    <a:pt x="31767" y="2674650"/>
                  </a:lnTo>
                  <a:lnTo>
                    <a:pt x="23346" y="2669814"/>
                  </a:lnTo>
                  <a:lnTo>
                    <a:pt x="17926" y="2662977"/>
                  </a:lnTo>
                  <a:lnTo>
                    <a:pt x="16008" y="2655139"/>
                  </a:lnTo>
                  <a:lnTo>
                    <a:pt x="17843" y="2643383"/>
                  </a:lnTo>
                  <a:lnTo>
                    <a:pt x="22679" y="2633127"/>
                  </a:lnTo>
                  <a:lnTo>
                    <a:pt x="29516" y="2625873"/>
                  </a:lnTo>
                  <a:lnTo>
                    <a:pt x="37353" y="2623122"/>
                  </a:lnTo>
                  <a:lnTo>
                    <a:pt x="49109" y="2624956"/>
                  </a:lnTo>
                  <a:lnTo>
                    <a:pt x="59365" y="2629792"/>
                  </a:lnTo>
                  <a:lnTo>
                    <a:pt x="66619" y="2636629"/>
                  </a:lnTo>
                  <a:lnTo>
                    <a:pt x="69370" y="2644467"/>
                  </a:lnTo>
                  <a:lnTo>
                    <a:pt x="67453" y="2656223"/>
                  </a:lnTo>
                  <a:lnTo>
                    <a:pt x="62033" y="2666479"/>
                  </a:lnTo>
                  <a:lnTo>
                    <a:pt x="53612" y="2673732"/>
                  </a:lnTo>
                  <a:lnTo>
                    <a:pt x="42689" y="2676484"/>
                  </a:lnTo>
                  <a:close/>
                </a:path>
                <a:path w="4785359" h="4784725">
                  <a:moveTo>
                    <a:pt x="4752908" y="2542900"/>
                  </a:moveTo>
                  <a:lnTo>
                    <a:pt x="4752908" y="2537564"/>
                  </a:lnTo>
                  <a:lnTo>
                    <a:pt x="4741985" y="2535646"/>
                  </a:lnTo>
                  <a:lnTo>
                    <a:pt x="4733564" y="2530227"/>
                  </a:lnTo>
                  <a:lnTo>
                    <a:pt x="4728144" y="2521805"/>
                  </a:lnTo>
                  <a:lnTo>
                    <a:pt x="4726226" y="2510882"/>
                  </a:lnTo>
                  <a:lnTo>
                    <a:pt x="4728895" y="2500043"/>
                  </a:lnTo>
                  <a:lnTo>
                    <a:pt x="4735565" y="2492206"/>
                  </a:lnTo>
                  <a:lnTo>
                    <a:pt x="4744237" y="2488370"/>
                  </a:lnTo>
                  <a:lnTo>
                    <a:pt x="4752908" y="2489538"/>
                  </a:lnTo>
                  <a:lnTo>
                    <a:pt x="4763830" y="2491455"/>
                  </a:lnTo>
                  <a:lnTo>
                    <a:pt x="4772251" y="2496875"/>
                  </a:lnTo>
                  <a:lnTo>
                    <a:pt x="4777671" y="2505297"/>
                  </a:lnTo>
                  <a:lnTo>
                    <a:pt x="4779589" y="2516219"/>
                  </a:lnTo>
                  <a:lnTo>
                    <a:pt x="4777671" y="2524890"/>
                  </a:lnTo>
                  <a:lnTo>
                    <a:pt x="4772251" y="2533562"/>
                  </a:lnTo>
                  <a:lnTo>
                    <a:pt x="4763830" y="2540232"/>
                  </a:lnTo>
                  <a:lnTo>
                    <a:pt x="4752908" y="2542900"/>
                  </a:lnTo>
                  <a:close/>
                </a:path>
                <a:path w="4785359" h="4784725">
                  <a:moveTo>
                    <a:pt x="32017" y="2526891"/>
                  </a:moveTo>
                  <a:lnTo>
                    <a:pt x="21094" y="2524974"/>
                  </a:lnTo>
                  <a:lnTo>
                    <a:pt x="12673" y="2519554"/>
                  </a:lnTo>
                  <a:lnTo>
                    <a:pt x="7253" y="2511133"/>
                  </a:lnTo>
                  <a:lnTo>
                    <a:pt x="5336" y="2500211"/>
                  </a:lnTo>
                  <a:lnTo>
                    <a:pt x="7253" y="2489288"/>
                  </a:lnTo>
                  <a:lnTo>
                    <a:pt x="12673" y="2480866"/>
                  </a:lnTo>
                  <a:lnTo>
                    <a:pt x="21094" y="2475447"/>
                  </a:lnTo>
                  <a:lnTo>
                    <a:pt x="32017" y="2473529"/>
                  </a:lnTo>
                  <a:lnTo>
                    <a:pt x="40688" y="2475447"/>
                  </a:lnTo>
                  <a:lnTo>
                    <a:pt x="49360" y="2480866"/>
                  </a:lnTo>
                  <a:lnTo>
                    <a:pt x="56030" y="2489288"/>
                  </a:lnTo>
                  <a:lnTo>
                    <a:pt x="58698" y="2500211"/>
                  </a:lnTo>
                  <a:lnTo>
                    <a:pt x="56780" y="2511133"/>
                  </a:lnTo>
                  <a:lnTo>
                    <a:pt x="51361" y="2519554"/>
                  </a:lnTo>
                  <a:lnTo>
                    <a:pt x="42940" y="2524974"/>
                  </a:lnTo>
                  <a:lnTo>
                    <a:pt x="32017" y="2526891"/>
                  </a:lnTo>
                  <a:close/>
                </a:path>
                <a:path w="4785359" h="4784725">
                  <a:moveTo>
                    <a:pt x="4758244" y="2387971"/>
                  </a:moveTo>
                  <a:lnTo>
                    <a:pt x="4747322" y="2386053"/>
                  </a:lnTo>
                  <a:lnTo>
                    <a:pt x="4738901" y="2380634"/>
                  </a:lnTo>
                  <a:lnTo>
                    <a:pt x="4733481" y="2372212"/>
                  </a:lnTo>
                  <a:lnTo>
                    <a:pt x="4731628" y="2361659"/>
                  </a:lnTo>
                  <a:lnTo>
                    <a:pt x="4731628" y="2360997"/>
                  </a:lnTo>
                  <a:lnTo>
                    <a:pt x="4733481" y="2352618"/>
                  </a:lnTo>
                  <a:lnTo>
                    <a:pt x="4738901" y="2343947"/>
                  </a:lnTo>
                  <a:lnTo>
                    <a:pt x="4747322" y="2337277"/>
                  </a:lnTo>
                  <a:lnTo>
                    <a:pt x="4758244" y="2334609"/>
                  </a:lnTo>
                  <a:lnTo>
                    <a:pt x="4766915" y="2337277"/>
                  </a:lnTo>
                  <a:lnTo>
                    <a:pt x="4775587" y="2343947"/>
                  </a:lnTo>
                  <a:lnTo>
                    <a:pt x="4782257" y="2352618"/>
                  </a:lnTo>
                  <a:lnTo>
                    <a:pt x="4784835" y="2360997"/>
                  </a:lnTo>
                  <a:lnTo>
                    <a:pt x="4784835" y="2361659"/>
                  </a:lnTo>
                  <a:lnTo>
                    <a:pt x="4782257" y="2372212"/>
                  </a:lnTo>
                  <a:lnTo>
                    <a:pt x="4775587" y="2380634"/>
                  </a:lnTo>
                  <a:lnTo>
                    <a:pt x="4766915" y="2386053"/>
                  </a:lnTo>
                  <a:lnTo>
                    <a:pt x="4758244" y="2387971"/>
                  </a:lnTo>
                  <a:close/>
                </a:path>
                <a:path w="4785359" h="4784725">
                  <a:moveTo>
                    <a:pt x="26681" y="2377298"/>
                  </a:moveTo>
                  <a:lnTo>
                    <a:pt x="18009" y="2375381"/>
                  </a:lnTo>
                  <a:lnTo>
                    <a:pt x="9338" y="2369961"/>
                  </a:lnTo>
                  <a:lnTo>
                    <a:pt x="2668" y="2361540"/>
                  </a:lnTo>
                  <a:lnTo>
                    <a:pt x="0" y="2350617"/>
                  </a:lnTo>
                  <a:lnTo>
                    <a:pt x="2668" y="2339695"/>
                  </a:lnTo>
                  <a:lnTo>
                    <a:pt x="9338" y="2331274"/>
                  </a:lnTo>
                  <a:lnTo>
                    <a:pt x="18009" y="2325854"/>
                  </a:lnTo>
                  <a:lnTo>
                    <a:pt x="26681" y="2323936"/>
                  </a:lnTo>
                  <a:lnTo>
                    <a:pt x="37603" y="2325854"/>
                  </a:lnTo>
                  <a:lnTo>
                    <a:pt x="46025" y="2331274"/>
                  </a:lnTo>
                  <a:lnTo>
                    <a:pt x="51444" y="2339695"/>
                  </a:lnTo>
                  <a:lnTo>
                    <a:pt x="53362" y="2350617"/>
                  </a:lnTo>
                  <a:lnTo>
                    <a:pt x="51444" y="2361540"/>
                  </a:lnTo>
                  <a:lnTo>
                    <a:pt x="46025" y="2369961"/>
                  </a:lnTo>
                  <a:lnTo>
                    <a:pt x="37603" y="2375381"/>
                  </a:lnTo>
                  <a:lnTo>
                    <a:pt x="26681" y="2377298"/>
                  </a:lnTo>
                  <a:close/>
                </a:path>
                <a:path w="4785359" h="4784725">
                  <a:moveTo>
                    <a:pt x="4752908" y="2238378"/>
                  </a:moveTo>
                  <a:lnTo>
                    <a:pt x="4747571" y="2238378"/>
                  </a:lnTo>
                  <a:lnTo>
                    <a:pt x="4739650" y="2236544"/>
                  </a:lnTo>
                  <a:lnTo>
                    <a:pt x="4732229" y="2231708"/>
                  </a:lnTo>
                  <a:lnTo>
                    <a:pt x="4725809" y="2224871"/>
                  </a:lnTo>
                  <a:lnTo>
                    <a:pt x="4720889" y="2217033"/>
                  </a:lnTo>
                  <a:lnTo>
                    <a:pt x="4722807" y="2206027"/>
                  </a:lnTo>
                  <a:lnTo>
                    <a:pt x="4728227" y="2197022"/>
                  </a:lnTo>
                  <a:lnTo>
                    <a:pt x="4736649" y="2190018"/>
                  </a:lnTo>
                  <a:lnTo>
                    <a:pt x="4747571" y="2185016"/>
                  </a:lnTo>
                  <a:lnTo>
                    <a:pt x="4758494" y="2186933"/>
                  </a:lnTo>
                  <a:lnTo>
                    <a:pt x="4766915" y="2192353"/>
                  </a:lnTo>
                  <a:lnTo>
                    <a:pt x="4772335" y="2200774"/>
                  </a:lnTo>
                  <a:lnTo>
                    <a:pt x="4774253" y="2211697"/>
                  </a:lnTo>
                  <a:lnTo>
                    <a:pt x="4775420" y="2222619"/>
                  </a:lnTo>
                  <a:lnTo>
                    <a:pt x="4771584" y="2231041"/>
                  </a:lnTo>
                  <a:lnTo>
                    <a:pt x="4763747" y="2236460"/>
                  </a:lnTo>
                  <a:lnTo>
                    <a:pt x="4752908" y="2238378"/>
                  </a:lnTo>
                  <a:close/>
                </a:path>
                <a:path w="4785359" h="4784725">
                  <a:moveTo>
                    <a:pt x="37353" y="2227706"/>
                  </a:moveTo>
                  <a:lnTo>
                    <a:pt x="32017" y="2227706"/>
                  </a:lnTo>
                  <a:lnTo>
                    <a:pt x="24179" y="2224954"/>
                  </a:lnTo>
                  <a:lnTo>
                    <a:pt x="17342" y="2217700"/>
                  </a:lnTo>
                  <a:lnTo>
                    <a:pt x="12506" y="2207444"/>
                  </a:lnTo>
                  <a:lnTo>
                    <a:pt x="10672" y="2195688"/>
                  </a:lnTo>
                  <a:lnTo>
                    <a:pt x="12590" y="2187850"/>
                  </a:lnTo>
                  <a:lnTo>
                    <a:pt x="18009" y="2181013"/>
                  </a:lnTo>
                  <a:lnTo>
                    <a:pt x="26430" y="2176177"/>
                  </a:lnTo>
                  <a:lnTo>
                    <a:pt x="37353" y="2174343"/>
                  </a:lnTo>
                  <a:lnTo>
                    <a:pt x="48276" y="2176261"/>
                  </a:lnTo>
                  <a:lnTo>
                    <a:pt x="56697" y="2181680"/>
                  </a:lnTo>
                  <a:lnTo>
                    <a:pt x="62117" y="2190102"/>
                  </a:lnTo>
                  <a:lnTo>
                    <a:pt x="64034" y="2201024"/>
                  </a:lnTo>
                  <a:lnTo>
                    <a:pt x="61366" y="2211947"/>
                  </a:lnTo>
                  <a:lnTo>
                    <a:pt x="54696" y="2220368"/>
                  </a:lnTo>
                  <a:lnTo>
                    <a:pt x="46024" y="2225788"/>
                  </a:lnTo>
                  <a:lnTo>
                    <a:pt x="37353" y="2227706"/>
                  </a:lnTo>
                  <a:close/>
                </a:path>
                <a:path w="4785359" h="4784725">
                  <a:moveTo>
                    <a:pt x="4736899" y="2088785"/>
                  </a:moveTo>
                  <a:lnTo>
                    <a:pt x="4731563" y="2088785"/>
                  </a:lnTo>
                  <a:lnTo>
                    <a:pt x="4723642" y="2087701"/>
                  </a:lnTo>
                  <a:lnTo>
                    <a:pt x="4716221" y="2084116"/>
                  </a:lnTo>
                  <a:lnTo>
                    <a:pt x="4709801" y="2077529"/>
                  </a:lnTo>
                  <a:lnTo>
                    <a:pt x="4704881" y="2067440"/>
                  </a:lnTo>
                  <a:lnTo>
                    <a:pt x="4706799" y="2056434"/>
                  </a:lnTo>
                  <a:lnTo>
                    <a:pt x="4712219" y="2047429"/>
                  </a:lnTo>
                  <a:lnTo>
                    <a:pt x="4720640" y="2040426"/>
                  </a:lnTo>
                  <a:lnTo>
                    <a:pt x="4731563" y="2035423"/>
                  </a:lnTo>
                  <a:lnTo>
                    <a:pt x="4740235" y="2037341"/>
                  </a:lnTo>
                  <a:lnTo>
                    <a:pt x="4748906" y="2042760"/>
                  </a:lnTo>
                  <a:lnTo>
                    <a:pt x="4755576" y="2051181"/>
                  </a:lnTo>
                  <a:lnTo>
                    <a:pt x="4758244" y="2062104"/>
                  </a:lnTo>
                  <a:lnTo>
                    <a:pt x="4759411" y="2070776"/>
                  </a:lnTo>
                  <a:lnTo>
                    <a:pt x="4755576" y="2079447"/>
                  </a:lnTo>
                  <a:lnTo>
                    <a:pt x="4747738" y="2086117"/>
                  </a:lnTo>
                  <a:lnTo>
                    <a:pt x="4736899" y="2088785"/>
                  </a:lnTo>
                  <a:close/>
                </a:path>
                <a:path w="4785359" h="4784725">
                  <a:moveTo>
                    <a:pt x="53362" y="2078113"/>
                  </a:moveTo>
                  <a:lnTo>
                    <a:pt x="48026" y="2078113"/>
                  </a:lnTo>
                  <a:lnTo>
                    <a:pt x="37937" y="2073110"/>
                  </a:lnTo>
                  <a:lnTo>
                    <a:pt x="31350" y="2066106"/>
                  </a:lnTo>
                  <a:lnTo>
                    <a:pt x="27765" y="2057101"/>
                  </a:lnTo>
                  <a:lnTo>
                    <a:pt x="26681" y="2046095"/>
                  </a:lnTo>
                  <a:lnTo>
                    <a:pt x="29432" y="2036006"/>
                  </a:lnTo>
                  <a:lnTo>
                    <a:pt x="36686" y="2029419"/>
                  </a:lnTo>
                  <a:lnTo>
                    <a:pt x="46942" y="2025834"/>
                  </a:lnTo>
                  <a:lnTo>
                    <a:pt x="58698" y="2024750"/>
                  </a:lnTo>
                  <a:lnTo>
                    <a:pt x="66536" y="2027502"/>
                  </a:lnTo>
                  <a:lnTo>
                    <a:pt x="73373" y="2034756"/>
                  </a:lnTo>
                  <a:lnTo>
                    <a:pt x="78209" y="2045011"/>
                  </a:lnTo>
                  <a:lnTo>
                    <a:pt x="80043" y="2056768"/>
                  </a:lnTo>
                  <a:lnTo>
                    <a:pt x="75124" y="2064605"/>
                  </a:lnTo>
                  <a:lnTo>
                    <a:pt x="68704" y="2071443"/>
                  </a:lnTo>
                  <a:lnTo>
                    <a:pt x="61283" y="2076279"/>
                  </a:lnTo>
                  <a:lnTo>
                    <a:pt x="53362" y="2078113"/>
                  </a:lnTo>
                  <a:close/>
                </a:path>
                <a:path w="4785359" h="4784725">
                  <a:moveTo>
                    <a:pt x="4715464" y="1944529"/>
                  </a:moveTo>
                  <a:lnTo>
                    <a:pt x="4710129" y="1944529"/>
                  </a:lnTo>
                  <a:lnTo>
                    <a:pt x="4699206" y="1942694"/>
                  </a:lnTo>
                  <a:lnTo>
                    <a:pt x="4690785" y="1937858"/>
                  </a:lnTo>
                  <a:lnTo>
                    <a:pt x="4685365" y="1931021"/>
                  </a:lnTo>
                  <a:lnTo>
                    <a:pt x="4683447" y="1923184"/>
                  </a:lnTo>
                  <a:lnTo>
                    <a:pt x="4682280" y="1911427"/>
                  </a:lnTo>
                  <a:lnTo>
                    <a:pt x="4686116" y="1901172"/>
                  </a:lnTo>
                  <a:lnTo>
                    <a:pt x="4693953" y="1893918"/>
                  </a:lnTo>
                  <a:lnTo>
                    <a:pt x="4704792" y="1891166"/>
                  </a:lnTo>
                  <a:lnTo>
                    <a:pt x="4713547" y="1889999"/>
                  </a:lnTo>
                  <a:lnTo>
                    <a:pt x="4722802" y="1893834"/>
                  </a:lnTo>
                  <a:lnTo>
                    <a:pt x="4731057" y="1901672"/>
                  </a:lnTo>
                  <a:lnTo>
                    <a:pt x="4736809" y="1912511"/>
                  </a:lnTo>
                  <a:lnTo>
                    <a:pt x="4734975" y="1921266"/>
                  </a:lnTo>
                  <a:lnTo>
                    <a:pt x="4730139" y="1930521"/>
                  </a:lnTo>
                  <a:lnTo>
                    <a:pt x="4723302" y="1938775"/>
                  </a:lnTo>
                  <a:lnTo>
                    <a:pt x="4715464" y="1944529"/>
                  </a:lnTo>
                  <a:close/>
                </a:path>
                <a:path w="4785359" h="4784725">
                  <a:moveTo>
                    <a:pt x="80043" y="1928520"/>
                  </a:moveTo>
                  <a:lnTo>
                    <a:pt x="74707" y="1928520"/>
                  </a:lnTo>
                  <a:lnTo>
                    <a:pt x="63868" y="1925769"/>
                  </a:lnTo>
                  <a:lnTo>
                    <a:pt x="56030" y="1918515"/>
                  </a:lnTo>
                  <a:lnTo>
                    <a:pt x="52195" y="1908259"/>
                  </a:lnTo>
                  <a:lnTo>
                    <a:pt x="53362" y="1896503"/>
                  </a:lnTo>
                  <a:lnTo>
                    <a:pt x="56113" y="1886414"/>
                  </a:lnTo>
                  <a:lnTo>
                    <a:pt x="63367" y="1879827"/>
                  </a:lnTo>
                  <a:lnTo>
                    <a:pt x="73623" y="1876241"/>
                  </a:lnTo>
                  <a:lnTo>
                    <a:pt x="85379" y="1875157"/>
                  </a:lnTo>
                  <a:lnTo>
                    <a:pt x="95468" y="1880911"/>
                  </a:lnTo>
                  <a:lnTo>
                    <a:pt x="102055" y="1889165"/>
                  </a:lnTo>
                  <a:lnTo>
                    <a:pt x="105640" y="1898420"/>
                  </a:lnTo>
                  <a:lnTo>
                    <a:pt x="106724" y="1907175"/>
                  </a:lnTo>
                  <a:lnTo>
                    <a:pt x="101805" y="1917264"/>
                  </a:lnTo>
                  <a:lnTo>
                    <a:pt x="95385" y="1923851"/>
                  </a:lnTo>
                  <a:lnTo>
                    <a:pt x="87964" y="1927436"/>
                  </a:lnTo>
                  <a:lnTo>
                    <a:pt x="80043" y="1928520"/>
                  </a:lnTo>
                  <a:close/>
                </a:path>
                <a:path w="4785359" h="4784725">
                  <a:moveTo>
                    <a:pt x="4683447" y="1794936"/>
                  </a:moveTo>
                  <a:lnTo>
                    <a:pt x="4672775" y="1794936"/>
                  </a:lnTo>
                  <a:lnTo>
                    <a:pt x="4664854" y="1793935"/>
                  </a:lnTo>
                  <a:lnTo>
                    <a:pt x="4657433" y="1790934"/>
                  </a:lnTo>
                  <a:lnTo>
                    <a:pt x="4651013" y="1785931"/>
                  </a:lnTo>
                  <a:lnTo>
                    <a:pt x="4646094" y="1778927"/>
                  </a:lnTo>
                  <a:lnTo>
                    <a:pt x="4647178" y="1767171"/>
                  </a:lnTo>
                  <a:lnTo>
                    <a:pt x="4650763" y="1756915"/>
                  </a:lnTo>
                  <a:lnTo>
                    <a:pt x="4657350" y="1749661"/>
                  </a:lnTo>
                  <a:lnTo>
                    <a:pt x="4667439" y="1746909"/>
                  </a:lnTo>
                  <a:lnTo>
                    <a:pt x="4678445" y="1744908"/>
                  </a:lnTo>
                  <a:lnTo>
                    <a:pt x="4687449" y="1746909"/>
                  </a:lnTo>
                  <a:lnTo>
                    <a:pt x="4694454" y="1752913"/>
                  </a:lnTo>
                  <a:lnTo>
                    <a:pt x="4699457" y="1762918"/>
                  </a:lnTo>
                  <a:lnTo>
                    <a:pt x="4700707" y="1774675"/>
                  </a:lnTo>
                  <a:lnTo>
                    <a:pt x="4697455" y="1784930"/>
                  </a:lnTo>
                  <a:lnTo>
                    <a:pt x="4691201" y="1792184"/>
                  </a:lnTo>
                  <a:lnTo>
                    <a:pt x="4683447" y="1794936"/>
                  </a:lnTo>
                  <a:close/>
                </a:path>
                <a:path w="4785359" h="4784725">
                  <a:moveTo>
                    <a:pt x="117486" y="1784263"/>
                  </a:moveTo>
                  <a:lnTo>
                    <a:pt x="106814" y="1784263"/>
                  </a:lnTo>
                  <a:lnTo>
                    <a:pt x="96808" y="1778510"/>
                  </a:lnTo>
                  <a:lnTo>
                    <a:pt x="90805" y="1770256"/>
                  </a:lnTo>
                  <a:lnTo>
                    <a:pt x="88804" y="1761001"/>
                  </a:lnTo>
                  <a:lnTo>
                    <a:pt x="90805" y="1752246"/>
                  </a:lnTo>
                  <a:lnTo>
                    <a:pt x="93556" y="1741406"/>
                  </a:lnTo>
                  <a:lnTo>
                    <a:pt x="100810" y="1733569"/>
                  </a:lnTo>
                  <a:lnTo>
                    <a:pt x="111066" y="1729733"/>
                  </a:lnTo>
                  <a:lnTo>
                    <a:pt x="122822" y="1730901"/>
                  </a:lnTo>
                  <a:lnTo>
                    <a:pt x="130576" y="1736654"/>
                  </a:lnTo>
                  <a:lnTo>
                    <a:pt x="136830" y="1744908"/>
                  </a:lnTo>
                  <a:lnTo>
                    <a:pt x="140082" y="1754163"/>
                  </a:lnTo>
                  <a:lnTo>
                    <a:pt x="138831" y="1762918"/>
                  </a:lnTo>
                  <a:lnTo>
                    <a:pt x="136996" y="1770756"/>
                  </a:lnTo>
                  <a:lnTo>
                    <a:pt x="132161" y="1777593"/>
                  </a:lnTo>
                  <a:lnTo>
                    <a:pt x="125323" y="1782429"/>
                  </a:lnTo>
                  <a:lnTo>
                    <a:pt x="117486" y="1784263"/>
                  </a:lnTo>
                  <a:close/>
                </a:path>
                <a:path w="4785359" h="4784725">
                  <a:moveTo>
                    <a:pt x="4635422" y="1656016"/>
                  </a:moveTo>
                  <a:lnTo>
                    <a:pt x="4630085" y="1656016"/>
                  </a:lnTo>
                  <a:lnTo>
                    <a:pt x="4622164" y="1654181"/>
                  </a:lnTo>
                  <a:lnTo>
                    <a:pt x="4614743" y="1649345"/>
                  </a:lnTo>
                  <a:lnTo>
                    <a:pt x="4608323" y="1642508"/>
                  </a:lnTo>
                  <a:lnTo>
                    <a:pt x="4603404" y="1634671"/>
                  </a:lnTo>
                  <a:lnTo>
                    <a:pt x="4602153" y="1625916"/>
                  </a:lnTo>
                  <a:lnTo>
                    <a:pt x="4605405" y="1616661"/>
                  </a:lnTo>
                  <a:lnTo>
                    <a:pt x="4611658" y="1608406"/>
                  </a:lnTo>
                  <a:lnTo>
                    <a:pt x="4619413" y="1602653"/>
                  </a:lnTo>
                  <a:lnTo>
                    <a:pt x="4631252" y="1600652"/>
                  </a:lnTo>
                  <a:lnTo>
                    <a:pt x="4642092" y="1602653"/>
                  </a:lnTo>
                  <a:lnTo>
                    <a:pt x="4650929" y="1608656"/>
                  </a:lnTo>
                  <a:lnTo>
                    <a:pt x="4656765" y="1618662"/>
                  </a:lnTo>
                  <a:lnTo>
                    <a:pt x="4658016" y="1629668"/>
                  </a:lnTo>
                  <a:lnTo>
                    <a:pt x="4654765" y="1638673"/>
                  </a:lnTo>
                  <a:lnTo>
                    <a:pt x="4648512" y="1645677"/>
                  </a:lnTo>
                  <a:lnTo>
                    <a:pt x="4640757" y="1650679"/>
                  </a:lnTo>
                  <a:lnTo>
                    <a:pt x="4635422" y="1656016"/>
                  </a:lnTo>
                  <a:close/>
                </a:path>
                <a:path w="4785359" h="4784725">
                  <a:moveTo>
                    <a:pt x="160176" y="1640007"/>
                  </a:moveTo>
                  <a:lnTo>
                    <a:pt x="149503" y="1640007"/>
                  </a:lnTo>
                  <a:lnTo>
                    <a:pt x="141749" y="1634169"/>
                  </a:lnTo>
                  <a:lnTo>
                    <a:pt x="135496" y="1625321"/>
                  </a:lnTo>
                  <a:lnTo>
                    <a:pt x="132244" y="1614455"/>
                  </a:lnTo>
                  <a:lnTo>
                    <a:pt x="133495" y="1602564"/>
                  </a:lnTo>
                  <a:lnTo>
                    <a:pt x="139331" y="1594810"/>
                  </a:lnTo>
                  <a:lnTo>
                    <a:pt x="148169" y="1588556"/>
                  </a:lnTo>
                  <a:lnTo>
                    <a:pt x="159008" y="1585305"/>
                  </a:lnTo>
                  <a:lnTo>
                    <a:pt x="170848" y="1586555"/>
                  </a:lnTo>
                  <a:lnTo>
                    <a:pt x="178602" y="1592393"/>
                  </a:lnTo>
                  <a:lnTo>
                    <a:pt x="184856" y="1601241"/>
                  </a:lnTo>
                  <a:lnTo>
                    <a:pt x="188108" y="1612107"/>
                  </a:lnTo>
                  <a:lnTo>
                    <a:pt x="186857" y="1623998"/>
                  </a:lnTo>
                  <a:lnTo>
                    <a:pt x="181938" y="1631002"/>
                  </a:lnTo>
                  <a:lnTo>
                    <a:pt x="175517" y="1636005"/>
                  </a:lnTo>
                  <a:lnTo>
                    <a:pt x="168097" y="1639006"/>
                  </a:lnTo>
                  <a:lnTo>
                    <a:pt x="160176" y="1640007"/>
                  </a:lnTo>
                  <a:close/>
                </a:path>
                <a:path w="4785359" h="4784725">
                  <a:moveTo>
                    <a:pt x="4587395" y="1511848"/>
                  </a:moveTo>
                  <a:lnTo>
                    <a:pt x="4576723" y="1511848"/>
                  </a:lnTo>
                  <a:lnTo>
                    <a:pt x="4568802" y="1510847"/>
                  </a:lnTo>
                  <a:lnTo>
                    <a:pt x="4561381" y="1507846"/>
                  </a:lnTo>
                  <a:lnTo>
                    <a:pt x="4554960" y="1502843"/>
                  </a:lnTo>
                  <a:lnTo>
                    <a:pt x="4550041" y="1495839"/>
                  </a:lnTo>
                  <a:lnTo>
                    <a:pt x="4548790" y="1486995"/>
                  </a:lnTo>
                  <a:lnTo>
                    <a:pt x="4552042" y="1477740"/>
                  </a:lnTo>
                  <a:lnTo>
                    <a:pt x="4558296" y="1469486"/>
                  </a:lnTo>
                  <a:lnTo>
                    <a:pt x="4566050" y="1463733"/>
                  </a:lnTo>
                  <a:lnTo>
                    <a:pt x="4577890" y="1461648"/>
                  </a:lnTo>
                  <a:lnTo>
                    <a:pt x="4588729" y="1463066"/>
                  </a:lnTo>
                  <a:lnTo>
                    <a:pt x="4597568" y="1467485"/>
                  </a:lnTo>
                  <a:lnTo>
                    <a:pt x="4603404" y="1474405"/>
                  </a:lnTo>
                  <a:lnTo>
                    <a:pt x="4604655" y="1486246"/>
                  </a:lnTo>
                  <a:lnTo>
                    <a:pt x="4601403" y="1497095"/>
                  </a:lnTo>
                  <a:lnTo>
                    <a:pt x="4595149" y="1505960"/>
                  </a:lnTo>
                  <a:lnTo>
                    <a:pt x="4587395" y="1511848"/>
                  </a:lnTo>
                  <a:close/>
                </a:path>
                <a:path w="4785359" h="4784725">
                  <a:moveTo>
                    <a:pt x="213627" y="1501086"/>
                  </a:moveTo>
                  <a:lnTo>
                    <a:pt x="202955" y="1501086"/>
                  </a:lnTo>
                  <a:lnTo>
                    <a:pt x="195201" y="1492997"/>
                  </a:lnTo>
                  <a:lnTo>
                    <a:pt x="188947" y="1484399"/>
                  </a:lnTo>
                  <a:lnTo>
                    <a:pt x="185696" y="1474784"/>
                  </a:lnTo>
                  <a:lnTo>
                    <a:pt x="186946" y="1463644"/>
                  </a:lnTo>
                  <a:lnTo>
                    <a:pt x="192783" y="1453638"/>
                  </a:lnTo>
                  <a:lnTo>
                    <a:pt x="201621" y="1447635"/>
                  </a:lnTo>
                  <a:lnTo>
                    <a:pt x="212460" y="1445634"/>
                  </a:lnTo>
                  <a:lnTo>
                    <a:pt x="224300" y="1447635"/>
                  </a:lnTo>
                  <a:lnTo>
                    <a:pt x="232054" y="1453473"/>
                  </a:lnTo>
                  <a:lnTo>
                    <a:pt x="238307" y="1462321"/>
                  </a:lnTo>
                  <a:lnTo>
                    <a:pt x="241559" y="1473186"/>
                  </a:lnTo>
                  <a:lnTo>
                    <a:pt x="240309" y="1485078"/>
                  </a:lnTo>
                  <a:lnTo>
                    <a:pt x="235389" y="1492081"/>
                  </a:lnTo>
                  <a:lnTo>
                    <a:pt x="228969" y="1497084"/>
                  </a:lnTo>
                  <a:lnTo>
                    <a:pt x="221548" y="1500086"/>
                  </a:lnTo>
                  <a:lnTo>
                    <a:pt x="213627" y="1501086"/>
                  </a:lnTo>
                  <a:close/>
                </a:path>
                <a:path w="4785359" h="4784725">
                  <a:moveTo>
                    <a:pt x="4523271" y="1378086"/>
                  </a:moveTo>
                  <a:lnTo>
                    <a:pt x="4512598" y="1378086"/>
                  </a:lnTo>
                  <a:lnTo>
                    <a:pt x="4507762" y="1377085"/>
                  </a:lnTo>
                  <a:lnTo>
                    <a:pt x="4501926" y="1374084"/>
                  </a:lnTo>
                  <a:lnTo>
                    <a:pt x="4496090" y="1369081"/>
                  </a:lnTo>
                  <a:lnTo>
                    <a:pt x="4491254" y="1362077"/>
                  </a:lnTo>
                  <a:lnTo>
                    <a:pt x="4489169" y="1350325"/>
                  </a:lnTo>
                  <a:lnTo>
                    <a:pt x="4490586" y="1339476"/>
                  </a:lnTo>
                  <a:lnTo>
                    <a:pt x="4495005" y="1330611"/>
                  </a:lnTo>
                  <a:lnTo>
                    <a:pt x="4501926" y="1324723"/>
                  </a:lnTo>
                  <a:lnTo>
                    <a:pt x="4513766" y="1322722"/>
                  </a:lnTo>
                  <a:lnTo>
                    <a:pt x="4524605" y="1324723"/>
                  </a:lnTo>
                  <a:lnTo>
                    <a:pt x="4533443" y="1330727"/>
                  </a:lnTo>
                  <a:lnTo>
                    <a:pt x="4539280" y="1340732"/>
                  </a:lnTo>
                  <a:lnTo>
                    <a:pt x="4541364" y="1349487"/>
                  </a:lnTo>
                  <a:lnTo>
                    <a:pt x="4539947" y="1358742"/>
                  </a:lnTo>
                  <a:lnTo>
                    <a:pt x="4535528" y="1366996"/>
                  </a:lnTo>
                  <a:lnTo>
                    <a:pt x="4528606" y="1372750"/>
                  </a:lnTo>
                  <a:lnTo>
                    <a:pt x="4523271" y="1378086"/>
                  </a:lnTo>
                  <a:close/>
                </a:path>
                <a:path w="4785359" h="4784725">
                  <a:moveTo>
                    <a:pt x="4491254" y="1362166"/>
                  </a:moveTo>
                  <a:close/>
                </a:path>
                <a:path w="4785359" h="4784725">
                  <a:moveTo>
                    <a:pt x="288335" y="1362166"/>
                  </a:moveTo>
                  <a:lnTo>
                    <a:pt x="266990" y="1362166"/>
                  </a:lnTo>
                  <a:lnTo>
                    <a:pt x="256984" y="1356328"/>
                  </a:lnTo>
                  <a:lnTo>
                    <a:pt x="250981" y="1347480"/>
                  </a:lnTo>
                  <a:lnTo>
                    <a:pt x="248980" y="1336615"/>
                  </a:lnTo>
                  <a:lnTo>
                    <a:pt x="250981" y="1324723"/>
                  </a:lnTo>
                  <a:lnTo>
                    <a:pt x="259819" y="1317803"/>
                  </a:lnTo>
                  <a:lnTo>
                    <a:pt x="269658" y="1313384"/>
                  </a:lnTo>
                  <a:lnTo>
                    <a:pt x="279497" y="1311967"/>
                  </a:lnTo>
                  <a:lnTo>
                    <a:pt x="288335" y="1314051"/>
                  </a:lnTo>
                  <a:lnTo>
                    <a:pt x="295255" y="1319889"/>
                  </a:lnTo>
                  <a:lnTo>
                    <a:pt x="299674" y="1328737"/>
                  </a:lnTo>
                  <a:lnTo>
                    <a:pt x="301092" y="1339602"/>
                  </a:lnTo>
                  <a:lnTo>
                    <a:pt x="299007" y="1351494"/>
                  </a:lnTo>
                  <a:lnTo>
                    <a:pt x="288335" y="1362166"/>
                  </a:lnTo>
                  <a:close/>
                </a:path>
                <a:path w="4785359" h="4784725">
                  <a:moveTo>
                    <a:pt x="4453811" y="1244680"/>
                  </a:moveTo>
                  <a:lnTo>
                    <a:pt x="4443137" y="1244680"/>
                  </a:lnTo>
                  <a:lnTo>
                    <a:pt x="4436051" y="1243679"/>
                  </a:lnTo>
                  <a:lnTo>
                    <a:pt x="4430465" y="1240677"/>
                  </a:lnTo>
                  <a:lnTo>
                    <a:pt x="4425879" y="1235675"/>
                  </a:lnTo>
                  <a:lnTo>
                    <a:pt x="4421792" y="1228671"/>
                  </a:lnTo>
                  <a:lnTo>
                    <a:pt x="4418958" y="1219827"/>
                  </a:lnTo>
                  <a:lnTo>
                    <a:pt x="4451142" y="1191228"/>
                  </a:lnTo>
                  <a:lnTo>
                    <a:pt x="4460981" y="1195064"/>
                  </a:lnTo>
                  <a:lnTo>
                    <a:pt x="4469819" y="1201901"/>
                  </a:lnTo>
                  <a:lnTo>
                    <a:pt x="4471904" y="1213742"/>
                  </a:lnTo>
                  <a:lnTo>
                    <a:pt x="4470487" y="1224591"/>
                  </a:lnTo>
                  <a:lnTo>
                    <a:pt x="4466067" y="1233455"/>
                  </a:lnTo>
                  <a:lnTo>
                    <a:pt x="4459147" y="1239343"/>
                  </a:lnTo>
                  <a:lnTo>
                    <a:pt x="4453811" y="1244680"/>
                  </a:lnTo>
                  <a:close/>
                </a:path>
                <a:path w="4785359" h="4784725">
                  <a:moveTo>
                    <a:pt x="347122" y="1233918"/>
                  </a:moveTo>
                  <a:lnTo>
                    <a:pt x="341786" y="1233918"/>
                  </a:lnTo>
                  <a:lnTo>
                    <a:pt x="336450" y="1228582"/>
                  </a:lnTo>
                  <a:lnTo>
                    <a:pt x="326528" y="1222744"/>
                  </a:lnTo>
                  <a:lnTo>
                    <a:pt x="321108" y="1213896"/>
                  </a:lnTo>
                  <a:lnTo>
                    <a:pt x="320691" y="1203030"/>
                  </a:lnTo>
                  <a:lnTo>
                    <a:pt x="325778" y="1191139"/>
                  </a:lnTo>
                  <a:lnTo>
                    <a:pt x="331614" y="1184219"/>
                  </a:lnTo>
                  <a:lnTo>
                    <a:pt x="340452" y="1179800"/>
                  </a:lnTo>
                  <a:lnTo>
                    <a:pt x="351291" y="1178382"/>
                  </a:lnTo>
                  <a:lnTo>
                    <a:pt x="363131" y="1180467"/>
                  </a:lnTo>
                  <a:lnTo>
                    <a:pt x="369968" y="1189306"/>
                  </a:lnTo>
                  <a:lnTo>
                    <a:pt x="373804" y="1199155"/>
                  </a:lnTo>
                  <a:lnTo>
                    <a:pt x="373637" y="1209020"/>
                  </a:lnTo>
                  <a:lnTo>
                    <a:pt x="364382" y="1224913"/>
                  </a:lnTo>
                  <a:lnTo>
                    <a:pt x="359796" y="1229916"/>
                  </a:lnTo>
                  <a:lnTo>
                    <a:pt x="354210" y="1232918"/>
                  </a:lnTo>
                  <a:lnTo>
                    <a:pt x="347122" y="1233918"/>
                  </a:lnTo>
                  <a:close/>
                </a:path>
                <a:path w="4785359" h="4784725">
                  <a:moveTo>
                    <a:pt x="4373767" y="1116343"/>
                  </a:moveTo>
                  <a:lnTo>
                    <a:pt x="4357758" y="1116343"/>
                  </a:lnTo>
                  <a:lnTo>
                    <a:pt x="4347087" y="1111007"/>
                  </a:lnTo>
                  <a:lnTo>
                    <a:pt x="4341750" y="1105670"/>
                  </a:lnTo>
                  <a:lnTo>
                    <a:pt x="4341750" y="1100334"/>
                  </a:lnTo>
                  <a:lnTo>
                    <a:pt x="4336580" y="1091495"/>
                  </a:lnTo>
                  <a:lnTo>
                    <a:pt x="4336413" y="1081646"/>
                  </a:lnTo>
                  <a:lnTo>
                    <a:pt x="4340249" y="1071781"/>
                  </a:lnTo>
                  <a:lnTo>
                    <a:pt x="4347087" y="1062891"/>
                  </a:lnTo>
                  <a:lnTo>
                    <a:pt x="4358926" y="1060056"/>
                  </a:lnTo>
                  <a:lnTo>
                    <a:pt x="4369765" y="1060223"/>
                  </a:lnTo>
                  <a:lnTo>
                    <a:pt x="4378603" y="1064392"/>
                  </a:lnTo>
                  <a:lnTo>
                    <a:pt x="4384440" y="1073564"/>
                  </a:lnTo>
                  <a:lnTo>
                    <a:pt x="4389777" y="1073564"/>
                  </a:lnTo>
                  <a:lnTo>
                    <a:pt x="4392611" y="1085405"/>
                  </a:lnTo>
                  <a:lnTo>
                    <a:pt x="4392444" y="1096254"/>
                  </a:lnTo>
                  <a:lnTo>
                    <a:pt x="4388275" y="1105119"/>
                  </a:lnTo>
                  <a:lnTo>
                    <a:pt x="4379102" y="1111007"/>
                  </a:lnTo>
                  <a:lnTo>
                    <a:pt x="4373767" y="1116343"/>
                  </a:lnTo>
                  <a:close/>
                </a:path>
                <a:path w="4785359" h="4784725">
                  <a:moveTo>
                    <a:pt x="437928" y="1105670"/>
                  </a:moveTo>
                  <a:lnTo>
                    <a:pt x="416583" y="1105670"/>
                  </a:lnTo>
                  <a:lnTo>
                    <a:pt x="411247" y="1100334"/>
                  </a:lnTo>
                  <a:lnTo>
                    <a:pt x="404410" y="1091495"/>
                  </a:lnTo>
                  <a:lnTo>
                    <a:pt x="400574" y="1081646"/>
                  </a:lnTo>
                  <a:lnTo>
                    <a:pt x="400741" y="1071781"/>
                  </a:lnTo>
                  <a:lnTo>
                    <a:pt x="405910" y="1062891"/>
                  </a:lnTo>
                  <a:lnTo>
                    <a:pt x="411747" y="1056054"/>
                  </a:lnTo>
                  <a:lnTo>
                    <a:pt x="420585" y="1052219"/>
                  </a:lnTo>
                  <a:lnTo>
                    <a:pt x="431424" y="1052386"/>
                  </a:lnTo>
                  <a:lnTo>
                    <a:pt x="443264" y="1057555"/>
                  </a:lnTo>
                  <a:lnTo>
                    <a:pt x="450101" y="1063393"/>
                  </a:lnTo>
                  <a:lnTo>
                    <a:pt x="453937" y="1072241"/>
                  </a:lnTo>
                  <a:lnTo>
                    <a:pt x="453770" y="1083107"/>
                  </a:lnTo>
                  <a:lnTo>
                    <a:pt x="448600" y="1094998"/>
                  </a:lnTo>
                  <a:lnTo>
                    <a:pt x="437928" y="1105670"/>
                  </a:lnTo>
                  <a:close/>
                </a:path>
                <a:path w="4785359" h="4784725">
                  <a:moveTo>
                    <a:pt x="4282962" y="993431"/>
                  </a:moveTo>
                  <a:lnTo>
                    <a:pt x="4266953" y="993431"/>
                  </a:lnTo>
                  <a:lnTo>
                    <a:pt x="4256281" y="982759"/>
                  </a:lnTo>
                  <a:lnTo>
                    <a:pt x="4251111" y="970918"/>
                  </a:lnTo>
                  <a:lnTo>
                    <a:pt x="4250944" y="960069"/>
                  </a:lnTo>
                  <a:lnTo>
                    <a:pt x="4254780" y="951204"/>
                  </a:lnTo>
                  <a:lnTo>
                    <a:pt x="4261618" y="945316"/>
                  </a:lnTo>
                  <a:lnTo>
                    <a:pt x="4270455" y="939396"/>
                  </a:lnTo>
                  <a:lnTo>
                    <a:pt x="4280294" y="937979"/>
                  </a:lnTo>
                  <a:lnTo>
                    <a:pt x="4290132" y="941564"/>
                  </a:lnTo>
                  <a:lnTo>
                    <a:pt x="4298971" y="950652"/>
                  </a:lnTo>
                  <a:lnTo>
                    <a:pt x="4301889" y="959492"/>
                  </a:lnTo>
                  <a:lnTo>
                    <a:pt x="4302306" y="969340"/>
                  </a:lnTo>
                  <a:lnTo>
                    <a:pt x="4299721" y="979205"/>
                  </a:lnTo>
                  <a:lnTo>
                    <a:pt x="4293633" y="988095"/>
                  </a:lnTo>
                  <a:lnTo>
                    <a:pt x="4288298" y="988095"/>
                  </a:lnTo>
                  <a:lnTo>
                    <a:pt x="4282962" y="993431"/>
                  </a:lnTo>
                  <a:close/>
                </a:path>
                <a:path w="4785359" h="4784725">
                  <a:moveTo>
                    <a:pt x="523308" y="982759"/>
                  </a:moveTo>
                  <a:lnTo>
                    <a:pt x="501962" y="982759"/>
                  </a:lnTo>
                  <a:lnTo>
                    <a:pt x="496626" y="977423"/>
                  </a:lnTo>
                  <a:lnTo>
                    <a:pt x="490540" y="968583"/>
                  </a:lnTo>
                  <a:lnTo>
                    <a:pt x="487955" y="958735"/>
                  </a:lnTo>
                  <a:lnTo>
                    <a:pt x="488372" y="948869"/>
                  </a:lnTo>
                  <a:lnTo>
                    <a:pt x="491290" y="939980"/>
                  </a:lnTo>
                  <a:lnTo>
                    <a:pt x="500128" y="933143"/>
                  </a:lnTo>
                  <a:lnTo>
                    <a:pt x="509967" y="929307"/>
                  </a:lnTo>
                  <a:lnTo>
                    <a:pt x="519806" y="929474"/>
                  </a:lnTo>
                  <a:lnTo>
                    <a:pt x="528644" y="934643"/>
                  </a:lnTo>
                  <a:lnTo>
                    <a:pt x="537732" y="943483"/>
                  </a:lnTo>
                  <a:lnTo>
                    <a:pt x="541317" y="953331"/>
                  </a:lnTo>
                  <a:lnTo>
                    <a:pt x="539900" y="963197"/>
                  </a:lnTo>
                  <a:lnTo>
                    <a:pt x="533980" y="972086"/>
                  </a:lnTo>
                  <a:lnTo>
                    <a:pt x="523308" y="982759"/>
                  </a:lnTo>
                  <a:close/>
                </a:path>
                <a:path w="4785359" h="4784725">
                  <a:moveTo>
                    <a:pt x="4186821" y="876034"/>
                  </a:moveTo>
                  <a:lnTo>
                    <a:pt x="4176149" y="876034"/>
                  </a:lnTo>
                  <a:lnTo>
                    <a:pt x="4165475" y="870698"/>
                  </a:lnTo>
                  <a:lnTo>
                    <a:pt x="4160139" y="865361"/>
                  </a:lnTo>
                  <a:lnTo>
                    <a:pt x="4157221" y="856522"/>
                  </a:lnTo>
                  <a:lnTo>
                    <a:pt x="4156805" y="846673"/>
                  </a:lnTo>
                  <a:lnTo>
                    <a:pt x="4159389" y="836808"/>
                  </a:lnTo>
                  <a:lnTo>
                    <a:pt x="4165475" y="827918"/>
                  </a:lnTo>
                  <a:lnTo>
                    <a:pt x="4174313" y="821915"/>
                  </a:lnTo>
                  <a:lnTo>
                    <a:pt x="4184152" y="819914"/>
                  </a:lnTo>
                  <a:lnTo>
                    <a:pt x="4193991" y="821915"/>
                  </a:lnTo>
                  <a:lnTo>
                    <a:pt x="4202829" y="827918"/>
                  </a:lnTo>
                  <a:lnTo>
                    <a:pt x="4207999" y="839843"/>
                  </a:lnTo>
                  <a:lnTo>
                    <a:pt x="4208166" y="851276"/>
                  </a:lnTo>
                  <a:lnTo>
                    <a:pt x="4204330" y="861725"/>
                  </a:lnTo>
                  <a:lnTo>
                    <a:pt x="4197493" y="870698"/>
                  </a:lnTo>
                  <a:lnTo>
                    <a:pt x="4192156" y="870698"/>
                  </a:lnTo>
                  <a:lnTo>
                    <a:pt x="4186821" y="876034"/>
                  </a:lnTo>
                  <a:close/>
                </a:path>
                <a:path w="4785359" h="4784725">
                  <a:moveTo>
                    <a:pt x="624785" y="865361"/>
                  </a:moveTo>
                  <a:lnTo>
                    <a:pt x="598104" y="865361"/>
                  </a:lnTo>
                  <a:lnTo>
                    <a:pt x="592768" y="860025"/>
                  </a:lnTo>
                  <a:lnTo>
                    <a:pt x="586681" y="851185"/>
                  </a:lnTo>
                  <a:lnTo>
                    <a:pt x="584096" y="841337"/>
                  </a:lnTo>
                  <a:lnTo>
                    <a:pt x="584513" y="831472"/>
                  </a:lnTo>
                  <a:lnTo>
                    <a:pt x="587432" y="822582"/>
                  </a:lnTo>
                  <a:lnTo>
                    <a:pt x="596270" y="816579"/>
                  </a:lnTo>
                  <a:lnTo>
                    <a:pt x="606108" y="814578"/>
                  </a:lnTo>
                  <a:lnTo>
                    <a:pt x="615947" y="816579"/>
                  </a:lnTo>
                  <a:lnTo>
                    <a:pt x="624785" y="822582"/>
                  </a:lnTo>
                  <a:lnTo>
                    <a:pt x="631622" y="828420"/>
                  </a:lnTo>
                  <a:lnTo>
                    <a:pt x="635458" y="837268"/>
                  </a:lnTo>
                  <a:lnTo>
                    <a:pt x="635291" y="848134"/>
                  </a:lnTo>
                  <a:lnTo>
                    <a:pt x="630121" y="860025"/>
                  </a:lnTo>
                  <a:lnTo>
                    <a:pt x="624785" y="865361"/>
                  </a:lnTo>
                  <a:close/>
                </a:path>
                <a:path w="4785359" h="4784725">
                  <a:moveTo>
                    <a:pt x="4096015" y="763795"/>
                  </a:moveTo>
                  <a:lnTo>
                    <a:pt x="4069335" y="763795"/>
                  </a:lnTo>
                  <a:lnTo>
                    <a:pt x="4063998" y="758459"/>
                  </a:lnTo>
                  <a:lnTo>
                    <a:pt x="4057994" y="748869"/>
                  </a:lnTo>
                  <a:lnTo>
                    <a:pt x="4055993" y="737769"/>
                  </a:lnTo>
                  <a:lnTo>
                    <a:pt x="4057994" y="727654"/>
                  </a:lnTo>
                  <a:lnTo>
                    <a:pt x="4063998" y="721016"/>
                  </a:lnTo>
                  <a:lnTo>
                    <a:pt x="4072836" y="715012"/>
                  </a:lnTo>
                  <a:lnTo>
                    <a:pt x="4082675" y="713011"/>
                  </a:lnTo>
                  <a:lnTo>
                    <a:pt x="4092514" y="715012"/>
                  </a:lnTo>
                  <a:lnTo>
                    <a:pt x="4101352" y="721016"/>
                  </a:lnTo>
                  <a:lnTo>
                    <a:pt x="4107355" y="729855"/>
                  </a:lnTo>
                  <a:lnTo>
                    <a:pt x="4109356" y="739704"/>
                  </a:lnTo>
                  <a:lnTo>
                    <a:pt x="4107355" y="749569"/>
                  </a:lnTo>
                  <a:lnTo>
                    <a:pt x="4101352" y="758459"/>
                  </a:lnTo>
                  <a:lnTo>
                    <a:pt x="4096015" y="763795"/>
                  </a:lnTo>
                  <a:close/>
                </a:path>
                <a:path w="4785359" h="4784725">
                  <a:moveTo>
                    <a:pt x="720927" y="758459"/>
                  </a:moveTo>
                  <a:lnTo>
                    <a:pt x="704918" y="758459"/>
                  </a:lnTo>
                  <a:lnTo>
                    <a:pt x="694245" y="747786"/>
                  </a:lnTo>
                  <a:lnTo>
                    <a:pt x="688242" y="738946"/>
                  </a:lnTo>
                  <a:lnTo>
                    <a:pt x="686241" y="729098"/>
                  </a:lnTo>
                  <a:lnTo>
                    <a:pt x="688242" y="719233"/>
                  </a:lnTo>
                  <a:lnTo>
                    <a:pt x="694245" y="710343"/>
                  </a:lnTo>
                  <a:lnTo>
                    <a:pt x="703084" y="704340"/>
                  </a:lnTo>
                  <a:lnTo>
                    <a:pt x="712922" y="702339"/>
                  </a:lnTo>
                  <a:lnTo>
                    <a:pt x="722761" y="704340"/>
                  </a:lnTo>
                  <a:lnTo>
                    <a:pt x="731599" y="710343"/>
                  </a:lnTo>
                  <a:lnTo>
                    <a:pt x="737602" y="719183"/>
                  </a:lnTo>
                  <a:lnTo>
                    <a:pt x="739603" y="729031"/>
                  </a:lnTo>
                  <a:lnTo>
                    <a:pt x="737602" y="738896"/>
                  </a:lnTo>
                  <a:lnTo>
                    <a:pt x="731599" y="747786"/>
                  </a:lnTo>
                  <a:lnTo>
                    <a:pt x="720927" y="758459"/>
                  </a:lnTo>
                  <a:close/>
                </a:path>
                <a:path w="4785359" h="4784725">
                  <a:moveTo>
                    <a:pt x="3978529" y="662317"/>
                  </a:moveTo>
                  <a:lnTo>
                    <a:pt x="3967856" y="662317"/>
                  </a:lnTo>
                  <a:lnTo>
                    <a:pt x="3957184" y="656981"/>
                  </a:lnTo>
                  <a:lnTo>
                    <a:pt x="3951847" y="651645"/>
                  </a:lnTo>
                  <a:lnTo>
                    <a:pt x="3945844" y="645056"/>
                  </a:lnTo>
                  <a:lnTo>
                    <a:pt x="3943844" y="634958"/>
                  </a:lnTo>
                  <a:lnTo>
                    <a:pt x="3945844" y="623842"/>
                  </a:lnTo>
                  <a:lnTo>
                    <a:pt x="3951847" y="614202"/>
                  </a:lnTo>
                  <a:lnTo>
                    <a:pt x="3960686" y="608198"/>
                  </a:lnTo>
                  <a:lnTo>
                    <a:pt x="3970525" y="606197"/>
                  </a:lnTo>
                  <a:lnTo>
                    <a:pt x="3980363" y="608198"/>
                  </a:lnTo>
                  <a:lnTo>
                    <a:pt x="3989201" y="614202"/>
                  </a:lnTo>
                  <a:lnTo>
                    <a:pt x="3995288" y="623041"/>
                  </a:lnTo>
                  <a:lnTo>
                    <a:pt x="3997873" y="632890"/>
                  </a:lnTo>
                  <a:lnTo>
                    <a:pt x="3997456" y="642755"/>
                  </a:lnTo>
                  <a:lnTo>
                    <a:pt x="3994538" y="651645"/>
                  </a:lnTo>
                  <a:lnTo>
                    <a:pt x="3989201" y="656981"/>
                  </a:lnTo>
                  <a:lnTo>
                    <a:pt x="3978529" y="662317"/>
                  </a:lnTo>
                  <a:close/>
                </a:path>
                <a:path w="4785359" h="4784725">
                  <a:moveTo>
                    <a:pt x="833077" y="651645"/>
                  </a:moveTo>
                  <a:lnTo>
                    <a:pt x="806396" y="651645"/>
                  </a:lnTo>
                  <a:lnTo>
                    <a:pt x="801060" y="646308"/>
                  </a:lnTo>
                  <a:lnTo>
                    <a:pt x="795056" y="636718"/>
                  </a:lnTo>
                  <a:lnTo>
                    <a:pt x="793055" y="625619"/>
                  </a:lnTo>
                  <a:lnTo>
                    <a:pt x="795056" y="615504"/>
                  </a:lnTo>
                  <a:lnTo>
                    <a:pt x="801060" y="608865"/>
                  </a:lnTo>
                  <a:lnTo>
                    <a:pt x="810648" y="602862"/>
                  </a:lnTo>
                  <a:lnTo>
                    <a:pt x="821737" y="600861"/>
                  </a:lnTo>
                  <a:lnTo>
                    <a:pt x="831826" y="602862"/>
                  </a:lnTo>
                  <a:lnTo>
                    <a:pt x="838413" y="608865"/>
                  </a:lnTo>
                  <a:lnTo>
                    <a:pt x="844416" y="617705"/>
                  </a:lnTo>
                  <a:lnTo>
                    <a:pt x="846417" y="627554"/>
                  </a:lnTo>
                  <a:lnTo>
                    <a:pt x="844416" y="637419"/>
                  </a:lnTo>
                  <a:lnTo>
                    <a:pt x="838413" y="646308"/>
                  </a:lnTo>
                  <a:lnTo>
                    <a:pt x="833077" y="651645"/>
                  </a:lnTo>
                  <a:close/>
                </a:path>
                <a:path w="4785359" h="4784725">
                  <a:moveTo>
                    <a:pt x="3866379" y="566087"/>
                  </a:moveTo>
                  <a:lnTo>
                    <a:pt x="3850370" y="566087"/>
                  </a:lnTo>
                  <a:lnTo>
                    <a:pt x="3839697" y="555414"/>
                  </a:lnTo>
                  <a:lnTo>
                    <a:pt x="3833611" y="549576"/>
                  </a:lnTo>
                  <a:lnTo>
                    <a:pt x="3831026" y="540728"/>
                  </a:lnTo>
                  <a:lnTo>
                    <a:pt x="3831443" y="529863"/>
                  </a:lnTo>
                  <a:lnTo>
                    <a:pt x="3834362" y="517972"/>
                  </a:lnTo>
                  <a:lnTo>
                    <a:pt x="3843199" y="511968"/>
                  </a:lnTo>
                  <a:lnTo>
                    <a:pt x="3853038" y="509967"/>
                  </a:lnTo>
                  <a:lnTo>
                    <a:pt x="3862876" y="511968"/>
                  </a:lnTo>
                  <a:lnTo>
                    <a:pt x="3871715" y="517972"/>
                  </a:lnTo>
                  <a:lnTo>
                    <a:pt x="3880804" y="523810"/>
                  </a:lnTo>
                  <a:lnTo>
                    <a:pt x="3884389" y="532657"/>
                  </a:lnTo>
                  <a:lnTo>
                    <a:pt x="3882972" y="543523"/>
                  </a:lnTo>
                  <a:lnTo>
                    <a:pt x="3877052" y="555414"/>
                  </a:lnTo>
                  <a:lnTo>
                    <a:pt x="3866379" y="566087"/>
                  </a:lnTo>
                  <a:close/>
                </a:path>
                <a:path w="4785359" h="4784725">
                  <a:moveTo>
                    <a:pt x="945227" y="555414"/>
                  </a:moveTo>
                  <a:lnTo>
                    <a:pt x="918546" y="555414"/>
                  </a:lnTo>
                  <a:lnTo>
                    <a:pt x="913210" y="544742"/>
                  </a:lnTo>
                  <a:lnTo>
                    <a:pt x="910291" y="535902"/>
                  </a:lnTo>
                  <a:lnTo>
                    <a:pt x="909874" y="526054"/>
                  </a:lnTo>
                  <a:lnTo>
                    <a:pt x="912459" y="516189"/>
                  </a:lnTo>
                  <a:lnTo>
                    <a:pt x="918546" y="507299"/>
                  </a:lnTo>
                  <a:lnTo>
                    <a:pt x="927384" y="504381"/>
                  </a:lnTo>
                  <a:lnTo>
                    <a:pt x="937223" y="503964"/>
                  </a:lnTo>
                  <a:lnTo>
                    <a:pt x="947061" y="506549"/>
                  </a:lnTo>
                  <a:lnTo>
                    <a:pt x="955900" y="512635"/>
                  </a:lnTo>
                  <a:lnTo>
                    <a:pt x="961069" y="522225"/>
                  </a:lnTo>
                  <a:lnTo>
                    <a:pt x="961236" y="533324"/>
                  </a:lnTo>
                  <a:lnTo>
                    <a:pt x="957400" y="543440"/>
                  </a:lnTo>
                  <a:lnTo>
                    <a:pt x="950563" y="550078"/>
                  </a:lnTo>
                  <a:lnTo>
                    <a:pt x="945227" y="555414"/>
                  </a:lnTo>
                  <a:close/>
                </a:path>
                <a:path w="4785359" h="4784725">
                  <a:moveTo>
                    <a:pt x="3743556" y="475281"/>
                  </a:moveTo>
                  <a:lnTo>
                    <a:pt x="3727548" y="475281"/>
                  </a:lnTo>
                  <a:lnTo>
                    <a:pt x="3722211" y="469945"/>
                  </a:lnTo>
                  <a:lnTo>
                    <a:pt x="3715374" y="461106"/>
                  </a:lnTo>
                  <a:lnTo>
                    <a:pt x="3711539" y="451257"/>
                  </a:lnTo>
                  <a:lnTo>
                    <a:pt x="3711706" y="441392"/>
                  </a:lnTo>
                  <a:lnTo>
                    <a:pt x="3716875" y="432503"/>
                  </a:lnTo>
                  <a:lnTo>
                    <a:pt x="3722712" y="425666"/>
                  </a:lnTo>
                  <a:lnTo>
                    <a:pt x="3731550" y="421830"/>
                  </a:lnTo>
                  <a:lnTo>
                    <a:pt x="3742389" y="421997"/>
                  </a:lnTo>
                  <a:lnTo>
                    <a:pt x="3754228" y="427166"/>
                  </a:lnTo>
                  <a:lnTo>
                    <a:pt x="3760315" y="433004"/>
                  </a:lnTo>
                  <a:lnTo>
                    <a:pt x="3762900" y="441852"/>
                  </a:lnTo>
                  <a:lnTo>
                    <a:pt x="3762483" y="452718"/>
                  </a:lnTo>
                  <a:lnTo>
                    <a:pt x="3759565" y="464609"/>
                  </a:lnTo>
                  <a:lnTo>
                    <a:pt x="3754228" y="469945"/>
                  </a:lnTo>
                  <a:lnTo>
                    <a:pt x="3743556" y="475281"/>
                  </a:lnTo>
                  <a:close/>
                </a:path>
                <a:path w="4785359" h="4784725">
                  <a:moveTo>
                    <a:pt x="1062713" y="469945"/>
                  </a:moveTo>
                  <a:lnTo>
                    <a:pt x="1046705" y="469945"/>
                  </a:lnTo>
                  <a:lnTo>
                    <a:pt x="1036032" y="459273"/>
                  </a:lnTo>
                  <a:lnTo>
                    <a:pt x="1030863" y="447432"/>
                  </a:lnTo>
                  <a:lnTo>
                    <a:pt x="1030696" y="436583"/>
                  </a:lnTo>
                  <a:lnTo>
                    <a:pt x="1034531" y="427718"/>
                  </a:lnTo>
                  <a:lnTo>
                    <a:pt x="1041368" y="421830"/>
                  </a:lnTo>
                  <a:lnTo>
                    <a:pt x="1050207" y="416661"/>
                  </a:lnTo>
                  <a:lnTo>
                    <a:pt x="1060045" y="416494"/>
                  </a:lnTo>
                  <a:lnTo>
                    <a:pt x="1069884" y="420329"/>
                  </a:lnTo>
                  <a:lnTo>
                    <a:pt x="1078722" y="427166"/>
                  </a:lnTo>
                  <a:lnTo>
                    <a:pt x="1081640" y="436006"/>
                  </a:lnTo>
                  <a:lnTo>
                    <a:pt x="1082057" y="445854"/>
                  </a:lnTo>
                  <a:lnTo>
                    <a:pt x="1079473" y="455719"/>
                  </a:lnTo>
                  <a:lnTo>
                    <a:pt x="1073386" y="464609"/>
                  </a:lnTo>
                  <a:lnTo>
                    <a:pt x="1068050" y="464609"/>
                  </a:lnTo>
                  <a:lnTo>
                    <a:pt x="1062713" y="469945"/>
                  </a:lnTo>
                  <a:close/>
                </a:path>
                <a:path w="4785359" h="4784725">
                  <a:moveTo>
                    <a:pt x="3610062" y="395149"/>
                  </a:moveTo>
                  <a:lnTo>
                    <a:pt x="3604725" y="395149"/>
                  </a:lnTo>
                  <a:lnTo>
                    <a:pt x="3599389" y="389812"/>
                  </a:lnTo>
                  <a:lnTo>
                    <a:pt x="3589467" y="380973"/>
                  </a:lnTo>
                  <a:lnTo>
                    <a:pt x="3584047" y="371124"/>
                  </a:lnTo>
                  <a:lnTo>
                    <a:pt x="3583630" y="361259"/>
                  </a:lnTo>
                  <a:lnTo>
                    <a:pt x="3588715" y="352370"/>
                  </a:lnTo>
                  <a:lnTo>
                    <a:pt x="3594552" y="345449"/>
                  </a:lnTo>
                  <a:lnTo>
                    <a:pt x="3603391" y="341030"/>
                  </a:lnTo>
                  <a:lnTo>
                    <a:pt x="3614230" y="339613"/>
                  </a:lnTo>
                  <a:lnTo>
                    <a:pt x="3626069" y="341697"/>
                  </a:lnTo>
                  <a:lnTo>
                    <a:pt x="3632907" y="350537"/>
                  </a:lnTo>
                  <a:lnTo>
                    <a:pt x="3636742" y="360385"/>
                  </a:lnTo>
                  <a:lnTo>
                    <a:pt x="3636576" y="370250"/>
                  </a:lnTo>
                  <a:lnTo>
                    <a:pt x="3631406" y="379140"/>
                  </a:lnTo>
                  <a:lnTo>
                    <a:pt x="3629572" y="386144"/>
                  </a:lnTo>
                  <a:lnTo>
                    <a:pt x="3624736" y="391147"/>
                  </a:lnTo>
                  <a:lnTo>
                    <a:pt x="3617899" y="394148"/>
                  </a:lnTo>
                  <a:lnTo>
                    <a:pt x="3610062" y="395149"/>
                  </a:lnTo>
                  <a:close/>
                </a:path>
                <a:path w="4785359" h="4784725">
                  <a:moveTo>
                    <a:pt x="1185536" y="389812"/>
                  </a:moveTo>
                  <a:lnTo>
                    <a:pt x="1180200" y="389812"/>
                  </a:lnTo>
                  <a:lnTo>
                    <a:pt x="1175364" y="388812"/>
                  </a:lnTo>
                  <a:lnTo>
                    <a:pt x="1169527" y="385810"/>
                  </a:lnTo>
                  <a:lnTo>
                    <a:pt x="1163691" y="380807"/>
                  </a:lnTo>
                  <a:lnTo>
                    <a:pt x="1158855" y="373804"/>
                  </a:lnTo>
                  <a:lnTo>
                    <a:pt x="1156770" y="364964"/>
                  </a:lnTo>
                  <a:lnTo>
                    <a:pt x="1158188" y="355116"/>
                  </a:lnTo>
                  <a:lnTo>
                    <a:pt x="1162607" y="345251"/>
                  </a:lnTo>
                  <a:lnTo>
                    <a:pt x="1169527" y="336361"/>
                  </a:lnTo>
                  <a:lnTo>
                    <a:pt x="1178365" y="334277"/>
                  </a:lnTo>
                  <a:lnTo>
                    <a:pt x="1188204" y="335694"/>
                  </a:lnTo>
                  <a:lnTo>
                    <a:pt x="1198043" y="340113"/>
                  </a:lnTo>
                  <a:lnTo>
                    <a:pt x="1206881" y="347034"/>
                  </a:lnTo>
                  <a:lnTo>
                    <a:pt x="1208965" y="355873"/>
                  </a:lnTo>
                  <a:lnTo>
                    <a:pt x="1207548" y="365722"/>
                  </a:lnTo>
                  <a:lnTo>
                    <a:pt x="1203129" y="375587"/>
                  </a:lnTo>
                  <a:lnTo>
                    <a:pt x="1196208" y="384476"/>
                  </a:lnTo>
                  <a:lnTo>
                    <a:pt x="1190872" y="384476"/>
                  </a:lnTo>
                  <a:lnTo>
                    <a:pt x="1185536" y="389812"/>
                  </a:lnTo>
                  <a:close/>
                </a:path>
                <a:path w="4785359" h="4784725">
                  <a:moveTo>
                    <a:pt x="3481901" y="320441"/>
                  </a:moveTo>
                  <a:lnTo>
                    <a:pt x="3471230" y="320441"/>
                  </a:lnTo>
                  <a:lnTo>
                    <a:pt x="3465893" y="315105"/>
                  </a:lnTo>
                  <a:lnTo>
                    <a:pt x="3458973" y="309263"/>
                  </a:lnTo>
                  <a:lnTo>
                    <a:pt x="3454554" y="301009"/>
                  </a:lnTo>
                  <a:lnTo>
                    <a:pt x="3453137" y="291754"/>
                  </a:lnTo>
                  <a:lnTo>
                    <a:pt x="3455221" y="282999"/>
                  </a:lnTo>
                  <a:lnTo>
                    <a:pt x="3464059" y="272993"/>
                  </a:lnTo>
                  <a:lnTo>
                    <a:pt x="3473898" y="266990"/>
                  </a:lnTo>
                  <a:lnTo>
                    <a:pt x="3483736" y="264989"/>
                  </a:lnTo>
                  <a:lnTo>
                    <a:pt x="3492575" y="266990"/>
                  </a:lnTo>
                  <a:lnTo>
                    <a:pt x="3499495" y="275829"/>
                  </a:lnTo>
                  <a:lnTo>
                    <a:pt x="3503914" y="285678"/>
                  </a:lnTo>
                  <a:lnTo>
                    <a:pt x="3505331" y="295543"/>
                  </a:lnTo>
                  <a:lnTo>
                    <a:pt x="3503246" y="304433"/>
                  </a:lnTo>
                  <a:lnTo>
                    <a:pt x="3498411" y="311436"/>
                  </a:lnTo>
                  <a:lnTo>
                    <a:pt x="3492574" y="316439"/>
                  </a:lnTo>
                  <a:lnTo>
                    <a:pt x="3486738" y="319441"/>
                  </a:lnTo>
                  <a:lnTo>
                    <a:pt x="3481901" y="320441"/>
                  </a:lnTo>
                  <a:close/>
                </a:path>
                <a:path w="4785359" h="4784725">
                  <a:moveTo>
                    <a:pt x="1324368" y="315016"/>
                  </a:moveTo>
                  <a:lnTo>
                    <a:pt x="1313696" y="315016"/>
                  </a:lnTo>
                  <a:lnTo>
                    <a:pt x="1305858" y="314016"/>
                  </a:lnTo>
                  <a:lnTo>
                    <a:pt x="1299021" y="311014"/>
                  </a:lnTo>
                  <a:lnTo>
                    <a:pt x="1294185" y="306011"/>
                  </a:lnTo>
                  <a:lnTo>
                    <a:pt x="1292351" y="299008"/>
                  </a:lnTo>
                  <a:lnTo>
                    <a:pt x="1287265" y="290253"/>
                  </a:lnTo>
                  <a:lnTo>
                    <a:pt x="1287681" y="280998"/>
                  </a:lnTo>
                  <a:lnTo>
                    <a:pt x="1293101" y="272743"/>
                  </a:lnTo>
                  <a:lnTo>
                    <a:pt x="1311778" y="261904"/>
                  </a:lnTo>
                  <a:lnTo>
                    <a:pt x="1321033" y="262321"/>
                  </a:lnTo>
                  <a:lnTo>
                    <a:pt x="1329287" y="267740"/>
                  </a:lnTo>
                  <a:lnTo>
                    <a:pt x="1340127" y="286417"/>
                  </a:lnTo>
                  <a:lnTo>
                    <a:pt x="1339710" y="295672"/>
                  </a:lnTo>
                  <a:lnTo>
                    <a:pt x="1334290" y="303927"/>
                  </a:lnTo>
                  <a:lnTo>
                    <a:pt x="1324368" y="309680"/>
                  </a:lnTo>
                  <a:lnTo>
                    <a:pt x="1324368" y="315016"/>
                  </a:lnTo>
                  <a:close/>
                </a:path>
                <a:path w="4785359" h="4784725">
                  <a:moveTo>
                    <a:pt x="3343071" y="256317"/>
                  </a:moveTo>
                  <a:lnTo>
                    <a:pt x="3337734" y="256317"/>
                  </a:lnTo>
                  <a:lnTo>
                    <a:pt x="3332397" y="250981"/>
                  </a:lnTo>
                  <a:lnTo>
                    <a:pt x="3325478" y="245139"/>
                  </a:lnTo>
                  <a:lnTo>
                    <a:pt x="3321059" y="236884"/>
                  </a:lnTo>
                  <a:lnTo>
                    <a:pt x="3319642" y="227629"/>
                  </a:lnTo>
                  <a:lnTo>
                    <a:pt x="3321726" y="218875"/>
                  </a:lnTo>
                  <a:lnTo>
                    <a:pt x="3327479" y="208869"/>
                  </a:lnTo>
                  <a:lnTo>
                    <a:pt x="3335734" y="202866"/>
                  </a:lnTo>
                  <a:lnTo>
                    <a:pt x="3344988" y="200865"/>
                  </a:lnTo>
                  <a:lnTo>
                    <a:pt x="3353742" y="202866"/>
                  </a:lnTo>
                  <a:lnTo>
                    <a:pt x="3363748" y="208704"/>
                  </a:lnTo>
                  <a:lnTo>
                    <a:pt x="3369751" y="217552"/>
                  </a:lnTo>
                  <a:lnTo>
                    <a:pt x="3371753" y="228417"/>
                  </a:lnTo>
                  <a:lnTo>
                    <a:pt x="3369752" y="240309"/>
                  </a:lnTo>
                  <a:lnTo>
                    <a:pt x="3364833" y="247312"/>
                  </a:lnTo>
                  <a:lnTo>
                    <a:pt x="3358412" y="252315"/>
                  </a:lnTo>
                  <a:lnTo>
                    <a:pt x="3350992" y="255317"/>
                  </a:lnTo>
                  <a:lnTo>
                    <a:pt x="3343071" y="256317"/>
                  </a:lnTo>
                  <a:close/>
                </a:path>
                <a:path w="4785359" h="4784725">
                  <a:moveTo>
                    <a:pt x="1457862" y="250892"/>
                  </a:moveTo>
                  <a:lnTo>
                    <a:pt x="1447190" y="250892"/>
                  </a:lnTo>
                  <a:lnTo>
                    <a:pt x="1440103" y="249892"/>
                  </a:lnTo>
                  <a:lnTo>
                    <a:pt x="1434517" y="246890"/>
                  </a:lnTo>
                  <a:lnTo>
                    <a:pt x="1429931" y="241887"/>
                  </a:lnTo>
                  <a:lnTo>
                    <a:pt x="1425845" y="234883"/>
                  </a:lnTo>
                  <a:lnTo>
                    <a:pt x="1423761" y="223042"/>
                  </a:lnTo>
                  <a:lnTo>
                    <a:pt x="1425178" y="212193"/>
                  </a:lnTo>
                  <a:lnTo>
                    <a:pt x="1429597" y="203329"/>
                  </a:lnTo>
                  <a:lnTo>
                    <a:pt x="1436518" y="197441"/>
                  </a:lnTo>
                  <a:lnTo>
                    <a:pt x="1448358" y="195440"/>
                  </a:lnTo>
                  <a:lnTo>
                    <a:pt x="1459197" y="197441"/>
                  </a:lnTo>
                  <a:lnTo>
                    <a:pt x="1468035" y="203444"/>
                  </a:lnTo>
                  <a:lnTo>
                    <a:pt x="1473872" y="213450"/>
                  </a:lnTo>
                  <a:lnTo>
                    <a:pt x="1475873" y="222289"/>
                  </a:lnTo>
                  <a:lnTo>
                    <a:pt x="1473872" y="232137"/>
                  </a:lnTo>
                  <a:lnTo>
                    <a:pt x="1467868" y="242003"/>
                  </a:lnTo>
                  <a:lnTo>
                    <a:pt x="1457862" y="250892"/>
                  </a:lnTo>
                  <a:close/>
                </a:path>
                <a:path w="4785359" h="4784725">
                  <a:moveTo>
                    <a:pt x="3198814" y="197441"/>
                  </a:moveTo>
                  <a:lnTo>
                    <a:pt x="3188809" y="191603"/>
                  </a:lnTo>
                  <a:lnTo>
                    <a:pt x="3182805" y="182755"/>
                  </a:lnTo>
                  <a:lnTo>
                    <a:pt x="3180804" y="171889"/>
                  </a:lnTo>
                  <a:lnTo>
                    <a:pt x="3182806" y="159998"/>
                  </a:lnTo>
                  <a:lnTo>
                    <a:pt x="3187808" y="153078"/>
                  </a:lnTo>
                  <a:lnTo>
                    <a:pt x="3194812" y="148658"/>
                  </a:lnTo>
                  <a:lnTo>
                    <a:pt x="3203817" y="147241"/>
                  </a:lnTo>
                  <a:lnTo>
                    <a:pt x="3214823" y="149325"/>
                  </a:lnTo>
                  <a:lnTo>
                    <a:pt x="3224828" y="152077"/>
                  </a:lnTo>
                  <a:lnTo>
                    <a:pt x="3230831" y="159331"/>
                  </a:lnTo>
                  <a:lnTo>
                    <a:pt x="3232832" y="169587"/>
                  </a:lnTo>
                  <a:lnTo>
                    <a:pt x="3230831" y="181343"/>
                  </a:lnTo>
                  <a:lnTo>
                    <a:pt x="3198814" y="197352"/>
                  </a:lnTo>
                  <a:close/>
                </a:path>
                <a:path w="4785359" h="4784725">
                  <a:moveTo>
                    <a:pt x="1591358" y="197441"/>
                  </a:moveTo>
                  <a:lnTo>
                    <a:pt x="1562676" y="167341"/>
                  </a:lnTo>
                  <a:lnTo>
                    <a:pt x="1564677" y="158086"/>
                  </a:lnTo>
                  <a:lnTo>
                    <a:pt x="1570680" y="149831"/>
                  </a:lnTo>
                  <a:lnTo>
                    <a:pt x="1580686" y="144078"/>
                  </a:lnTo>
                  <a:lnTo>
                    <a:pt x="1589441" y="142077"/>
                  </a:lnTo>
                  <a:lnTo>
                    <a:pt x="1598695" y="144078"/>
                  </a:lnTo>
                  <a:lnTo>
                    <a:pt x="1606950" y="150081"/>
                  </a:lnTo>
                  <a:lnTo>
                    <a:pt x="1612703" y="160087"/>
                  </a:lnTo>
                  <a:lnTo>
                    <a:pt x="1614704" y="168842"/>
                  </a:lnTo>
                  <a:lnTo>
                    <a:pt x="1612703" y="178097"/>
                  </a:lnTo>
                  <a:lnTo>
                    <a:pt x="1606700" y="186351"/>
                  </a:lnTo>
                  <a:lnTo>
                    <a:pt x="1596694" y="192105"/>
                  </a:lnTo>
                  <a:lnTo>
                    <a:pt x="1591358" y="197441"/>
                  </a:lnTo>
                  <a:close/>
                </a:path>
                <a:path w="4785359" h="4784725">
                  <a:moveTo>
                    <a:pt x="3065319" y="149414"/>
                  </a:moveTo>
                  <a:lnTo>
                    <a:pt x="3054647" y="149414"/>
                  </a:lnTo>
                  <a:lnTo>
                    <a:pt x="3046893" y="144412"/>
                  </a:lnTo>
                  <a:lnTo>
                    <a:pt x="3040639" y="137408"/>
                  </a:lnTo>
                  <a:lnTo>
                    <a:pt x="3037387" y="128403"/>
                  </a:lnTo>
                  <a:lnTo>
                    <a:pt x="3038638" y="117397"/>
                  </a:lnTo>
                  <a:lnTo>
                    <a:pt x="3043641" y="107392"/>
                  </a:lnTo>
                  <a:lnTo>
                    <a:pt x="3050645" y="101388"/>
                  </a:lnTo>
                  <a:lnTo>
                    <a:pt x="3059649" y="99387"/>
                  </a:lnTo>
                  <a:lnTo>
                    <a:pt x="3070655" y="101388"/>
                  </a:lnTo>
                  <a:lnTo>
                    <a:pt x="3080661" y="104140"/>
                  </a:lnTo>
                  <a:lnTo>
                    <a:pt x="3086664" y="111394"/>
                  </a:lnTo>
                  <a:lnTo>
                    <a:pt x="3088665" y="121649"/>
                  </a:lnTo>
                  <a:lnTo>
                    <a:pt x="3086664" y="133406"/>
                  </a:lnTo>
                  <a:lnTo>
                    <a:pt x="3084830" y="140409"/>
                  </a:lnTo>
                  <a:lnTo>
                    <a:pt x="3079994" y="145412"/>
                  </a:lnTo>
                  <a:lnTo>
                    <a:pt x="3073157" y="148414"/>
                  </a:lnTo>
                  <a:lnTo>
                    <a:pt x="3065319" y="149414"/>
                  </a:lnTo>
                  <a:close/>
                </a:path>
                <a:path w="4785359" h="4784725">
                  <a:moveTo>
                    <a:pt x="1740862" y="149503"/>
                  </a:moveTo>
                  <a:lnTo>
                    <a:pt x="1730190" y="149503"/>
                  </a:lnTo>
                  <a:lnTo>
                    <a:pt x="1722269" y="147669"/>
                  </a:lnTo>
                  <a:lnTo>
                    <a:pt x="1714848" y="142833"/>
                  </a:lnTo>
                  <a:lnTo>
                    <a:pt x="1708428" y="135996"/>
                  </a:lnTo>
                  <a:lnTo>
                    <a:pt x="1703508" y="128158"/>
                  </a:lnTo>
                  <a:lnTo>
                    <a:pt x="1704592" y="119315"/>
                  </a:lnTo>
                  <a:lnTo>
                    <a:pt x="1708177" y="110060"/>
                  </a:lnTo>
                  <a:lnTo>
                    <a:pt x="1714764" y="101805"/>
                  </a:lnTo>
                  <a:lnTo>
                    <a:pt x="1724853" y="96052"/>
                  </a:lnTo>
                  <a:lnTo>
                    <a:pt x="1733608" y="94801"/>
                  </a:lnTo>
                  <a:lnTo>
                    <a:pt x="1742863" y="98053"/>
                  </a:lnTo>
                  <a:lnTo>
                    <a:pt x="1751117" y="104307"/>
                  </a:lnTo>
                  <a:lnTo>
                    <a:pt x="1756870" y="112061"/>
                  </a:lnTo>
                  <a:lnTo>
                    <a:pt x="1758121" y="123902"/>
                  </a:lnTo>
                  <a:lnTo>
                    <a:pt x="1754870" y="134751"/>
                  </a:lnTo>
                  <a:lnTo>
                    <a:pt x="1748616" y="143615"/>
                  </a:lnTo>
                  <a:lnTo>
                    <a:pt x="1740862" y="149503"/>
                  </a:lnTo>
                  <a:close/>
                </a:path>
                <a:path w="4785359" h="4784725">
                  <a:moveTo>
                    <a:pt x="2915726" y="112061"/>
                  </a:moveTo>
                  <a:lnTo>
                    <a:pt x="2910389" y="112061"/>
                  </a:lnTo>
                  <a:lnTo>
                    <a:pt x="2902635" y="109309"/>
                  </a:lnTo>
                  <a:lnTo>
                    <a:pt x="2896382" y="102055"/>
                  </a:lnTo>
                  <a:lnTo>
                    <a:pt x="2893130" y="91800"/>
                  </a:lnTo>
                  <a:lnTo>
                    <a:pt x="2894381" y="80043"/>
                  </a:lnTo>
                  <a:lnTo>
                    <a:pt x="2897133" y="69955"/>
                  </a:lnTo>
                  <a:lnTo>
                    <a:pt x="2904387" y="63368"/>
                  </a:lnTo>
                  <a:lnTo>
                    <a:pt x="2914642" y="59782"/>
                  </a:lnTo>
                  <a:lnTo>
                    <a:pt x="2926399" y="58698"/>
                  </a:lnTo>
                  <a:lnTo>
                    <a:pt x="2934153" y="64452"/>
                  </a:lnTo>
                  <a:lnTo>
                    <a:pt x="2940406" y="72706"/>
                  </a:lnTo>
                  <a:lnTo>
                    <a:pt x="2943658" y="81961"/>
                  </a:lnTo>
                  <a:lnTo>
                    <a:pt x="2942407" y="90716"/>
                  </a:lnTo>
                  <a:lnTo>
                    <a:pt x="2940489" y="100805"/>
                  </a:lnTo>
                  <a:lnTo>
                    <a:pt x="2935069" y="107392"/>
                  </a:lnTo>
                  <a:lnTo>
                    <a:pt x="2926648" y="110977"/>
                  </a:lnTo>
                  <a:lnTo>
                    <a:pt x="2915726" y="112061"/>
                  </a:lnTo>
                  <a:close/>
                </a:path>
                <a:path w="4785359" h="4784725">
                  <a:moveTo>
                    <a:pt x="1879693" y="112061"/>
                  </a:moveTo>
                  <a:lnTo>
                    <a:pt x="1874356" y="112061"/>
                  </a:lnTo>
                  <a:lnTo>
                    <a:pt x="1866519" y="110226"/>
                  </a:lnTo>
                  <a:lnTo>
                    <a:pt x="1859682" y="105390"/>
                  </a:lnTo>
                  <a:lnTo>
                    <a:pt x="1854846" y="98553"/>
                  </a:lnTo>
                  <a:lnTo>
                    <a:pt x="1853012" y="90716"/>
                  </a:lnTo>
                  <a:lnTo>
                    <a:pt x="1851761" y="79710"/>
                  </a:lnTo>
                  <a:lnTo>
                    <a:pt x="1855013" y="70705"/>
                  </a:lnTo>
                  <a:lnTo>
                    <a:pt x="1861267" y="63701"/>
                  </a:lnTo>
                  <a:lnTo>
                    <a:pt x="1869021" y="58698"/>
                  </a:lnTo>
                  <a:lnTo>
                    <a:pt x="1880777" y="57531"/>
                  </a:lnTo>
                  <a:lnTo>
                    <a:pt x="1891033" y="61367"/>
                  </a:lnTo>
                  <a:lnTo>
                    <a:pt x="1898287" y="69204"/>
                  </a:lnTo>
                  <a:lnTo>
                    <a:pt x="1901038" y="80043"/>
                  </a:lnTo>
                  <a:lnTo>
                    <a:pt x="1902205" y="88798"/>
                  </a:lnTo>
                  <a:lnTo>
                    <a:pt x="1898370" y="98053"/>
                  </a:lnTo>
                  <a:lnTo>
                    <a:pt x="1890532" y="106308"/>
                  </a:lnTo>
                  <a:lnTo>
                    <a:pt x="1879693" y="112061"/>
                  </a:lnTo>
                  <a:close/>
                </a:path>
                <a:path w="4785359" h="4784725">
                  <a:moveTo>
                    <a:pt x="2771558" y="85380"/>
                  </a:moveTo>
                  <a:lnTo>
                    <a:pt x="2766223" y="85380"/>
                  </a:lnTo>
                  <a:lnTo>
                    <a:pt x="2756133" y="80377"/>
                  </a:lnTo>
                  <a:lnTo>
                    <a:pt x="2749546" y="73373"/>
                  </a:lnTo>
                  <a:lnTo>
                    <a:pt x="2745961" y="64368"/>
                  </a:lnTo>
                  <a:lnTo>
                    <a:pt x="2744877" y="53362"/>
                  </a:lnTo>
                  <a:lnTo>
                    <a:pt x="2747629" y="43273"/>
                  </a:lnTo>
                  <a:lnTo>
                    <a:pt x="2754883" y="36686"/>
                  </a:lnTo>
                  <a:lnTo>
                    <a:pt x="2765138" y="33101"/>
                  </a:lnTo>
                  <a:lnTo>
                    <a:pt x="2776895" y="32017"/>
                  </a:lnTo>
                  <a:lnTo>
                    <a:pt x="2784732" y="34768"/>
                  </a:lnTo>
                  <a:lnTo>
                    <a:pt x="2791570" y="42022"/>
                  </a:lnTo>
                  <a:lnTo>
                    <a:pt x="2796406" y="52278"/>
                  </a:lnTo>
                  <a:lnTo>
                    <a:pt x="2798240" y="64035"/>
                  </a:lnTo>
                  <a:lnTo>
                    <a:pt x="2793320" y="71872"/>
                  </a:lnTo>
                  <a:lnTo>
                    <a:pt x="2786900" y="78709"/>
                  </a:lnTo>
                  <a:lnTo>
                    <a:pt x="2779479" y="83545"/>
                  </a:lnTo>
                  <a:lnTo>
                    <a:pt x="2771558" y="85380"/>
                  </a:lnTo>
                  <a:close/>
                </a:path>
                <a:path w="4785359" h="4784725">
                  <a:moveTo>
                    <a:pt x="2029197" y="85380"/>
                  </a:moveTo>
                  <a:lnTo>
                    <a:pt x="2023860" y="85380"/>
                  </a:lnTo>
                  <a:lnTo>
                    <a:pt x="2015189" y="83462"/>
                  </a:lnTo>
                  <a:lnTo>
                    <a:pt x="2006518" y="78042"/>
                  </a:lnTo>
                  <a:lnTo>
                    <a:pt x="1999848" y="69621"/>
                  </a:lnTo>
                  <a:lnTo>
                    <a:pt x="1997180" y="58698"/>
                  </a:lnTo>
                  <a:lnTo>
                    <a:pt x="1999014" y="50027"/>
                  </a:lnTo>
                  <a:lnTo>
                    <a:pt x="2003850" y="41355"/>
                  </a:lnTo>
                  <a:lnTo>
                    <a:pt x="2010687" y="34685"/>
                  </a:lnTo>
                  <a:lnTo>
                    <a:pt x="2018525" y="32017"/>
                  </a:lnTo>
                  <a:lnTo>
                    <a:pt x="2030281" y="30850"/>
                  </a:lnTo>
                  <a:lnTo>
                    <a:pt x="2040537" y="34685"/>
                  </a:lnTo>
                  <a:lnTo>
                    <a:pt x="2047791" y="42523"/>
                  </a:lnTo>
                  <a:lnTo>
                    <a:pt x="2050542" y="53362"/>
                  </a:lnTo>
                  <a:lnTo>
                    <a:pt x="2049459" y="64368"/>
                  </a:lnTo>
                  <a:lnTo>
                    <a:pt x="2045873" y="73373"/>
                  </a:lnTo>
                  <a:lnTo>
                    <a:pt x="2039286" y="80377"/>
                  </a:lnTo>
                  <a:lnTo>
                    <a:pt x="2029197" y="85380"/>
                  </a:lnTo>
                  <a:close/>
                </a:path>
                <a:path w="4785359" h="4784725">
                  <a:moveTo>
                    <a:pt x="2621965" y="64035"/>
                  </a:moveTo>
                  <a:lnTo>
                    <a:pt x="2611043" y="62117"/>
                  </a:lnTo>
                  <a:lnTo>
                    <a:pt x="2602622" y="56697"/>
                  </a:lnTo>
                  <a:lnTo>
                    <a:pt x="2597202" y="48276"/>
                  </a:lnTo>
                  <a:lnTo>
                    <a:pt x="2595284" y="37353"/>
                  </a:lnTo>
                  <a:lnTo>
                    <a:pt x="2598036" y="26431"/>
                  </a:lnTo>
                  <a:lnTo>
                    <a:pt x="2605289" y="18009"/>
                  </a:lnTo>
                  <a:lnTo>
                    <a:pt x="2615545" y="12590"/>
                  </a:lnTo>
                  <a:lnTo>
                    <a:pt x="2627302" y="10672"/>
                  </a:lnTo>
                  <a:lnTo>
                    <a:pt x="2635139" y="15675"/>
                  </a:lnTo>
                  <a:lnTo>
                    <a:pt x="2641976" y="22679"/>
                  </a:lnTo>
                  <a:lnTo>
                    <a:pt x="2646812" y="31683"/>
                  </a:lnTo>
                  <a:lnTo>
                    <a:pt x="2648647" y="42689"/>
                  </a:lnTo>
                  <a:lnTo>
                    <a:pt x="2646729" y="50527"/>
                  </a:lnTo>
                  <a:lnTo>
                    <a:pt x="2641309" y="57364"/>
                  </a:lnTo>
                  <a:lnTo>
                    <a:pt x="2632888" y="62200"/>
                  </a:lnTo>
                  <a:lnTo>
                    <a:pt x="2621965" y="64035"/>
                  </a:lnTo>
                  <a:close/>
                </a:path>
                <a:path w="4785359" h="4784725">
                  <a:moveTo>
                    <a:pt x="2173364" y="64035"/>
                  </a:moveTo>
                  <a:lnTo>
                    <a:pt x="2162442" y="62200"/>
                  </a:lnTo>
                  <a:lnTo>
                    <a:pt x="2154021" y="57364"/>
                  </a:lnTo>
                  <a:lnTo>
                    <a:pt x="2148601" y="50527"/>
                  </a:lnTo>
                  <a:lnTo>
                    <a:pt x="2146684" y="42689"/>
                  </a:lnTo>
                  <a:lnTo>
                    <a:pt x="2148518" y="30933"/>
                  </a:lnTo>
                  <a:lnTo>
                    <a:pt x="2153354" y="20677"/>
                  </a:lnTo>
                  <a:lnTo>
                    <a:pt x="2160191" y="13423"/>
                  </a:lnTo>
                  <a:lnTo>
                    <a:pt x="2168029" y="10672"/>
                  </a:lnTo>
                  <a:lnTo>
                    <a:pt x="2179785" y="12590"/>
                  </a:lnTo>
                  <a:lnTo>
                    <a:pt x="2190040" y="18009"/>
                  </a:lnTo>
                  <a:lnTo>
                    <a:pt x="2197295" y="26431"/>
                  </a:lnTo>
                  <a:lnTo>
                    <a:pt x="2200046" y="37353"/>
                  </a:lnTo>
                  <a:lnTo>
                    <a:pt x="2198128" y="46025"/>
                  </a:lnTo>
                  <a:lnTo>
                    <a:pt x="2192709" y="54696"/>
                  </a:lnTo>
                  <a:lnTo>
                    <a:pt x="2184287" y="61366"/>
                  </a:lnTo>
                  <a:lnTo>
                    <a:pt x="2173364" y="64035"/>
                  </a:lnTo>
                  <a:close/>
                </a:path>
                <a:path w="4785359" h="4784725">
                  <a:moveTo>
                    <a:pt x="2472461" y="58698"/>
                  </a:moveTo>
                  <a:lnTo>
                    <a:pt x="2461539" y="53696"/>
                  </a:lnTo>
                  <a:lnTo>
                    <a:pt x="2453118" y="46692"/>
                  </a:lnTo>
                  <a:lnTo>
                    <a:pt x="2447698" y="37687"/>
                  </a:lnTo>
                  <a:lnTo>
                    <a:pt x="2445780" y="26681"/>
                  </a:lnTo>
                  <a:lnTo>
                    <a:pt x="2447698" y="18093"/>
                  </a:lnTo>
                  <a:lnTo>
                    <a:pt x="2453118" y="10005"/>
                  </a:lnTo>
                  <a:lnTo>
                    <a:pt x="2461539" y="4919"/>
                  </a:lnTo>
                  <a:lnTo>
                    <a:pt x="2472461" y="5336"/>
                  </a:lnTo>
                  <a:lnTo>
                    <a:pt x="2483384" y="7253"/>
                  </a:lnTo>
                  <a:lnTo>
                    <a:pt x="2491806" y="12673"/>
                  </a:lnTo>
                  <a:lnTo>
                    <a:pt x="2497225" y="21094"/>
                  </a:lnTo>
                  <a:lnTo>
                    <a:pt x="2499143" y="32017"/>
                  </a:lnTo>
                  <a:lnTo>
                    <a:pt x="2497225" y="40688"/>
                  </a:lnTo>
                  <a:lnTo>
                    <a:pt x="2491806" y="49360"/>
                  </a:lnTo>
                  <a:lnTo>
                    <a:pt x="2483384" y="56030"/>
                  </a:lnTo>
                  <a:lnTo>
                    <a:pt x="2472461" y="58698"/>
                  </a:lnTo>
                  <a:close/>
                </a:path>
                <a:path w="4785359" h="4784725">
                  <a:moveTo>
                    <a:pt x="2322869" y="53362"/>
                  </a:moveTo>
                  <a:lnTo>
                    <a:pt x="2311946" y="51528"/>
                  </a:lnTo>
                  <a:lnTo>
                    <a:pt x="2303525" y="46692"/>
                  </a:lnTo>
                  <a:lnTo>
                    <a:pt x="2298105" y="39855"/>
                  </a:lnTo>
                  <a:lnTo>
                    <a:pt x="2296187" y="32017"/>
                  </a:lnTo>
                  <a:lnTo>
                    <a:pt x="2298105" y="21011"/>
                  </a:lnTo>
                  <a:lnTo>
                    <a:pt x="2303525" y="12006"/>
                  </a:lnTo>
                  <a:lnTo>
                    <a:pt x="2311946" y="5002"/>
                  </a:lnTo>
                  <a:lnTo>
                    <a:pt x="2322869" y="0"/>
                  </a:lnTo>
                  <a:lnTo>
                    <a:pt x="2333792" y="2668"/>
                  </a:lnTo>
                  <a:lnTo>
                    <a:pt x="2342213" y="9338"/>
                  </a:lnTo>
                  <a:lnTo>
                    <a:pt x="2347632" y="18009"/>
                  </a:lnTo>
                  <a:lnTo>
                    <a:pt x="2349550" y="26681"/>
                  </a:lnTo>
                  <a:lnTo>
                    <a:pt x="2347632" y="37603"/>
                  </a:lnTo>
                  <a:lnTo>
                    <a:pt x="2342213" y="46025"/>
                  </a:lnTo>
                  <a:lnTo>
                    <a:pt x="2333792" y="51444"/>
                  </a:lnTo>
                  <a:lnTo>
                    <a:pt x="2322869" y="5336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66698" y="3023025"/>
              <a:ext cx="1687195" cy="1681480"/>
            </a:xfrm>
            <a:custGeom>
              <a:avLst/>
              <a:gdLst/>
              <a:ahLst/>
              <a:cxnLst/>
              <a:rect l="l" t="t" r="r" b="b"/>
              <a:pathLst>
                <a:path w="1687194" h="1681479">
                  <a:moveTo>
                    <a:pt x="901032" y="1680918"/>
                  </a:moveTo>
                  <a:lnTo>
                    <a:pt x="786113" y="1680918"/>
                  </a:lnTo>
                  <a:lnTo>
                    <a:pt x="748525" y="1677772"/>
                  </a:lnTo>
                  <a:lnTo>
                    <a:pt x="702125" y="1671277"/>
                  </a:lnTo>
                  <a:lnTo>
                    <a:pt x="656568" y="1662308"/>
                  </a:lnTo>
                  <a:lnTo>
                    <a:pt x="611925" y="1650935"/>
                  </a:lnTo>
                  <a:lnTo>
                    <a:pt x="568269" y="1637229"/>
                  </a:lnTo>
                  <a:lnTo>
                    <a:pt x="525670" y="1621262"/>
                  </a:lnTo>
                  <a:lnTo>
                    <a:pt x="484199" y="1603104"/>
                  </a:lnTo>
                  <a:lnTo>
                    <a:pt x="443928" y="1582826"/>
                  </a:lnTo>
                  <a:lnTo>
                    <a:pt x="404927" y="1560500"/>
                  </a:lnTo>
                  <a:lnTo>
                    <a:pt x="367269" y="1536196"/>
                  </a:lnTo>
                  <a:lnTo>
                    <a:pt x="331023" y="1509985"/>
                  </a:lnTo>
                  <a:lnTo>
                    <a:pt x="296261" y="1481940"/>
                  </a:lnTo>
                  <a:lnTo>
                    <a:pt x="263055" y="1452129"/>
                  </a:lnTo>
                  <a:lnTo>
                    <a:pt x="231475" y="1420625"/>
                  </a:lnTo>
                  <a:lnTo>
                    <a:pt x="201593" y="1387499"/>
                  </a:lnTo>
                  <a:lnTo>
                    <a:pt x="173479" y="1352821"/>
                  </a:lnTo>
                  <a:lnTo>
                    <a:pt x="147206" y="1316663"/>
                  </a:lnTo>
                  <a:lnTo>
                    <a:pt x="122844" y="1279095"/>
                  </a:lnTo>
                  <a:lnTo>
                    <a:pt x="100465" y="1240189"/>
                  </a:lnTo>
                  <a:lnTo>
                    <a:pt x="80138" y="1200016"/>
                  </a:lnTo>
                  <a:lnTo>
                    <a:pt x="61937" y="1158646"/>
                  </a:lnTo>
                  <a:lnTo>
                    <a:pt x="45932" y="1116151"/>
                  </a:lnTo>
                  <a:lnTo>
                    <a:pt x="32193" y="1072601"/>
                  </a:lnTo>
                  <a:lnTo>
                    <a:pt x="20793" y="1028069"/>
                  </a:lnTo>
                  <a:lnTo>
                    <a:pt x="11803" y="982624"/>
                  </a:lnTo>
                  <a:lnTo>
                    <a:pt x="5293" y="936338"/>
                  </a:lnTo>
                  <a:lnTo>
                    <a:pt x="1335" y="889281"/>
                  </a:lnTo>
                  <a:lnTo>
                    <a:pt x="0" y="841526"/>
                  </a:lnTo>
                  <a:lnTo>
                    <a:pt x="1335" y="793770"/>
                  </a:lnTo>
                  <a:lnTo>
                    <a:pt x="5293" y="746714"/>
                  </a:lnTo>
                  <a:lnTo>
                    <a:pt x="11803" y="700428"/>
                  </a:lnTo>
                  <a:lnTo>
                    <a:pt x="20793" y="654983"/>
                  </a:lnTo>
                  <a:lnTo>
                    <a:pt x="32193" y="610450"/>
                  </a:lnTo>
                  <a:lnTo>
                    <a:pt x="45932" y="566901"/>
                  </a:lnTo>
                  <a:lnTo>
                    <a:pt x="61937" y="524406"/>
                  </a:lnTo>
                  <a:lnTo>
                    <a:pt x="80138" y="483036"/>
                  </a:lnTo>
                  <a:lnTo>
                    <a:pt x="100465" y="442863"/>
                  </a:lnTo>
                  <a:lnTo>
                    <a:pt x="122844" y="403957"/>
                  </a:lnTo>
                  <a:lnTo>
                    <a:pt x="147206" y="366389"/>
                  </a:lnTo>
                  <a:lnTo>
                    <a:pt x="173479" y="330231"/>
                  </a:lnTo>
                  <a:lnTo>
                    <a:pt x="201593" y="295553"/>
                  </a:lnTo>
                  <a:lnTo>
                    <a:pt x="231475" y="262427"/>
                  </a:lnTo>
                  <a:lnTo>
                    <a:pt x="263055" y="230923"/>
                  </a:lnTo>
                  <a:lnTo>
                    <a:pt x="296261" y="201112"/>
                  </a:lnTo>
                  <a:lnTo>
                    <a:pt x="331023" y="173066"/>
                  </a:lnTo>
                  <a:lnTo>
                    <a:pt x="367269" y="146856"/>
                  </a:lnTo>
                  <a:lnTo>
                    <a:pt x="404927" y="122552"/>
                  </a:lnTo>
                  <a:lnTo>
                    <a:pt x="443928" y="100226"/>
                  </a:lnTo>
                  <a:lnTo>
                    <a:pt x="484199" y="79948"/>
                  </a:lnTo>
                  <a:lnTo>
                    <a:pt x="525670" y="61790"/>
                  </a:lnTo>
                  <a:lnTo>
                    <a:pt x="568269" y="45823"/>
                  </a:lnTo>
                  <a:lnTo>
                    <a:pt x="611925" y="32117"/>
                  </a:lnTo>
                  <a:lnTo>
                    <a:pt x="656568" y="20744"/>
                  </a:lnTo>
                  <a:lnTo>
                    <a:pt x="702125" y="11775"/>
                  </a:lnTo>
                  <a:lnTo>
                    <a:pt x="748525" y="5280"/>
                  </a:lnTo>
                  <a:lnTo>
                    <a:pt x="795698" y="1332"/>
                  </a:lnTo>
                  <a:lnTo>
                    <a:pt x="843570" y="0"/>
                  </a:lnTo>
                  <a:lnTo>
                    <a:pt x="891446" y="1332"/>
                  </a:lnTo>
                  <a:lnTo>
                    <a:pt x="938619" y="5280"/>
                  </a:lnTo>
                  <a:lnTo>
                    <a:pt x="985019" y="11775"/>
                  </a:lnTo>
                  <a:lnTo>
                    <a:pt x="1030576" y="20744"/>
                  </a:lnTo>
                  <a:lnTo>
                    <a:pt x="1075218" y="32117"/>
                  </a:lnTo>
                  <a:lnTo>
                    <a:pt x="1118874" y="45823"/>
                  </a:lnTo>
                  <a:lnTo>
                    <a:pt x="1161473" y="61790"/>
                  </a:lnTo>
                  <a:lnTo>
                    <a:pt x="1202944" y="79948"/>
                  </a:lnTo>
                  <a:lnTo>
                    <a:pt x="1243215" y="100226"/>
                  </a:lnTo>
                  <a:lnTo>
                    <a:pt x="1282216" y="122552"/>
                  </a:lnTo>
                  <a:lnTo>
                    <a:pt x="1319875" y="146856"/>
                  </a:lnTo>
                  <a:lnTo>
                    <a:pt x="1356120" y="173066"/>
                  </a:lnTo>
                  <a:lnTo>
                    <a:pt x="1390882" y="201112"/>
                  </a:lnTo>
                  <a:lnTo>
                    <a:pt x="1424088" y="230923"/>
                  </a:lnTo>
                  <a:lnTo>
                    <a:pt x="1455668" y="262427"/>
                  </a:lnTo>
                  <a:lnTo>
                    <a:pt x="1485550" y="295553"/>
                  </a:lnTo>
                  <a:lnTo>
                    <a:pt x="1513664" y="330231"/>
                  </a:lnTo>
                  <a:lnTo>
                    <a:pt x="1539937" y="366389"/>
                  </a:lnTo>
                  <a:lnTo>
                    <a:pt x="1564299" y="403957"/>
                  </a:lnTo>
                  <a:lnTo>
                    <a:pt x="1586678" y="442863"/>
                  </a:lnTo>
                  <a:lnTo>
                    <a:pt x="1607004" y="483036"/>
                  </a:lnTo>
                  <a:lnTo>
                    <a:pt x="1625206" y="524406"/>
                  </a:lnTo>
                  <a:lnTo>
                    <a:pt x="1641211" y="566901"/>
                  </a:lnTo>
                  <a:lnTo>
                    <a:pt x="1654949" y="610450"/>
                  </a:lnTo>
                  <a:lnTo>
                    <a:pt x="1666349" y="654983"/>
                  </a:lnTo>
                  <a:lnTo>
                    <a:pt x="1675340" y="700428"/>
                  </a:lnTo>
                  <a:lnTo>
                    <a:pt x="1681850" y="746714"/>
                  </a:lnTo>
                  <a:lnTo>
                    <a:pt x="1685808" y="793770"/>
                  </a:lnTo>
                  <a:lnTo>
                    <a:pt x="1687143" y="841526"/>
                  </a:lnTo>
                  <a:lnTo>
                    <a:pt x="1685808" y="889281"/>
                  </a:lnTo>
                  <a:lnTo>
                    <a:pt x="1681850" y="936338"/>
                  </a:lnTo>
                  <a:lnTo>
                    <a:pt x="1675340" y="982624"/>
                  </a:lnTo>
                  <a:lnTo>
                    <a:pt x="1666349" y="1028069"/>
                  </a:lnTo>
                  <a:lnTo>
                    <a:pt x="1654949" y="1072601"/>
                  </a:lnTo>
                  <a:lnTo>
                    <a:pt x="1641211" y="1116151"/>
                  </a:lnTo>
                  <a:lnTo>
                    <a:pt x="1625206" y="1158646"/>
                  </a:lnTo>
                  <a:lnTo>
                    <a:pt x="1607004" y="1200016"/>
                  </a:lnTo>
                  <a:lnTo>
                    <a:pt x="1586678" y="1240189"/>
                  </a:lnTo>
                  <a:lnTo>
                    <a:pt x="1564299" y="1279095"/>
                  </a:lnTo>
                  <a:lnTo>
                    <a:pt x="1539937" y="1316663"/>
                  </a:lnTo>
                  <a:lnTo>
                    <a:pt x="1513664" y="1352821"/>
                  </a:lnTo>
                  <a:lnTo>
                    <a:pt x="1485550" y="1387499"/>
                  </a:lnTo>
                  <a:lnTo>
                    <a:pt x="1455668" y="1420625"/>
                  </a:lnTo>
                  <a:lnTo>
                    <a:pt x="1424088" y="1452129"/>
                  </a:lnTo>
                  <a:lnTo>
                    <a:pt x="1390882" y="1481940"/>
                  </a:lnTo>
                  <a:lnTo>
                    <a:pt x="1356120" y="1509985"/>
                  </a:lnTo>
                  <a:lnTo>
                    <a:pt x="1319875" y="1536196"/>
                  </a:lnTo>
                  <a:lnTo>
                    <a:pt x="1282216" y="1560500"/>
                  </a:lnTo>
                  <a:lnTo>
                    <a:pt x="1243215" y="1582826"/>
                  </a:lnTo>
                  <a:lnTo>
                    <a:pt x="1202944" y="1603104"/>
                  </a:lnTo>
                  <a:lnTo>
                    <a:pt x="1161473" y="1621262"/>
                  </a:lnTo>
                  <a:lnTo>
                    <a:pt x="1118874" y="1637229"/>
                  </a:lnTo>
                  <a:lnTo>
                    <a:pt x="1075218" y="1650935"/>
                  </a:lnTo>
                  <a:lnTo>
                    <a:pt x="1030576" y="1662308"/>
                  </a:lnTo>
                  <a:lnTo>
                    <a:pt x="985019" y="1671277"/>
                  </a:lnTo>
                  <a:lnTo>
                    <a:pt x="938619" y="1677772"/>
                  </a:lnTo>
                  <a:lnTo>
                    <a:pt x="901032" y="1680918"/>
                  </a:lnTo>
                  <a:close/>
                </a:path>
              </a:pathLst>
            </a:custGeom>
            <a:solidFill>
              <a:srgbClr val="38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90682" y="4390407"/>
              <a:ext cx="331470" cy="338455"/>
            </a:xfrm>
            <a:custGeom>
              <a:avLst/>
              <a:gdLst/>
              <a:ahLst/>
              <a:cxnLst/>
              <a:rect l="l" t="t" r="r" b="b"/>
              <a:pathLst>
                <a:path w="331469" h="338454">
                  <a:moveTo>
                    <a:pt x="165690" y="337873"/>
                  </a:moveTo>
                  <a:lnTo>
                    <a:pt x="121671" y="331841"/>
                  </a:lnTo>
                  <a:lnTo>
                    <a:pt x="82098" y="314819"/>
                  </a:lnTo>
                  <a:lnTo>
                    <a:pt x="48559" y="288413"/>
                  </a:lnTo>
                  <a:lnTo>
                    <a:pt x="22639" y="254232"/>
                  </a:lnTo>
                  <a:lnTo>
                    <a:pt x="5924" y="213886"/>
                  </a:lnTo>
                  <a:lnTo>
                    <a:pt x="0" y="168981"/>
                  </a:lnTo>
                  <a:lnTo>
                    <a:pt x="5917" y="124069"/>
                  </a:lnTo>
                  <a:lnTo>
                    <a:pt x="22619" y="83706"/>
                  </a:lnTo>
                  <a:lnTo>
                    <a:pt x="48526" y="49504"/>
                  </a:lnTo>
                  <a:lnTo>
                    <a:pt x="82059" y="23077"/>
                  </a:lnTo>
                  <a:lnTo>
                    <a:pt x="121640" y="6038"/>
                  </a:lnTo>
                  <a:lnTo>
                    <a:pt x="165690" y="0"/>
                  </a:lnTo>
                  <a:lnTo>
                    <a:pt x="209733" y="6038"/>
                  </a:lnTo>
                  <a:lnTo>
                    <a:pt x="249297" y="23077"/>
                  </a:lnTo>
                  <a:lnTo>
                    <a:pt x="282809" y="49504"/>
                  </a:lnTo>
                  <a:lnTo>
                    <a:pt x="308694" y="83706"/>
                  </a:lnTo>
                  <a:lnTo>
                    <a:pt x="325379" y="124069"/>
                  </a:lnTo>
                  <a:lnTo>
                    <a:pt x="331291" y="168981"/>
                  </a:lnTo>
                  <a:lnTo>
                    <a:pt x="325373" y="213886"/>
                  </a:lnTo>
                  <a:lnTo>
                    <a:pt x="308674" y="254232"/>
                  </a:lnTo>
                  <a:lnTo>
                    <a:pt x="282775" y="288413"/>
                  </a:lnTo>
                  <a:lnTo>
                    <a:pt x="249258" y="314819"/>
                  </a:lnTo>
                  <a:lnTo>
                    <a:pt x="209702" y="331841"/>
                  </a:lnTo>
                  <a:lnTo>
                    <a:pt x="165690" y="337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63990" y="4363732"/>
              <a:ext cx="2190115" cy="4053840"/>
            </a:xfrm>
            <a:custGeom>
              <a:avLst/>
              <a:gdLst/>
              <a:ahLst/>
              <a:cxnLst/>
              <a:rect l="l" t="t" r="r" b="b"/>
              <a:pathLst>
                <a:path w="2190115" h="4053840">
                  <a:moveTo>
                    <a:pt x="382435" y="175196"/>
                  </a:moveTo>
                  <a:lnTo>
                    <a:pt x="379691" y="150939"/>
                  </a:lnTo>
                  <a:lnTo>
                    <a:pt x="365277" y="109816"/>
                  </a:lnTo>
                  <a:lnTo>
                    <a:pt x="342633" y="73469"/>
                  </a:lnTo>
                  <a:lnTo>
                    <a:pt x="331292" y="61899"/>
                  </a:lnTo>
                  <a:lnTo>
                    <a:pt x="331292" y="195668"/>
                  </a:lnTo>
                  <a:lnTo>
                    <a:pt x="324142" y="240817"/>
                  </a:lnTo>
                  <a:lnTo>
                    <a:pt x="304342" y="279844"/>
                  </a:lnTo>
                  <a:lnTo>
                    <a:pt x="274205" y="310565"/>
                  </a:lnTo>
                  <a:lnTo>
                    <a:pt x="236093" y="330669"/>
                  </a:lnTo>
                  <a:lnTo>
                    <a:pt x="192379" y="337870"/>
                  </a:lnTo>
                  <a:lnTo>
                    <a:pt x="148640" y="330669"/>
                  </a:lnTo>
                  <a:lnTo>
                    <a:pt x="110528" y="310565"/>
                  </a:lnTo>
                  <a:lnTo>
                    <a:pt x="80403" y="279882"/>
                  </a:lnTo>
                  <a:lnTo>
                    <a:pt x="60591" y="240817"/>
                  </a:lnTo>
                  <a:lnTo>
                    <a:pt x="57670" y="222338"/>
                  </a:lnTo>
                  <a:lnTo>
                    <a:pt x="53454" y="195668"/>
                  </a:lnTo>
                  <a:lnTo>
                    <a:pt x="60591" y="150507"/>
                  </a:lnTo>
                  <a:lnTo>
                    <a:pt x="80403" y="111442"/>
                  </a:lnTo>
                  <a:lnTo>
                    <a:pt x="110553" y="80721"/>
                  </a:lnTo>
                  <a:lnTo>
                    <a:pt x="148666" y="60604"/>
                  </a:lnTo>
                  <a:lnTo>
                    <a:pt x="192379" y="53365"/>
                  </a:lnTo>
                  <a:lnTo>
                    <a:pt x="236093" y="60655"/>
                  </a:lnTo>
                  <a:lnTo>
                    <a:pt x="274205" y="80759"/>
                  </a:lnTo>
                  <a:lnTo>
                    <a:pt x="304342" y="111480"/>
                  </a:lnTo>
                  <a:lnTo>
                    <a:pt x="324142" y="150507"/>
                  </a:lnTo>
                  <a:lnTo>
                    <a:pt x="331292" y="195668"/>
                  </a:lnTo>
                  <a:lnTo>
                    <a:pt x="331292" y="61899"/>
                  </a:lnTo>
                  <a:lnTo>
                    <a:pt x="312902" y="43129"/>
                  </a:lnTo>
                  <a:lnTo>
                    <a:pt x="277190" y="19964"/>
                  </a:lnTo>
                  <a:lnTo>
                    <a:pt x="236639" y="5194"/>
                  </a:lnTo>
                  <a:lnTo>
                    <a:pt x="192379" y="0"/>
                  </a:lnTo>
                  <a:lnTo>
                    <a:pt x="148120" y="5194"/>
                  </a:lnTo>
                  <a:lnTo>
                    <a:pt x="107569" y="19964"/>
                  </a:lnTo>
                  <a:lnTo>
                    <a:pt x="71856" y="43129"/>
                  </a:lnTo>
                  <a:lnTo>
                    <a:pt x="42113" y="73469"/>
                  </a:lnTo>
                  <a:lnTo>
                    <a:pt x="19469" y="109816"/>
                  </a:lnTo>
                  <a:lnTo>
                    <a:pt x="5054" y="150939"/>
                  </a:lnTo>
                  <a:lnTo>
                    <a:pt x="0" y="195668"/>
                  </a:lnTo>
                  <a:lnTo>
                    <a:pt x="5054" y="240347"/>
                  </a:lnTo>
                  <a:lnTo>
                    <a:pt x="19481" y="281457"/>
                  </a:lnTo>
                  <a:lnTo>
                    <a:pt x="42125" y="317792"/>
                  </a:lnTo>
                  <a:lnTo>
                    <a:pt x="71856" y="348132"/>
                  </a:lnTo>
                  <a:lnTo>
                    <a:pt x="107569" y="371309"/>
                  </a:lnTo>
                  <a:lnTo>
                    <a:pt x="148120" y="386105"/>
                  </a:lnTo>
                  <a:lnTo>
                    <a:pt x="192379" y="391325"/>
                  </a:lnTo>
                  <a:lnTo>
                    <a:pt x="236639" y="386130"/>
                  </a:lnTo>
                  <a:lnTo>
                    <a:pt x="277190" y="371348"/>
                  </a:lnTo>
                  <a:lnTo>
                    <a:pt x="312928" y="348132"/>
                  </a:lnTo>
                  <a:lnTo>
                    <a:pt x="342633" y="317817"/>
                  </a:lnTo>
                  <a:lnTo>
                    <a:pt x="365277" y="281470"/>
                  </a:lnTo>
                  <a:lnTo>
                    <a:pt x="379691" y="240360"/>
                  </a:lnTo>
                  <a:lnTo>
                    <a:pt x="382435" y="216115"/>
                  </a:lnTo>
                  <a:lnTo>
                    <a:pt x="382435" y="175196"/>
                  </a:lnTo>
                  <a:close/>
                </a:path>
                <a:path w="2190115" h="4053840">
                  <a:moveTo>
                    <a:pt x="2189848" y="3213849"/>
                  </a:moveTo>
                  <a:lnTo>
                    <a:pt x="2188514" y="3166097"/>
                  </a:lnTo>
                  <a:lnTo>
                    <a:pt x="2184552" y="3119031"/>
                  </a:lnTo>
                  <a:lnTo>
                    <a:pt x="2178037" y="3072752"/>
                  </a:lnTo>
                  <a:lnTo>
                    <a:pt x="2169058" y="3027299"/>
                  </a:lnTo>
                  <a:lnTo>
                    <a:pt x="2157653" y="2982772"/>
                  </a:lnTo>
                  <a:lnTo>
                    <a:pt x="2143912" y="2939224"/>
                  </a:lnTo>
                  <a:lnTo>
                    <a:pt x="2127910" y="2896730"/>
                  </a:lnTo>
                  <a:lnTo>
                    <a:pt x="2109711" y="2855353"/>
                  </a:lnTo>
                  <a:lnTo>
                    <a:pt x="2089378" y="2815183"/>
                  </a:lnTo>
                  <a:lnTo>
                    <a:pt x="2067001" y="2776283"/>
                  </a:lnTo>
                  <a:lnTo>
                    <a:pt x="2042642" y="2738717"/>
                  </a:lnTo>
                  <a:lnTo>
                    <a:pt x="2016366" y="2702547"/>
                  </a:lnTo>
                  <a:lnTo>
                    <a:pt x="1988248" y="2667876"/>
                  </a:lnTo>
                  <a:lnTo>
                    <a:pt x="1958365" y="2634754"/>
                  </a:lnTo>
                  <a:lnTo>
                    <a:pt x="1926793" y="2603246"/>
                  </a:lnTo>
                  <a:lnTo>
                    <a:pt x="1893582" y="2573439"/>
                  </a:lnTo>
                  <a:lnTo>
                    <a:pt x="1858822" y="2545384"/>
                  </a:lnTo>
                  <a:lnTo>
                    <a:pt x="1822577" y="2519172"/>
                  </a:lnTo>
                  <a:lnTo>
                    <a:pt x="1784921" y="2494877"/>
                  </a:lnTo>
                  <a:lnTo>
                    <a:pt x="1745919" y="2472550"/>
                  </a:lnTo>
                  <a:lnTo>
                    <a:pt x="1705648" y="2452268"/>
                  </a:lnTo>
                  <a:lnTo>
                    <a:pt x="1664169" y="2434107"/>
                  </a:lnTo>
                  <a:lnTo>
                    <a:pt x="1621574" y="2418143"/>
                  </a:lnTo>
                  <a:lnTo>
                    <a:pt x="1577924" y="2404440"/>
                  </a:lnTo>
                  <a:lnTo>
                    <a:pt x="1533283" y="2393061"/>
                  </a:lnTo>
                  <a:lnTo>
                    <a:pt x="1487716" y="2384094"/>
                  </a:lnTo>
                  <a:lnTo>
                    <a:pt x="1441323" y="2377605"/>
                  </a:lnTo>
                  <a:lnTo>
                    <a:pt x="1394155" y="2373655"/>
                  </a:lnTo>
                  <a:lnTo>
                    <a:pt x="1346276" y="2372322"/>
                  </a:lnTo>
                  <a:lnTo>
                    <a:pt x="1298397" y="2373655"/>
                  </a:lnTo>
                  <a:lnTo>
                    <a:pt x="1251229" y="2377605"/>
                  </a:lnTo>
                  <a:lnTo>
                    <a:pt x="1204823" y="2384094"/>
                  </a:lnTo>
                  <a:lnTo>
                    <a:pt x="1159268" y="2393061"/>
                  </a:lnTo>
                  <a:lnTo>
                    <a:pt x="1114628" y="2404440"/>
                  </a:lnTo>
                  <a:lnTo>
                    <a:pt x="1070978" y="2418143"/>
                  </a:lnTo>
                  <a:lnTo>
                    <a:pt x="1028369" y="2434107"/>
                  </a:lnTo>
                  <a:lnTo>
                    <a:pt x="986904" y="2452268"/>
                  </a:lnTo>
                  <a:lnTo>
                    <a:pt x="946632" y="2472550"/>
                  </a:lnTo>
                  <a:lnTo>
                    <a:pt x="907630" y="2494877"/>
                  </a:lnTo>
                  <a:lnTo>
                    <a:pt x="869975" y="2519172"/>
                  </a:lnTo>
                  <a:lnTo>
                    <a:pt x="833729" y="2545384"/>
                  </a:lnTo>
                  <a:lnTo>
                    <a:pt x="798969" y="2573439"/>
                  </a:lnTo>
                  <a:lnTo>
                    <a:pt x="765759" y="2603246"/>
                  </a:lnTo>
                  <a:lnTo>
                    <a:pt x="734174" y="2634754"/>
                  </a:lnTo>
                  <a:lnTo>
                    <a:pt x="704291" y="2667876"/>
                  </a:lnTo>
                  <a:lnTo>
                    <a:pt x="676186" y="2702547"/>
                  </a:lnTo>
                  <a:lnTo>
                    <a:pt x="649909" y="2738717"/>
                  </a:lnTo>
                  <a:lnTo>
                    <a:pt x="625551" y="2776283"/>
                  </a:lnTo>
                  <a:lnTo>
                    <a:pt x="603161" y="2815183"/>
                  </a:lnTo>
                  <a:lnTo>
                    <a:pt x="582841" y="2855353"/>
                  </a:lnTo>
                  <a:lnTo>
                    <a:pt x="564642" y="2896730"/>
                  </a:lnTo>
                  <a:lnTo>
                    <a:pt x="548640" y="2939224"/>
                  </a:lnTo>
                  <a:lnTo>
                    <a:pt x="534898" y="2982772"/>
                  </a:lnTo>
                  <a:lnTo>
                    <a:pt x="523494" y="3027299"/>
                  </a:lnTo>
                  <a:lnTo>
                    <a:pt x="514502" y="3072752"/>
                  </a:lnTo>
                  <a:lnTo>
                    <a:pt x="508000" y="3119031"/>
                  </a:lnTo>
                  <a:lnTo>
                    <a:pt x="504037" y="3166097"/>
                  </a:lnTo>
                  <a:lnTo>
                    <a:pt x="502704" y="3213849"/>
                  </a:lnTo>
                  <a:lnTo>
                    <a:pt x="504037" y="3261601"/>
                  </a:lnTo>
                  <a:lnTo>
                    <a:pt x="508000" y="3308654"/>
                  </a:lnTo>
                  <a:lnTo>
                    <a:pt x="514502" y="3354946"/>
                  </a:lnTo>
                  <a:lnTo>
                    <a:pt x="523494" y="3400387"/>
                  </a:lnTo>
                  <a:lnTo>
                    <a:pt x="534898" y="3444925"/>
                  </a:lnTo>
                  <a:lnTo>
                    <a:pt x="548640" y="3488474"/>
                  </a:lnTo>
                  <a:lnTo>
                    <a:pt x="564642" y="3530968"/>
                  </a:lnTo>
                  <a:lnTo>
                    <a:pt x="582841" y="3572332"/>
                  </a:lnTo>
                  <a:lnTo>
                    <a:pt x="603161" y="3612515"/>
                  </a:lnTo>
                  <a:lnTo>
                    <a:pt x="625551" y="3651415"/>
                  </a:lnTo>
                  <a:lnTo>
                    <a:pt x="649909" y="3688981"/>
                  </a:lnTo>
                  <a:lnTo>
                    <a:pt x="676186" y="3725138"/>
                  </a:lnTo>
                  <a:lnTo>
                    <a:pt x="704291" y="3759822"/>
                  </a:lnTo>
                  <a:lnTo>
                    <a:pt x="734174" y="3792944"/>
                  </a:lnTo>
                  <a:lnTo>
                    <a:pt x="765759" y="3824452"/>
                  </a:lnTo>
                  <a:lnTo>
                    <a:pt x="798969" y="3854259"/>
                  </a:lnTo>
                  <a:lnTo>
                    <a:pt x="833729" y="3882301"/>
                  </a:lnTo>
                  <a:lnTo>
                    <a:pt x="869975" y="3908514"/>
                  </a:lnTo>
                  <a:lnTo>
                    <a:pt x="907630" y="3932821"/>
                  </a:lnTo>
                  <a:lnTo>
                    <a:pt x="946632" y="3955148"/>
                  </a:lnTo>
                  <a:lnTo>
                    <a:pt x="986904" y="3975430"/>
                  </a:lnTo>
                  <a:lnTo>
                    <a:pt x="1028369" y="3993578"/>
                  </a:lnTo>
                  <a:lnTo>
                    <a:pt x="1070978" y="4009555"/>
                  </a:lnTo>
                  <a:lnTo>
                    <a:pt x="1114628" y="4023258"/>
                  </a:lnTo>
                  <a:lnTo>
                    <a:pt x="1159268" y="4034625"/>
                  </a:lnTo>
                  <a:lnTo>
                    <a:pt x="1204823" y="4043603"/>
                  </a:lnTo>
                  <a:lnTo>
                    <a:pt x="1251229" y="4050093"/>
                  </a:lnTo>
                  <a:lnTo>
                    <a:pt x="1288821" y="4053243"/>
                  </a:lnTo>
                  <a:lnTo>
                    <a:pt x="1403731" y="4053243"/>
                  </a:lnTo>
                  <a:lnTo>
                    <a:pt x="1487716" y="4043603"/>
                  </a:lnTo>
                  <a:lnTo>
                    <a:pt x="1533283" y="4034625"/>
                  </a:lnTo>
                  <a:lnTo>
                    <a:pt x="1577924" y="4023258"/>
                  </a:lnTo>
                  <a:lnTo>
                    <a:pt x="1621574" y="4009555"/>
                  </a:lnTo>
                  <a:lnTo>
                    <a:pt x="1664169" y="3993578"/>
                  </a:lnTo>
                  <a:lnTo>
                    <a:pt x="1705648" y="3975430"/>
                  </a:lnTo>
                  <a:lnTo>
                    <a:pt x="1745919" y="3955148"/>
                  </a:lnTo>
                  <a:lnTo>
                    <a:pt x="1784921" y="3932821"/>
                  </a:lnTo>
                  <a:lnTo>
                    <a:pt x="1822577" y="3908514"/>
                  </a:lnTo>
                  <a:lnTo>
                    <a:pt x="1858822" y="3882301"/>
                  </a:lnTo>
                  <a:lnTo>
                    <a:pt x="1893582" y="3854259"/>
                  </a:lnTo>
                  <a:lnTo>
                    <a:pt x="1926793" y="3824452"/>
                  </a:lnTo>
                  <a:lnTo>
                    <a:pt x="1958365" y="3792944"/>
                  </a:lnTo>
                  <a:lnTo>
                    <a:pt x="1988248" y="3759822"/>
                  </a:lnTo>
                  <a:lnTo>
                    <a:pt x="2016366" y="3725138"/>
                  </a:lnTo>
                  <a:lnTo>
                    <a:pt x="2042642" y="3688981"/>
                  </a:lnTo>
                  <a:lnTo>
                    <a:pt x="2067001" y="3651415"/>
                  </a:lnTo>
                  <a:lnTo>
                    <a:pt x="2089378" y="3612515"/>
                  </a:lnTo>
                  <a:lnTo>
                    <a:pt x="2109711" y="3572332"/>
                  </a:lnTo>
                  <a:lnTo>
                    <a:pt x="2127910" y="3530968"/>
                  </a:lnTo>
                  <a:lnTo>
                    <a:pt x="2143912" y="3488474"/>
                  </a:lnTo>
                  <a:lnTo>
                    <a:pt x="2157653" y="3444925"/>
                  </a:lnTo>
                  <a:lnTo>
                    <a:pt x="2169058" y="3400387"/>
                  </a:lnTo>
                  <a:lnTo>
                    <a:pt x="2178037" y="3354946"/>
                  </a:lnTo>
                  <a:lnTo>
                    <a:pt x="2184552" y="3308654"/>
                  </a:lnTo>
                  <a:lnTo>
                    <a:pt x="2188514" y="3261601"/>
                  </a:lnTo>
                  <a:lnTo>
                    <a:pt x="2189848" y="3213849"/>
                  </a:lnTo>
                  <a:close/>
                </a:path>
              </a:pathLst>
            </a:custGeom>
            <a:solidFill>
              <a:srgbClr val="38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90682" y="6713819"/>
              <a:ext cx="331470" cy="338455"/>
            </a:xfrm>
            <a:custGeom>
              <a:avLst/>
              <a:gdLst/>
              <a:ahLst/>
              <a:cxnLst/>
              <a:rect l="l" t="t" r="r" b="b"/>
              <a:pathLst>
                <a:path w="331469" h="338454">
                  <a:moveTo>
                    <a:pt x="165690" y="337873"/>
                  </a:moveTo>
                  <a:lnTo>
                    <a:pt x="121671" y="331841"/>
                  </a:lnTo>
                  <a:lnTo>
                    <a:pt x="82098" y="314818"/>
                  </a:lnTo>
                  <a:lnTo>
                    <a:pt x="48559" y="288412"/>
                  </a:lnTo>
                  <a:lnTo>
                    <a:pt x="22639" y="254232"/>
                  </a:lnTo>
                  <a:lnTo>
                    <a:pt x="5924" y="213885"/>
                  </a:lnTo>
                  <a:lnTo>
                    <a:pt x="0" y="168980"/>
                  </a:lnTo>
                  <a:lnTo>
                    <a:pt x="5917" y="124069"/>
                  </a:lnTo>
                  <a:lnTo>
                    <a:pt x="22619" y="83706"/>
                  </a:lnTo>
                  <a:lnTo>
                    <a:pt x="48526" y="49504"/>
                  </a:lnTo>
                  <a:lnTo>
                    <a:pt x="82059" y="23077"/>
                  </a:lnTo>
                  <a:lnTo>
                    <a:pt x="121640" y="6038"/>
                  </a:lnTo>
                  <a:lnTo>
                    <a:pt x="165690" y="0"/>
                  </a:lnTo>
                  <a:lnTo>
                    <a:pt x="209733" y="6038"/>
                  </a:lnTo>
                  <a:lnTo>
                    <a:pt x="249297" y="23077"/>
                  </a:lnTo>
                  <a:lnTo>
                    <a:pt x="282809" y="49504"/>
                  </a:lnTo>
                  <a:lnTo>
                    <a:pt x="308694" y="83706"/>
                  </a:lnTo>
                  <a:lnTo>
                    <a:pt x="325379" y="124069"/>
                  </a:lnTo>
                  <a:lnTo>
                    <a:pt x="331291" y="168980"/>
                  </a:lnTo>
                  <a:lnTo>
                    <a:pt x="325373" y="213885"/>
                  </a:lnTo>
                  <a:lnTo>
                    <a:pt x="308674" y="254232"/>
                  </a:lnTo>
                  <a:lnTo>
                    <a:pt x="282775" y="288412"/>
                  </a:lnTo>
                  <a:lnTo>
                    <a:pt x="249258" y="314818"/>
                  </a:lnTo>
                  <a:lnTo>
                    <a:pt x="209702" y="331841"/>
                  </a:lnTo>
                  <a:lnTo>
                    <a:pt x="165690" y="337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64000" y="6687138"/>
              <a:ext cx="382905" cy="391795"/>
            </a:xfrm>
            <a:custGeom>
              <a:avLst/>
              <a:gdLst/>
              <a:ahLst/>
              <a:cxnLst/>
              <a:rect l="l" t="t" r="r" b="b"/>
              <a:pathLst>
                <a:path w="382905" h="391795">
                  <a:moveTo>
                    <a:pt x="192372" y="391324"/>
                  </a:moveTo>
                  <a:lnTo>
                    <a:pt x="148111" y="386101"/>
                  </a:lnTo>
                  <a:lnTo>
                    <a:pt x="107561" y="371304"/>
                  </a:lnTo>
                  <a:lnTo>
                    <a:pt x="71850" y="348134"/>
                  </a:lnTo>
                  <a:lnTo>
                    <a:pt x="42120" y="317786"/>
                  </a:lnTo>
                  <a:lnTo>
                    <a:pt x="19472" y="281459"/>
                  </a:lnTo>
                  <a:lnTo>
                    <a:pt x="5056" y="240352"/>
                  </a:lnTo>
                  <a:lnTo>
                    <a:pt x="0" y="195662"/>
                  </a:lnTo>
                  <a:lnTo>
                    <a:pt x="5055" y="150939"/>
                  </a:lnTo>
                  <a:lnTo>
                    <a:pt x="19468" y="109810"/>
                  </a:lnTo>
                  <a:lnTo>
                    <a:pt x="42110" y="73473"/>
                  </a:lnTo>
                  <a:lnTo>
                    <a:pt x="71850" y="43125"/>
                  </a:lnTo>
                  <a:lnTo>
                    <a:pt x="107561" y="19965"/>
                  </a:lnTo>
                  <a:lnTo>
                    <a:pt x="148111" y="5191"/>
                  </a:lnTo>
                  <a:lnTo>
                    <a:pt x="192372" y="0"/>
                  </a:lnTo>
                  <a:lnTo>
                    <a:pt x="192372" y="53362"/>
                  </a:lnTo>
                  <a:lnTo>
                    <a:pt x="148656" y="60605"/>
                  </a:lnTo>
                  <a:lnTo>
                    <a:pt x="110545" y="80719"/>
                  </a:lnTo>
                  <a:lnTo>
                    <a:pt x="80400" y="111442"/>
                  </a:lnTo>
                  <a:lnTo>
                    <a:pt x="60582" y="150510"/>
                  </a:lnTo>
                  <a:lnTo>
                    <a:pt x="57665" y="168981"/>
                  </a:lnTo>
                  <a:lnTo>
                    <a:pt x="26769" y="168981"/>
                  </a:lnTo>
                  <a:lnTo>
                    <a:pt x="16410" y="171086"/>
                  </a:lnTo>
                  <a:lnTo>
                    <a:pt x="7926" y="176818"/>
                  </a:lnTo>
                  <a:lnTo>
                    <a:pt x="2194" y="185302"/>
                  </a:lnTo>
                  <a:lnTo>
                    <a:pt x="89" y="195662"/>
                  </a:lnTo>
                  <a:lnTo>
                    <a:pt x="2194" y="206022"/>
                  </a:lnTo>
                  <a:lnTo>
                    <a:pt x="7926" y="214506"/>
                  </a:lnTo>
                  <a:lnTo>
                    <a:pt x="16410" y="220238"/>
                  </a:lnTo>
                  <a:lnTo>
                    <a:pt x="26769" y="222343"/>
                  </a:lnTo>
                  <a:lnTo>
                    <a:pt x="57665" y="222343"/>
                  </a:lnTo>
                  <a:lnTo>
                    <a:pt x="60582" y="240813"/>
                  </a:lnTo>
                  <a:lnTo>
                    <a:pt x="80400" y="279876"/>
                  </a:lnTo>
                  <a:lnTo>
                    <a:pt x="110520" y="310560"/>
                  </a:lnTo>
                  <a:lnTo>
                    <a:pt x="148640" y="330665"/>
                  </a:lnTo>
                  <a:lnTo>
                    <a:pt x="192372" y="337873"/>
                  </a:lnTo>
                  <a:lnTo>
                    <a:pt x="322981" y="337873"/>
                  </a:lnTo>
                  <a:lnTo>
                    <a:pt x="312929" y="348134"/>
                  </a:lnTo>
                  <a:lnTo>
                    <a:pt x="287507" y="364643"/>
                  </a:lnTo>
                  <a:lnTo>
                    <a:pt x="192372" y="364643"/>
                  </a:lnTo>
                  <a:lnTo>
                    <a:pt x="192372" y="391324"/>
                  </a:lnTo>
                  <a:close/>
                </a:path>
                <a:path w="382905" h="391795">
                  <a:moveTo>
                    <a:pt x="322981" y="337873"/>
                  </a:moveTo>
                  <a:lnTo>
                    <a:pt x="192372" y="337873"/>
                  </a:lnTo>
                  <a:lnTo>
                    <a:pt x="236088" y="330665"/>
                  </a:lnTo>
                  <a:lnTo>
                    <a:pt x="274198" y="310560"/>
                  </a:lnTo>
                  <a:lnTo>
                    <a:pt x="304343" y="279838"/>
                  </a:lnTo>
                  <a:lnTo>
                    <a:pt x="324143" y="240813"/>
                  </a:lnTo>
                  <a:lnTo>
                    <a:pt x="331291" y="195662"/>
                  </a:lnTo>
                  <a:lnTo>
                    <a:pt x="324143" y="150510"/>
                  </a:lnTo>
                  <a:lnTo>
                    <a:pt x="304343" y="111486"/>
                  </a:lnTo>
                  <a:lnTo>
                    <a:pt x="274198" y="80764"/>
                  </a:lnTo>
                  <a:lnTo>
                    <a:pt x="236088" y="60659"/>
                  </a:lnTo>
                  <a:lnTo>
                    <a:pt x="192372" y="53451"/>
                  </a:lnTo>
                  <a:lnTo>
                    <a:pt x="192372" y="0"/>
                  </a:lnTo>
                  <a:lnTo>
                    <a:pt x="236632" y="5191"/>
                  </a:lnTo>
                  <a:lnTo>
                    <a:pt x="277182" y="19965"/>
                  </a:lnTo>
                  <a:lnTo>
                    <a:pt x="312892" y="43125"/>
                  </a:lnTo>
                  <a:lnTo>
                    <a:pt x="342632" y="73473"/>
                  </a:lnTo>
                  <a:lnTo>
                    <a:pt x="365274" y="109810"/>
                  </a:lnTo>
                  <a:lnTo>
                    <a:pt x="379687" y="150939"/>
                  </a:lnTo>
                  <a:lnTo>
                    <a:pt x="382429" y="175196"/>
                  </a:lnTo>
                  <a:lnTo>
                    <a:pt x="382429" y="216115"/>
                  </a:lnTo>
                  <a:lnTo>
                    <a:pt x="379686" y="240357"/>
                  </a:lnTo>
                  <a:lnTo>
                    <a:pt x="365270" y="281475"/>
                  </a:lnTo>
                  <a:lnTo>
                    <a:pt x="342622" y="317814"/>
                  </a:lnTo>
                  <a:lnTo>
                    <a:pt x="322981" y="337873"/>
                  </a:lnTo>
                  <a:close/>
                </a:path>
                <a:path w="382905" h="391795">
                  <a:moveTo>
                    <a:pt x="26769" y="222343"/>
                  </a:moveTo>
                  <a:lnTo>
                    <a:pt x="16410" y="220238"/>
                  </a:lnTo>
                  <a:lnTo>
                    <a:pt x="7926" y="214506"/>
                  </a:lnTo>
                  <a:lnTo>
                    <a:pt x="2194" y="206022"/>
                  </a:lnTo>
                  <a:lnTo>
                    <a:pt x="89" y="195662"/>
                  </a:lnTo>
                  <a:lnTo>
                    <a:pt x="2194" y="185302"/>
                  </a:lnTo>
                  <a:lnTo>
                    <a:pt x="7926" y="176818"/>
                  </a:lnTo>
                  <a:lnTo>
                    <a:pt x="16410" y="171086"/>
                  </a:lnTo>
                  <a:lnTo>
                    <a:pt x="26769" y="168981"/>
                  </a:lnTo>
                  <a:lnTo>
                    <a:pt x="37129" y="171086"/>
                  </a:lnTo>
                  <a:lnTo>
                    <a:pt x="45613" y="176818"/>
                  </a:lnTo>
                  <a:lnTo>
                    <a:pt x="51346" y="185302"/>
                  </a:lnTo>
                  <a:lnTo>
                    <a:pt x="53451" y="195662"/>
                  </a:lnTo>
                  <a:lnTo>
                    <a:pt x="51346" y="206059"/>
                  </a:lnTo>
                  <a:lnTo>
                    <a:pt x="45613" y="214539"/>
                  </a:lnTo>
                  <a:lnTo>
                    <a:pt x="37148" y="220238"/>
                  </a:lnTo>
                  <a:lnTo>
                    <a:pt x="26769" y="222343"/>
                  </a:lnTo>
                  <a:close/>
                </a:path>
                <a:path w="382905" h="391795">
                  <a:moveTo>
                    <a:pt x="53451" y="195662"/>
                  </a:moveTo>
                  <a:lnTo>
                    <a:pt x="51346" y="185302"/>
                  </a:lnTo>
                  <a:lnTo>
                    <a:pt x="45613" y="176818"/>
                  </a:lnTo>
                  <a:lnTo>
                    <a:pt x="37129" y="171086"/>
                  </a:lnTo>
                  <a:lnTo>
                    <a:pt x="26769" y="168981"/>
                  </a:lnTo>
                  <a:lnTo>
                    <a:pt x="57665" y="168981"/>
                  </a:lnTo>
                  <a:lnTo>
                    <a:pt x="53451" y="195662"/>
                  </a:lnTo>
                  <a:close/>
                </a:path>
                <a:path w="382905" h="391795">
                  <a:moveTo>
                    <a:pt x="57665" y="222343"/>
                  </a:moveTo>
                  <a:lnTo>
                    <a:pt x="26769" y="222343"/>
                  </a:lnTo>
                  <a:lnTo>
                    <a:pt x="37148" y="220238"/>
                  </a:lnTo>
                  <a:lnTo>
                    <a:pt x="45613" y="214539"/>
                  </a:lnTo>
                  <a:lnTo>
                    <a:pt x="51346" y="206059"/>
                  </a:lnTo>
                  <a:lnTo>
                    <a:pt x="53451" y="195662"/>
                  </a:lnTo>
                  <a:lnTo>
                    <a:pt x="57665" y="222343"/>
                  </a:lnTo>
                  <a:close/>
                </a:path>
                <a:path w="382905" h="391795">
                  <a:moveTo>
                    <a:pt x="192374" y="391324"/>
                  </a:moveTo>
                  <a:lnTo>
                    <a:pt x="192372" y="364643"/>
                  </a:lnTo>
                  <a:lnTo>
                    <a:pt x="287507" y="364643"/>
                  </a:lnTo>
                  <a:lnTo>
                    <a:pt x="277182" y="371343"/>
                  </a:lnTo>
                  <a:lnTo>
                    <a:pt x="236632" y="386129"/>
                  </a:lnTo>
                  <a:lnTo>
                    <a:pt x="192374" y="391324"/>
                  </a:lnTo>
                  <a:close/>
                </a:path>
              </a:pathLst>
            </a:custGeom>
            <a:solidFill>
              <a:srgbClr val="38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0891" y="6800585"/>
              <a:ext cx="166312" cy="160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38493" y="6736047"/>
              <a:ext cx="1687830" cy="1681480"/>
            </a:xfrm>
            <a:custGeom>
              <a:avLst/>
              <a:gdLst/>
              <a:ahLst/>
              <a:cxnLst/>
              <a:rect l="l" t="t" r="r" b="b"/>
              <a:pathLst>
                <a:path w="1687829" h="1681479">
                  <a:moveTo>
                    <a:pt x="901309" y="1680918"/>
                  </a:moveTo>
                  <a:lnTo>
                    <a:pt x="786368" y="1680918"/>
                  </a:lnTo>
                  <a:lnTo>
                    <a:pt x="748772" y="1677771"/>
                  </a:lnTo>
                  <a:lnTo>
                    <a:pt x="702361" y="1671277"/>
                  </a:lnTo>
                  <a:lnTo>
                    <a:pt x="656793" y="1662307"/>
                  </a:lnTo>
                  <a:lnTo>
                    <a:pt x="612139" y="1650934"/>
                  </a:lnTo>
                  <a:lnTo>
                    <a:pt x="568471" y="1637229"/>
                  </a:lnTo>
                  <a:lnTo>
                    <a:pt x="525860" y="1621261"/>
                  </a:lnTo>
                  <a:lnTo>
                    <a:pt x="484378" y="1603103"/>
                  </a:lnTo>
                  <a:lnTo>
                    <a:pt x="444094" y="1582825"/>
                  </a:lnTo>
                  <a:lnTo>
                    <a:pt x="405081" y="1560499"/>
                  </a:lnTo>
                  <a:lnTo>
                    <a:pt x="367410" y="1536195"/>
                  </a:lnTo>
                  <a:lnTo>
                    <a:pt x="331152" y="1509985"/>
                  </a:lnTo>
                  <a:lnTo>
                    <a:pt x="296378" y="1481939"/>
                  </a:lnTo>
                  <a:lnTo>
                    <a:pt x="263160" y="1452129"/>
                  </a:lnTo>
                  <a:lnTo>
                    <a:pt x="231569" y="1420625"/>
                  </a:lnTo>
                  <a:lnTo>
                    <a:pt x="201676" y="1387498"/>
                  </a:lnTo>
                  <a:lnTo>
                    <a:pt x="173552" y="1352821"/>
                  </a:lnTo>
                  <a:lnTo>
                    <a:pt x="147268" y="1316662"/>
                  </a:lnTo>
                  <a:lnTo>
                    <a:pt x="122897" y="1279095"/>
                  </a:lnTo>
                  <a:lnTo>
                    <a:pt x="100508" y="1240189"/>
                  </a:lnTo>
                  <a:lnTo>
                    <a:pt x="80173" y="1200015"/>
                  </a:lnTo>
                  <a:lnTo>
                    <a:pt x="61964" y="1158646"/>
                  </a:lnTo>
                  <a:lnTo>
                    <a:pt x="45952" y="1116151"/>
                  </a:lnTo>
                  <a:lnTo>
                    <a:pt x="32208" y="1072601"/>
                  </a:lnTo>
                  <a:lnTo>
                    <a:pt x="20803" y="1028069"/>
                  </a:lnTo>
                  <a:lnTo>
                    <a:pt x="11808" y="982624"/>
                  </a:lnTo>
                  <a:lnTo>
                    <a:pt x="5295" y="936338"/>
                  </a:lnTo>
                  <a:lnTo>
                    <a:pt x="1335" y="889281"/>
                  </a:lnTo>
                  <a:lnTo>
                    <a:pt x="0" y="841526"/>
                  </a:lnTo>
                  <a:lnTo>
                    <a:pt x="1335" y="793770"/>
                  </a:lnTo>
                  <a:lnTo>
                    <a:pt x="5295" y="746714"/>
                  </a:lnTo>
                  <a:lnTo>
                    <a:pt x="11808" y="700428"/>
                  </a:lnTo>
                  <a:lnTo>
                    <a:pt x="20803" y="654983"/>
                  </a:lnTo>
                  <a:lnTo>
                    <a:pt x="32208" y="610450"/>
                  </a:lnTo>
                  <a:lnTo>
                    <a:pt x="45952" y="566901"/>
                  </a:lnTo>
                  <a:lnTo>
                    <a:pt x="61964" y="524406"/>
                  </a:lnTo>
                  <a:lnTo>
                    <a:pt x="80173" y="483036"/>
                  </a:lnTo>
                  <a:lnTo>
                    <a:pt x="100508" y="442863"/>
                  </a:lnTo>
                  <a:lnTo>
                    <a:pt x="122897" y="403957"/>
                  </a:lnTo>
                  <a:lnTo>
                    <a:pt x="147268" y="366389"/>
                  </a:lnTo>
                  <a:lnTo>
                    <a:pt x="173552" y="330231"/>
                  </a:lnTo>
                  <a:lnTo>
                    <a:pt x="201676" y="295553"/>
                  </a:lnTo>
                  <a:lnTo>
                    <a:pt x="231569" y="262427"/>
                  </a:lnTo>
                  <a:lnTo>
                    <a:pt x="263160" y="230923"/>
                  </a:lnTo>
                  <a:lnTo>
                    <a:pt x="296378" y="201112"/>
                  </a:lnTo>
                  <a:lnTo>
                    <a:pt x="331152" y="173066"/>
                  </a:lnTo>
                  <a:lnTo>
                    <a:pt x="367410" y="146856"/>
                  </a:lnTo>
                  <a:lnTo>
                    <a:pt x="405081" y="122552"/>
                  </a:lnTo>
                  <a:lnTo>
                    <a:pt x="444094" y="100226"/>
                  </a:lnTo>
                  <a:lnTo>
                    <a:pt x="484378" y="79948"/>
                  </a:lnTo>
                  <a:lnTo>
                    <a:pt x="525860" y="61790"/>
                  </a:lnTo>
                  <a:lnTo>
                    <a:pt x="568471" y="45823"/>
                  </a:lnTo>
                  <a:lnTo>
                    <a:pt x="612139" y="32117"/>
                  </a:lnTo>
                  <a:lnTo>
                    <a:pt x="656793" y="20744"/>
                  </a:lnTo>
                  <a:lnTo>
                    <a:pt x="702361" y="11775"/>
                  </a:lnTo>
                  <a:lnTo>
                    <a:pt x="748772" y="5280"/>
                  </a:lnTo>
                  <a:lnTo>
                    <a:pt x="795955" y="1332"/>
                  </a:lnTo>
                  <a:lnTo>
                    <a:pt x="843839" y="0"/>
                  </a:lnTo>
                  <a:lnTo>
                    <a:pt x="891722" y="1332"/>
                  </a:lnTo>
                  <a:lnTo>
                    <a:pt x="938905" y="5280"/>
                  </a:lnTo>
                  <a:lnTo>
                    <a:pt x="985316" y="11775"/>
                  </a:lnTo>
                  <a:lnTo>
                    <a:pt x="1030884" y="20744"/>
                  </a:lnTo>
                  <a:lnTo>
                    <a:pt x="1075538" y="32117"/>
                  </a:lnTo>
                  <a:lnTo>
                    <a:pt x="1119205" y="45823"/>
                  </a:lnTo>
                  <a:lnTo>
                    <a:pt x="1161816" y="61790"/>
                  </a:lnTo>
                  <a:lnTo>
                    <a:pt x="1203299" y="79948"/>
                  </a:lnTo>
                  <a:lnTo>
                    <a:pt x="1243583" y="100226"/>
                  </a:lnTo>
                  <a:lnTo>
                    <a:pt x="1282596" y="122552"/>
                  </a:lnTo>
                  <a:lnTo>
                    <a:pt x="1320267" y="146856"/>
                  </a:lnTo>
                  <a:lnTo>
                    <a:pt x="1356525" y="173066"/>
                  </a:lnTo>
                  <a:lnTo>
                    <a:pt x="1391298" y="201112"/>
                  </a:lnTo>
                  <a:lnTo>
                    <a:pt x="1424516" y="230923"/>
                  </a:lnTo>
                  <a:lnTo>
                    <a:pt x="1456108" y="262427"/>
                  </a:lnTo>
                  <a:lnTo>
                    <a:pt x="1486001" y="295553"/>
                  </a:lnTo>
                  <a:lnTo>
                    <a:pt x="1514125" y="330231"/>
                  </a:lnTo>
                  <a:lnTo>
                    <a:pt x="1540408" y="366389"/>
                  </a:lnTo>
                  <a:lnTo>
                    <a:pt x="1564780" y="403957"/>
                  </a:lnTo>
                  <a:lnTo>
                    <a:pt x="1587169" y="442863"/>
                  </a:lnTo>
                  <a:lnTo>
                    <a:pt x="1607503" y="483036"/>
                  </a:lnTo>
                  <a:lnTo>
                    <a:pt x="1625712" y="524406"/>
                  </a:lnTo>
                  <a:lnTo>
                    <a:pt x="1641724" y="566901"/>
                  </a:lnTo>
                  <a:lnTo>
                    <a:pt x="1655469" y="610450"/>
                  </a:lnTo>
                  <a:lnTo>
                    <a:pt x="1666874" y="654983"/>
                  </a:lnTo>
                  <a:lnTo>
                    <a:pt x="1675868" y="700428"/>
                  </a:lnTo>
                  <a:lnTo>
                    <a:pt x="1682381" y="746714"/>
                  </a:lnTo>
                  <a:lnTo>
                    <a:pt x="1686341" y="793770"/>
                  </a:lnTo>
                  <a:lnTo>
                    <a:pt x="1687677" y="841526"/>
                  </a:lnTo>
                  <a:lnTo>
                    <a:pt x="1686341" y="889281"/>
                  </a:lnTo>
                  <a:lnTo>
                    <a:pt x="1682381" y="936338"/>
                  </a:lnTo>
                  <a:lnTo>
                    <a:pt x="1675868" y="982624"/>
                  </a:lnTo>
                  <a:lnTo>
                    <a:pt x="1666874" y="1028069"/>
                  </a:lnTo>
                  <a:lnTo>
                    <a:pt x="1655469" y="1072601"/>
                  </a:lnTo>
                  <a:lnTo>
                    <a:pt x="1641724" y="1116151"/>
                  </a:lnTo>
                  <a:lnTo>
                    <a:pt x="1625712" y="1158646"/>
                  </a:lnTo>
                  <a:lnTo>
                    <a:pt x="1607503" y="1200015"/>
                  </a:lnTo>
                  <a:lnTo>
                    <a:pt x="1587169" y="1240189"/>
                  </a:lnTo>
                  <a:lnTo>
                    <a:pt x="1564780" y="1279095"/>
                  </a:lnTo>
                  <a:lnTo>
                    <a:pt x="1540408" y="1316662"/>
                  </a:lnTo>
                  <a:lnTo>
                    <a:pt x="1514125" y="1352821"/>
                  </a:lnTo>
                  <a:lnTo>
                    <a:pt x="1486001" y="1387498"/>
                  </a:lnTo>
                  <a:lnTo>
                    <a:pt x="1456108" y="1420625"/>
                  </a:lnTo>
                  <a:lnTo>
                    <a:pt x="1424516" y="1452129"/>
                  </a:lnTo>
                  <a:lnTo>
                    <a:pt x="1391298" y="1481939"/>
                  </a:lnTo>
                  <a:lnTo>
                    <a:pt x="1356525" y="1509985"/>
                  </a:lnTo>
                  <a:lnTo>
                    <a:pt x="1320267" y="1536195"/>
                  </a:lnTo>
                  <a:lnTo>
                    <a:pt x="1282596" y="1560499"/>
                  </a:lnTo>
                  <a:lnTo>
                    <a:pt x="1243583" y="1582825"/>
                  </a:lnTo>
                  <a:lnTo>
                    <a:pt x="1203299" y="1603103"/>
                  </a:lnTo>
                  <a:lnTo>
                    <a:pt x="1161816" y="1621261"/>
                  </a:lnTo>
                  <a:lnTo>
                    <a:pt x="1119205" y="1637229"/>
                  </a:lnTo>
                  <a:lnTo>
                    <a:pt x="1075538" y="1650934"/>
                  </a:lnTo>
                  <a:lnTo>
                    <a:pt x="1030884" y="1662307"/>
                  </a:lnTo>
                  <a:lnTo>
                    <a:pt x="985316" y="1671277"/>
                  </a:lnTo>
                  <a:lnTo>
                    <a:pt x="938905" y="1677771"/>
                  </a:lnTo>
                  <a:lnTo>
                    <a:pt x="901309" y="1680918"/>
                  </a:lnTo>
                  <a:close/>
                </a:path>
              </a:pathLst>
            </a:custGeom>
            <a:solidFill>
              <a:srgbClr val="38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70760" y="6713819"/>
              <a:ext cx="331470" cy="338455"/>
            </a:xfrm>
            <a:custGeom>
              <a:avLst/>
              <a:gdLst/>
              <a:ahLst/>
              <a:cxnLst/>
              <a:rect l="l" t="t" r="r" b="b"/>
              <a:pathLst>
                <a:path w="331470" h="338454">
                  <a:moveTo>
                    <a:pt x="165690" y="337873"/>
                  </a:moveTo>
                  <a:lnTo>
                    <a:pt x="121671" y="331841"/>
                  </a:lnTo>
                  <a:lnTo>
                    <a:pt x="82099" y="314818"/>
                  </a:lnTo>
                  <a:lnTo>
                    <a:pt x="48559" y="288412"/>
                  </a:lnTo>
                  <a:lnTo>
                    <a:pt x="22639" y="254232"/>
                  </a:lnTo>
                  <a:lnTo>
                    <a:pt x="5924" y="213885"/>
                  </a:lnTo>
                  <a:lnTo>
                    <a:pt x="0" y="168980"/>
                  </a:lnTo>
                  <a:lnTo>
                    <a:pt x="5918" y="124069"/>
                  </a:lnTo>
                  <a:lnTo>
                    <a:pt x="22619" y="83706"/>
                  </a:lnTo>
                  <a:lnTo>
                    <a:pt x="48526" y="49504"/>
                  </a:lnTo>
                  <a:lnTo>
                    <a:pt x="82059" y="23077"/>
                  </a:lnTo>
                  <a:lnTo>
                    <a:pt x="121640" y="6038"/>
                  </a:lnTo>
                  <a:lnTo>
                    <a:pt x="165690" y="0"/>
                  </a:lnTo>
                  <a:lnTo>
                    <a:pt x="209733" y="6038"/>
                  </a:lnTo>
                  <a:lnTo>
                    <a:pt x="249298" y="23077"/>
                  </a:lnTo>
                  <a:lnTo>
                    <a:pt x="282810" y="49504"/>
                  </a:lnTo>
                  <a:lnTo>
                    <a:pt x="308695" y="83706"/>
                  </a:lnTo>
                  <a:lnTo>
                    <a:pt x="325380" y="124069"/>
                  </a:lnTo>
                  <a:lnTo>
                    <a:pt x="331292" y="168980"/>
                  </a:lnTo>
                  <a:lnTo>
                    <a:pt x="325374" y="213885"/>
                  </a:lnTo>
                  <a:lnTo>
                    <a:pt x="308675" y="254232"/>
                  </a:lnTo>
                  <a:lnTo>
                    <a:pt x="282776" y="288412"/>
                  </a:lnTo>
                  <a:lnTo>
                    <a:pt x="249259" y="314818"/>
                  </a:lnTo>
                  <a:lnTo>
                    <a:pt x="209703" y="331841"/>
                  </a:lnTo>
                  <a:lnTo>
                    <a:pt x="165690" y="337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44078" y="6687138"/>
              <a:ext cx="382905" cy="391795"/>
            </a:xfrm>
            <a:custGeom>
              <a:avLst/>
              <a:gdLst/>
              <a:ahLst/>
              <a:cxnLst/>
              <a:rect l="l" t="t" r="r" b="b"/>
              <a:pathLst>
                <a:path w="382904" h="391795">
                  <a:moveTo>
                    <a:pt x="192371" y="391324"/>
                  </a:moveTo>
                  <a:lnTo>
                    <a:pt x="148111" y="386101"/>
                  </a:lnTo>
                  <a:lnTo>
                    <a:pt x="107561" y="371304"/>
                  </a:lnTo>
                  <a:lnTo>
                    <a:pt x="71851" y="348134"/>
                  </a:lnTo>
                  <a:lnTo>
                    <a:pt x="42120" y="317786"/>
                  </a:lnTo>
                  <a:lnTo>
                    <a:pt x="19473" y="281459"/>
                  </a:lnTo>
                  <a:lnTo>
                    <a:pt x="5056" y="240352"/>
                  </a:lnTo>
                  <a:lnTo>
                    <a:pt x="0" y="195662"/>
                  </a:lnTo>
                  <a:lnTo>
                    <a:pt x="5055" y="150939"/>
                  </a:lnTo>
                  <a:lnTo>
                    <a:pt x="19468" y="109810"/>
                  </a:lnTo>
                  <a:lnTo>
                    <a:pt x="42110" y="73473"/>
                  </a:lnTo>
                  <a:lnTo>
                    <a:pt x="71851" y="43125"/>
                  </a:lnTo>
                  <a:lnTo>
                    <a:pt x="107561" y="19965"/>
                  </a:lnTo>
                  <a:lnTo>
                    <a:pt x="148111" y="5191"/>
                  </a:lnTo>
                  <a:lnTo>
                    <a:pt x="192371" y="0"/>
                  </a:lnTo>
                  <a:lnTo>
                    <a:pt x="192371" y="53362"/>
                  </a:lnTo>
                  <a:lnTo>
                    <a:pt x="148655" y="60605"/>
                  </a:lnTo>
                  <a:lnTo>
                    <a:pt x="110545" y="80719"/>
                  </a:lnTo>
                  <a:lnTo>
                    <a:pt x="80400" y="111442"/>
                  </a:lnTo>
                  <a:lnTo>
                    <a:pt x="60582" y="150510"/>
                  </a:lnTo>
                  <a:lnTo>
                    <a:pt x="57665" y="168981"/>
                  </a:lnTo>
                  <a:lnTo>
                    <a:pt x="26770" y="168981"/>
                  </a:lnTo>
                  <a:lnTo>
                    <a:pt x="16410" y="171086"/>
                  </a:lnTo>
                  <a:lnTo>
                    <a:pt x="7926" y="176818"/>
                  </a:lnTo>
                  <a:lnTo>
                    <a:pt x="2194" y="185302"/>
                  </a:lnTo>
                  <a:lnTo>
                    <a:pt x="89" y="195662"/>
                  </a:lnTo>
                  <a:lnTo>
                    <a:pt x="2194" y="206022"/>
                  </a:lnTo>
                  <a:lnTo>
                    <a:pt x="7926" y="214506"/>
                  </a:lnTo>
                  <a:lnTo>
                    <a:pt x="16410" y="220238"/>
                  </a:lnTo>
                  <a:lnTo>
                    <a:pt x="26770" y="222343"/>
                  </a:lnTo>
                  <a:lnTo>
                    <a:pt x="57665" y="222343"/>
                  </a:lnTo>
                  <a:lnTo>
                    <a:pt x="60582" y="240813"/>
                  </a:lnTo>
                  <a:lnTo>
                    <a:pt x="80400" y="279876"/>
                  </a:lnTo>
                  <a:lnTo>
                    <a:pt x="110520" y="310560"/>
                  </a:lnTo>
                  <a:lnTo>
                    <a:pt x="148639" y="330665"/>
                  </a:lnTo>
                  <a:lnTo>
                    <a:pt x="192371" y="337873"/>
                  </a:lnTo>
                  <a:lnTo>
                    <a:pt x="322981" y="337873"/>
                  </a:lnTo>
                  <a:lnTo>
                    <a:pt x="312929" y="348134"/>
                  </a:lnTo>
                  <a:lnTo>
                    <a:pt x="287507" y="364643"/>
                  </a:lnTo>
                  <a:lnTo>
                    <a:pt x="192371" y="364643"/>
                  </a:lnTo>
                  <a:lnTo>
                    <a:pt x="192371" y="391324"/>
                  </a:lnTo>
                  <a:close/>
                </a:path>
                <a:path w="382904" h="391795">
                  <a:moveTo>
                    <a:pt x="322981" y="337873"/>
                  </a:moveTo>
                  <a:lnTo>
                    <a:pt x="192371" y="337873"/>
                  </a:lnTo>
                  <a:lnTo>
                    <a:pt x="236087" y="330665"/>
                  </a:lnTo>
                  <a:lnTo>
                    <a:pt x="274198" y="310560"/>
                  </a:lnTo>
                  <a:lnTo>
                    <a:pt x="304343" y="279838"/>
                  </a:lnTo>
                  <a:lnTo>
                    <a:pt x="324144" y="240813"/>
                  </a:lnTo>
                  <a:lnTo>
                    <a:pt x="331292" y="195662"/>
                  </a:lnTo>
                  <a:lnTo>
                    <a:pt x="324144" y="150510"/>
                  </a:lnTo>
                  <a:lnTo>
                    <a:pt x="304343" y="111486"/>
                  </a:lnTo>
                  <a:lnTo>
                    <a:pt x="274198" y="80764"/>
                  </a:lnTo>
                  <a:lnTo>
                    <a:pt x="236087" y="60659"/>
                  </a:lnTo>
                  <a:lnTo>
                    <a:pt x="192371" y="53451"/>
                  </a:lnTo>
                  <a:lnTo>
                    <a:pt x="192371" y="0"/>
                  </a:lnTo>
                  <a:lnTo>
                    <a:pt x="236632" y="5191"/>
                  </a:lnTo>
                  <a:lnTo>
                    <a:pt x="277182" y="19965"/>
                  </a:lnTo>
                  <a:lnTo>
                    <a:pt x="312892" y="43125"/>
                  </a:lnTo>
                  <a:lnTo>
                    <a:pt x="342633" y="73473"/>
                  </a:lnTo>
                  <a:lnTo>
                    <a:pt x="365275" y="109810"/>
                  </a:lnTo>
                  <a:lnTo>
                    <a:pt x="379688" y="150939"/>
                  </a:lnTo>
                  <a:lnTo>
                    <a:pt x="382430" y="175198"/>
                  </a:lnTo>
                  <a:lnTo>
                    <a:pt x="382430" y="216113"/>
                  </a:lnTo>
                  <a:lnTo>
                    <a:pt x="379687" y="240357"/>
                  </a:lnTo>
                  <a:lnTo>
                    <a:pt x="365270" y="281475"/>
                  </a:lnTo>
                  <a:lnTo>
                    <a:pt x="342623" y="317814"/>
                  </a:lnTo>
                  <a:lnTo>
                    <a:pt x="322981" y="337873"/>
                  </a:lnTo>
                  <a:close/>
                </a:path>
                <a:path w="382904" h="391795">
                  <a:moveTo>
                    <a:pt x="26770" y="222343"/>
                  </a:moveTo>
                  <a:lnTo>
                    <a:pt x="16410" y="220238"/>
                  </a:lnTo>
                  <a:lnTo>
                    <a:pt x="7926" y="214506"/>
                  </a:lnTo>
                  <a:lnTo>
                    <a:pt x="2194" y="206022"/>
                  </a:lnTo>
                  <a:lnTo>
                    <a:pt x="89" y="195662"/>
                  </a:lnTo>
                  <a:lnTo>
                    <a:pt x="2194" y="185302"/>
                  </a:lnTo>
                  <a:lnTo>
                    <a:pt x="7926" y="176818"/>
                  </a:lnTo>
                  <a:lnTo>
                    <a:pt x="16410" y="171086"/>
                  </a:lnTo>
                  <a:lnTo>
                    <a:pt x="26770" y="168981"/>
                  </a:lnTo>
                  <a:lnTo>
                    <a:pt x="37130" y="171086"/>
                  </a:lnTo>
                  <a:lnTo>
                    <a:pt x="45614" y="176818"/>
                  </a:lnTo>
                  <a:lnTo>
                    <a:pt x="51346" y="185302"/>
                  </a:lnTo>
                  <a:lnTo>
                    <a:pt x="53451" y="195662"/>
                  </a:lnTo>
                  <a:lnTo>
                    <a:pt x="51346" y="206059"/>
                  </a:lnTo>
                  <a:lnTo>
                    <a:pt x="45614" y="214539"/>
                  </a:lnTo>
                  <a:lnTo>
                    <a:pt x="37148" y="220238"/>
                  </a:lnTo>
                  <a:lnTo>
                    <a:pt x="26770" y="222343"/>
                  </a:lnTo>
                  <a:close/>
                </a:path>
                <a:path w="382904" h="391795">
                  <a:moveTo>
                    <a:pt x="53451" y="195662"/>
                  </a:moveTo>
                  <a:lnTo>
                    <a:pt x="51346" y="185302"/>
                  </a:lnTo>
                  <a:lnTo>
                    <a:pt x="45614" y="176818"/>
                  </a:lnTo>
                  <a:lnTo>
                    <a:pt x="37130" y="171086"/>
                  </a:lnTo>
                  <a:lnTo>
                    <a:pt x="26770" y="168981"/>
                  </a:lnTo>
                  <a:lnTo>
                    <a:pt x="57665" y="168981"/>
                  </a:lnTo>
                  <a:lnTo>
                    <a:pt x="53451" y="195662"/>
                  </a:lnTo>
                  <a:close/>
                </a:path>
                <a:path w="382904" h="391795">
                  <a:moveTo>
                    <a:pt x="57665" y="222343"/>
                  </a:moveTo>
                  <a:lnTo>
                    <a:pt x="26770" y="222343"/>
                  </a:lnTo>
                  <a:lnTo>
                    <a:pt x="37148" y="220238"/>
                  </a:lnTo>
                  <a:lnTo>
                    <a:pt x="45614" y="214539"/>
                  </a:lnTo>
                  <a:lnTo>
                    <a:pt x="51346" y="206059"/>
                  </a:lnTo>
                  <a:lnTo>
                    <a:pt x="53451" y="195662"/>
                  </a:lnTo>
                  <a:lnTo>
                    <a:pt x="57665" y="222343"/>
                  </a:lnTo>
                  <a:close/>
                </a:path>
                <a:path w="382904" h="391795">
                  <a:moveTo>
                    <a:pt x="192373" y="391324"/>
                  </a:moveTo>
                  <a:lnTo>
                    <a:pt x="192371" y="364643"/>
                  </a:lnTo>
                  <a:lnTo>
                    <a:pt x="287507" y="364643"/>
                  </a:lnTo>
                  <a:lnTo>
                    <a:pt x="277182" y="371343"/>
                  </a:lnTo>
                  <a:lnTo>
                    <a:pt x="236632" y="386129"/>
                  </a:lnTo>
                  <a:lnTo>
                    <a:pt x="192373" y="391324"/>
                  </a:lnTo>
                  <a:close/>
                </a:path>
              </a:pathLst>
            </a:custGeom>
            <a:solidFill>
              <a:srgbClr val="38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5006" y="6800585"/>
              <a:ext cx="166846" cy="160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70760" y="4390407"/>
              <a:ext cx="331470" cy="338455"/>
            </a:xfrm>
            <a:custGeom>
              <a:avLst/>
              <a:gdLst/>
              <a:ahLst/>
              <a:cxnLst/>
              <a:rect l="l" t="t" r="r" b="b"/>
              <a:pathLst>
                <a:path w="331470" h="338454">
                  <a:moveTo>
                    <a:pt x="165690" y="337873"/>
                  </a:moveTo>
                  <a:lnTo>
                    <a:pt x="121671" y="331841"/>
                  </a:lnTo>
                  <a:lnTo>
                    <a:pt x="82099" y="314819"/>
                  </a:lnTo>
                  <a:lnTo>
                    <a:pt x="48559" y="288413"/>
                  </a:lnTo>
                  <a:lnTo>
                    <a:pt x="22639" y="254232"/>
                  </a:lnTo>
                  <a:lnTo>
                    <a:pt x="5924" y="213886"/>
                  </a:lnTo>
                  <a:lnTo>
                    <a:pt x="0" y="168981"/>
                  </a:lnTo>
                  <a:lnTo>
                    <a:pt x="5918" y="124069"/>
                  </a:lnTo>
                  <a:lnTo>
                    <a:pt x="22619" y="83706"/>
                  </a:lnTo>
                  <a:lnTo>
                    <a:pt x="48526" y="49504"/>
                  </a:lnTo>
                  <a:lnTo>
                    <a:pt x="82059" y="23077"/>
                  </a:lnTo>
                  <a:lnTo>
                    <a:pt x="121640" y="6038"/>
                  </a:lnTo>
                  <a:lnTo>
                    <a:pt x="165690" y="0"/>
                  </a:lnTo>
                  <a:lnTo>
                    <a:pt x="209733" y="6038"/>
                  </a:lnTo>
                  <a:lnTo>
                    <a:pt x="249298" y="23077"/>
                  </a:lnTo>
                  <a:lnTo>
                    <a:pt x="282810" y="49504"/>
                  </a:lnTo>
                  <a:lnTo>
                    <a:pt x="308695" y="83706"/>
                  </a:lnTo>
                  <a:lnTo>
                    <a:pt x="325380" y="124069"/>
                  </a:lnTo>
                  <a:lnTo>
                    <a:pt x="331292" y="168981"/>
                  </a:lnTo>
                  <a:lnTo>
                    <a:pt x="325374" y="213886"/>
                  </a:lnTo>
                  <a:lnTo>
                    <a:pt x="308675" y="254232"/>
                  </a:lnTo>
                  <a:lnTo>
                    <a:pt x="282776" y="288413"/>
                  </a:lnTo>
                  <a:lnTo>
                    <a:pt x="249259" y="314819"/>
                  </a:lnTo>
                  <a:lnTo>
                    <a:pt x="209703" y="331841"/>
                  </a:lnTo>
                  <a:lnTo>
                    <a:pt x="165690" y="337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4078" y="4363726"/>
              <a:ext cx="382905" cy="391795"/>
            </a:xfrm>
            <a:custGeom>
              <a:avLst/>
              <a:gdLst/>
              <a:ahLst/>
              <a:cxnLst/>
              <a:rect l="l" t="t" r="r" b="b"/>
              <a:pathLst>
                <a:path w="382904" h="391795">
                  <a:moveTo>
                    <a:pt x="192371" y="391324"/>
                  </a:moveTo>
                  <a:lnTo>
                    <a:pt x="148111" y="386101"/>
                  </a:lnTo>
                  <a:lnTo>
                    <a:pt x="107561" y="371304"/>
                  </a:lnTo>
                  <a:lnTo>
                    <a:pt x="71851" y="348133"/>
                  </a:lnTo>
                  <a:lnTo>
                    <a:pt x="42120" y="317786"/>
                  </a:lnTo>
                  <a:lnTo>
                    <a:pt x="19473" y="281459"/>
                  </a:lnTo>
                  <a:lnTo>
                    <a:pt x="5056" y="240352"/>
                  </a:lnTo>
                  <a:lnTo>
                    <a:pt x="0" y="195662"/>
                  </a:lnTo>
                  <a:lnTo>
                    <a:pt x="5055" y="150939"/>
                  </a:lnTo>
                  <a:lnTo>
                    <a:pt x="19468" y="109810"/>
                  </a:lnTo>
                  <a:lnTo>
                    <a:pt x="42110" y="73473"/>
                  </a:lnTo>
                  <a:lnTo>
                    <a:pt x="71851" y="43125"/>
                  </a:lnTo>
                  <a:lnTo>
                    <a:pt x="107561" y="19965"/>
                  </a:lnTo>
                  <a:lnTo>
                    <a:pt x="148111" y="5190"/>
                  </a:lnTo>
                  <a:lnTo>
                    <a:pt x="192370" y="0"/>
                  </a:lnTo>
                  <a:lnTo>
                    <a:pt x="192371" y="53362"/>
                  </a:lnTo>
                  <a:lnTo>
                    <a:pt x="148655" y="60605"/>
                  </a:lnTo>
                  <a:lnTo>
                    <a:pt x="110545" y="80719"/>
                  </a:lnTo>
                  <a:lnTo>
                    <a:pt x="80400" y="111442"/>
                  </a:lnTo>
                  <a:lnTo>
                    <a:pt x="60582" y="150510"/>
                  </a:lnTo>
                  <a:lnTo>
                    <a:pt x="57665" y="168981"/>
                  </a:lnTo>
                  <a:lnTo>
                    <a:pt x="26770" y="168981"/>
                  </a:lnTo>
                  <a:lnTo>
                    <a:pt x="16410" y="171086"/>
                  </a:lnTo>
                  <a:lnTo>
                    <a:pt x="7926" y="176818"/>
                  </a:lnTo>
                  <a:lnTo>
                    <a:pt x="2194" y="185302"/>
                  </a:lnTo>
                  <a:lnTo>
                    <a:pt x="89" y="195662"/>
                  </a:lnTo>
                  <a:lnTo>
                    <a:pt x="2194" y="206022"/>
                  </a:lnTo>
                  <a:lnTo>
                    <a:pt x="7926" y="214505"/>
                  </a:lnTo>
                  <a:lnTo>
                    <a:pt x="16410" y="220238"/>
                  </a:lnTo>
                  <a:lnTo>
                    <a:pt x="26770" y="222343"/>
                  </a:lnTo>
                  <a:lnTo>
                    <a:pt x="57665" y="222343"/>
                  </a:lnTo>
                  <a:lnTo>
                    <a:pt x="60582" y="240813"/>
                  </a:lnTo>
                  <a:lnTo>
                    <a:pt x="80400" y="279876"/>
                  </a:lnTo>
                  <a:lnTo>
                    <a:pt x="110520" y="310560"/>
                  </a:lnTo>
                  <a:lnTo>
                    <a:pt x="148639" y="330665"/>
                  </a:lnTo>
                  <a:lnTo>
                    <a:pt x="192371" y="337873"/>
                  </a:lnTo>
                  <a:lnTo>
                    <a:pt x="322981" y="337873"/>
                  </a:lnTo>
                  <a:lnTo>
                    <a:pt x="312929" y="348133"/>
                  </a:lnTo>
                  <a:lnTo>
                    <a:pt x="287507" y="364643"/>
                  </a:lnTo>
                  <a:lnTo>
                    <a:pt x="192371" y="364643"/>
                  </a:lnTo>
                  <a:lnTo>
                    <a:pt x="192371" y="391324"/>
                  </a:lnTo>
                  <a:close/>
                </a:path>
                <a:path w="382904" h="391795">
                  <a:moveTo>
                    <a:pt x="322981" y="337873"/>
                  </a:moveTo>
                  <a:lnTo>
                    <a:pt x="192371" y="337873"/>
                  </a:lnTo>
                  <a:lnTo>
                    <a:pt x="236087" y="330665"/>
                  </a:lnTo>
                  <a:lnTo>
                    <a:pt x="274198" y="310560"/>
                  </a:lnTo>
                  <a:lnTo>
                    <a:pt x="304343" y="279838"/>
                  </a:lnTo>
                  <a:lnTo>
                    <a:pt x="324144" y="240813"/>
                  </a:lnTo>
                  <a:lnTo>
                    <a:pt x="331292" y="195662"/>
                  </a:lnTo>
                  <a:lnTo>
                    <a:pt x="324143" y="150510"/>
                  </a:lnTo>
                  <a:lnTo>
                    <a:pt x="304343" y="111486"/>
                  </a:lnTo>
                  <a:lnTo>
                    <a:pt x="274198" y="80764"/>
                  </a:lnTo>
                  <a:lnTo>
                    <a:pt x="236087" y="60659"/>
                  </a:lnTo>
                  <a:lnTo>
                    <a:pt x="192371" y="53451"/>
                  </a:lnTo>
                  <a:lnTo>
                    <a:pt x="192371" y="0"/>
                  </a:lnTo>
                  <a:lnTo>
                    <a:pt x="236632" y="5190"/>
                  </a:lnTo>
                  <a:lnTo>
                    <a:pt x="277182" y="19965"/>
                  </a:lnTo>
                  <a:lnTo>
                    <a:pt x="312892" y="43125"/>
                  </a:lnTo>
                  <a:lnTo>
                    <a:pt x="342633" y="73473"/>
                  </a:lnTo>
                  <a:lnTo>
                    <a:pt x="365275" y="109810"/>
                  </a:lnTo>
                  <a:lnTo>
                    <a:pt x="379688" y="150939"/>
                  </a:lnTo>
                  <a:lnTo>
                    <a:pt x="382430" y="175198"/>
                  </a:lnTo>
                  <a:lnTo>
                    <a:pt x="382430" y="216113"/>
                  </a:lnTo>
                  <a:lnTo>
                    <a:pt x="379687" y="240357"/>
                  </a:lnTo>
                  <a:lnTo>
                    <a:pt x="365270" y="281475"/>
                  </a:lnTo>
                  <a:lnTo>
                    <a:pt x="342623" y="317814"/>
                  </a:lnTo>
                  <a:lnTo>
                    <a:pt x="322981" y="337873"/>
                  </a:lnTo>
                  <a:close/>
                </a:path>
                <a:path w="382904" h="391795">
                  <a:moveTo>
                    <a:pt x="26770" y="222343"/>
                  </a:moveTo>
                  <a:lnTo>
                    <a:pt x="16410" y="220238"/>
                  </a:lnTo>
                  <a:lnTo>
                    <a:pt x="7926" y="214505"/>
                  </a:lnTo>
                  <a:lnTo>
                    <a:pt x="2194" y="206022"/>
                  </a:lnTo>
                  <a:lnTo>
                    <a:pt x="89" y="195662"/>
                  </a:lnTo>
                  <a:lnTo>
                    <a:pt x="2194" y="185302"/>
                  </a:lnTo>
                  <a:lnTo>
                    <a:pt x="7926" y="176818"/>
                  </a:lnTo>
                  <a:lnTo>
                    <a:pt x="16410" y="171086"/>
                  </a:lnTo>
                  <a:lnTo>
                    <a:pt x="26770" y="168981"/>
                  </a:lnTo>
                  <a:lnTo>
                    <a:pt x="37130" y="171086"/>
                  </a:lnTo>
                  <a:lnTo>
                    <a:pt x="45614" y="176818"/>
                  </a:lnTo>
                  <a:lnTo>
                    <a:pt x="51346" y="185302"/>
                  </a:lnTo>
                  <a:lnTo>
                    <a:pt x="53451" y="195662"/>
                  </a:lnTo>
                  <a:lnTo>
                    <a:pt x="51346" y="206059"/>
                  </a:lnTo>
                  <a:lnTo>
                    <a:pt x="45614" y="214539"/>
                  </a:lnTo>
                  <a:lnTo>
                    <a:pt x="37148" y="220238"/>
                  </a:lnTo>
                  <a:lnTo>
                    <a:pt x="26770" y="222343"/>
                  </a:lnTo>
                  <a:close/>
                </a:path>
                <a:path w="382904" h="391795">
                  <a:moveTo>
                    <a:pt x="53451" y="195662"/>
                  </a:moveTo>
                  <a:lnTo>
                    <a:pt x="51346" y="185302"/>
                  </a:lnTo>
                  <a:lnTo>
                    <a:pt x="45614" y="176818"/>
                  </a:lnTo>
                  <a:lnTo>
                    <a:pt x="37130" y="171086"/>
                  </a:lnTo>
                  <a:lnTo>
                    <a:pt x="26770" y="168981"/>
                  </a:lnTo>
                  <a:lnTo>
                    <a:pt x="57665" y="168981"/>
                  </a:lnTo>
                  <a:lnTo>
                    <a:pt x="53451" y="195662"/>
                  </a:lnTo>
                  <a:close/>
                </a:path>
                <a:path w="382904" h="391795">
                  <a:moveTo>
                    <a:pt x="57665" y="222343"/>
                  </a:moveTo>
                  <a:lnTo>
                    <a:pt x="26770" y="222343"/>
                  </a:lnTo>
                  <a:lnTo>
                    <a:pt x="37148" y="220238"/>
                  </a:lnTo>
                  <a:lnTo>
                    <a:pt x="45614" y="214539"/>
                  </a:lnTo>
                  <a:lnTo>
                    <a:pt x="51346" y="206059"/>
                  </a:lnTo>
                  <a:lnTo>
                    <a:pt x="53451" y="195662"/>
                  </a:lnTo>
                  <a:lnTo>
                    <a:pt x="57665" y="222343"/>
                  </a:lnTo>
                  <a:close/>
                </a:path>
                <a:path w="382904" h="391795">
                  <a:moveTo>
                    <a:pt x="192371" y="391324"/>
                  </a:moveTo>
                  <a:lnTo>
                    <a:pt x="192371" y="364643"/>
                  </a:lnTo>
                  <a:lnTo>
                    <a:pt x="287507" y="364643"/>
                  </a:lnTo>
                  <a:lnTo>
                    <a:pt x="277182" y="371343"/>
                  </a:lnTo>
                  <a:lnTo>
                    <a:pt x="236632" y="386129"/>
                  </a:lnTo>
                  <a:lnTo>
                    <a:pt x="192371" y="391324"/>
                  </a:lnTo>
                  <a:close/>
                </a:path>
              </a:pathLst>
            </a:custGeom>
            <a:solidFill>
              <a:srgbClr val="38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3161" y="4477174"/>
              <a:ext cx="166312" cy="1600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5509" y="4477174"/>
              <a:ext cx="166313" cy="1600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38493" y="3023025"/>
              <a:ext cx="1687677" cy="16809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819170" y="3425824"/>
              <a:ext cx="7549515" cy="4685665"/>
            </a:xfrm>
            <a:custGeom>
              <a:avLst/>
              <a:gdLst/>
              <a:ahLst/>
              <a:cxnLst/>
              <a:rect l="l" t="t" r="r" b="b"/>
              <a:pathLst>
                <a:path w="7549515" h="4685665">
                  <a:moveTo>
                    <a:pt x="1107567" y="3959987"/>
                  </a:moveTo>
                  <a:lnTo>
                    <a:pt x="1105242" y="3952367"/>
                  </a:lnTo>
                  <a:lnTo>
                    <a:pt x="1098880" y="3944747"/>
                  </a:lnTo>
                  <a:lnTo>
                    <a:pt x="1058532" y="3910152"/>
                  </a:lnTo>
                  <a:lnTo>
                    <a:pt x="1058532" y="3962527"/>
                  </a:lnTo>
                  <a:lnTo>
                    <a:pt x="1009751" y="4015867"/>
                  </a:lnTo>
                  <a:lnTo>
                    <a:pt x="993317" y="4033647"/>
                  </a:lnTo>
                  <a:lnTo>
                    <a:pt x="942721" y="3991737"/>
                  </a:lnTo>
                  <a:lnTo>
                    <a:pt x="778662" y="3855847"/>
                  </a:lnTo>
                  <a:lnTo>
                    <a:pt x="809078" y="3819017"/>
                  </a:lnTo>
                  <a:lnTo>
                    <a:pt x="825233" y="3799967"/>
                  </a:lnTo>
                  <a:lnTo>
                    <a:pt x="839304" y="3783457"/>
                  </a:lnTo>
                  <a:lnTo>
                    <a:pt x="840816" y="3782187"/>
                  </a:lnTo>
                  <a:lnTo>
                    <a:pt x="848182" y="3783457"/>
                  </a:lnTo>
                  <a:lnTo>
                    <a:pt x="850976" y="3784727"/>
                  </a:lnTo>
                  <a:lnTo>
                    <a:pt x="873493" y="3803777"/>
                  </a:lnTo>
                  <a:lnTo>
                    <a:pt x="918451" y="3839337"/>
                  </a:lnTo>
                  <a:lnTo>
                    <a:pt x="940536" y="3858387"/>
                  </a:lnTo>
                  <a:lnTo>
                    <a:pt x="964501" y="3879977"/>
                  </a:lnTo>
                  <a:lnTo>
                    <a:pt x="988148" y="3900297"/>
                  </a:lnTo>
                  <a:lnTo>
                    <a:pt x="1035189" y="3943477"/>
                  </a:lnTo>
                  <a:lnTo>
                    <a:pt x="1040612" y="3947287"/>
                  </a:lnTo>
                  <a:lnTo>
                    <a:pt x="1046289" y="3952367"/>
                  </a:lnTo>
                  <a:lnTo>
                    <a:pt x="1058532" y="3962527"/>
                  </a:lnTo>
                  <a:lnTo>
                    <a:pt x="1058532" y="3910152"/>
                  </a:lnTo>
                  <a:lnTo>
                    <a:pt x="930046" y="3799967"/>
                  </a:lnTo>
                  <a:lnTo>
                    <a:pt x="909269" y="3782187"/>
                  </a:lnTo>
                  <a:lnTo>
                    <a:pt x="858837" y="3739007"/>
                  </a:lnTo>
                  <a:lnTo>
                    <a:pt x="849007" y="3731387"/>
                  </a:lnTo>
                  <a:lnTo>
                    <a:pt x="840092" y="3730117"/>
                  </a:lnTo>
                  <a:lnTo>
                    <a:pt x="831608" y="3732657"/>
                  </a:lnTo>
                  <a:lnTo>
                    <a:pt x="801395" y="3765677"/>
                  </a:lnTo>
                  <a:lnTo>
                    <a:pt x="759117" y="3819017"/>
                  </a:lnTo>
                  <a:lnTo>
                    <a:pt x="738314" y="3845687"/>
                  </a:lnTo>
                  <a:lnTo>
                    <a:pt x="730999" y="3853307"/>
                  </a:lnTo>
                  <a:lnTo>
                    <a:pt x="722642" y="3857117"/>
                  </a:lnTo>
                  <a:lnTo>
                    <a:pt x="713625" y="3857117"/>
                  </a:lnTo>
                  <a:lnTo>
                    <a:pt x="704316" y="3854577"/>
                  </a:lnTo>
                  <a:lnTo>
                    <a:pt x="680072" y="3841877"/>
                  </a:lnTo>
                  <a:lnTo>
                    <a:pt x="665530" y="3834257"/>
                  </a:lnTo>
                  <a:lnTo>
                    <a:pt x="624916" y="3822827"/>
                  </a:lnTo>
                  <a:lnTo>
                    <a:pt x="583031" y="3817747"/>
                  </a:lnTo>
                  <a:lnTo>
                    <a:pt x="540397" y="3816477"/>
                  </a:lnTo>
                  <a:lnTo>
                    <a:pt x="489534" y="3817747"/>
                  </a:lnTo>
                  <a:lnTo>
                    <a:pt x="438962" y="3822827"/>
                  </a:lnTo>
                  <a:lnTo>
                    <a:pt x="338670" y="3840607"/>
                  </a:lnTo>
                  <a:lnTo>
                    <a:pt x="327342" y="3841877"/>
                  </a:lnTo>
                  <a:lnTo>
                    <a:pt x="317931" y="3839337"/>
                  </a:lnTo>
                  <a:lnTo>
                    <a:pt x="309549" y="3835527"/>
                  </a:lnTo>
                  <a:lnTo>
                    <a:pt x="301371" y="3829177"/>
                  </a:lnTo>
                  <a:lnTo>
                    <a:pt x="284060" y="3812667"/>
                  </a:lnTo>
                  <a:lnTo>
                    <a:pt x="279298" y="3808565"/>
                  </a:lnTo>
                  <a:lnTo>
                    <a:pt x="279298" y="3866007"/>
                  </a:lnTo>
                  <a:lnTo>
                    <a:pt x="278638" y="3872357"/>
                  </a:lnTo>
                  <a:lnTo>
                    <a:pt x="275361" y="3878707"/>
                  </a:lnTo>
                  <a:lnTo>
                    <a:pt x="270941" y="3885057"/>
                  </a:lnTo>
                  <a:lnTo>
                    <a:pt x="266865" y="3891407"/>
                  </a:lnTo>
                  <a:lnTo>
                    <a:pt x="240334" y="3939667"/>
                  </a:lnTo>
                  <a:lnTo>
                    <a:pt x="213728" y="3989197"/>
                  </a:lnTo>
                  <a:lnTo>
                    <a:pt x="133146" y="4135247"/>
                  </a:lnTo>
                  <a:lnTo>
                    <a:pt x="67919" y="4097147"/>
                  </a:lnTo>
                  <a:lnTo>
                    <a:pt x="45605" y="4084447"/>
                  </a:lnTo>
                  <a:lnTo>
                    <a:pt x="95034" y="3986657"/>
                  </a:lnTo>
                  <a:lnTo>
                    <a:pt x="121183" y="3939667"/>
                  </a:lnTo>
                  <a:lnTo>
                    <a:pt x="148920" y="3892677"/>
                  </a:lnTo>
                  <a:lnTo>
                    <a:pt x="178714" y="3845687"/>
                  </a:lnTo>
                  <a:lnTo>
                    <a:pt x="211035" y="3799967"/>
                  </a:lnTo>
                  <a:lnTo>
                    <a:pt x="223951" y="3811397"/>
                  </a:lnTo>
                  <a:lnTo>
                    <a:pt x="236156" y="3822827"/>
                  </a:lnTo>
                  <a:lnTo>
                    <a:pt x="247789" y="3834257"/>
                  </a:lnTo>
                  <a:lnTo>
                    <a:pt x="258991" y="3845687"/>
                  </a:lnTo>
                  <a:lnTo>
                    <a:pt x="265061" y="3850767"/>
                  </a:lnTo>
                  <a:lnTo>
                    <a:pt x="271335" y="3855847"/>
                  </a:lnTo>
                  <a:lnTo>
                    <a:pt x="276517" y="3860927"/>
                  </a:lnTo>
                  <a:lnTo>
                    <a:pt x="279298" y="3866007"/>
                  </a:lnTo>
                  <a:lnTo>
                    <a:pt x="279298" y="3808565"/>
                  </a:lnTo>
                  <a:lnTo>
                    <a:pt x="248386" y="3782187"/>
                  </a:lnTo>
                  <a:lnTo>
                    <a:pt x="205524" y="3758057"/>
                  </a:lnTo>
                  <a:lnTo>
                    <a:pt x="194322" y="3761867"/>
                  </a:lnTo>
                  <a:lnTo>
                    <a:pt x="182880" y="3772027"/>
                  </a:lnTo>
                  <a:lnTo>
                    <a:pt x="175602" y="3779647"/>
                  </a:lnTo>
                  <a:lnTo>
                    <a:pt x="168668" y="3788537"/>
                  </a:lnTo>
                  <a:lnTo>
                    <a:pt x="162102" y="3796157"/>
                  </a:lnTo>
                  <a:lnTo>
                    <a:pt x="128295" y="3848227"/>
                  </a:lnTo>
                  <a:lnTo>
                    <a:pt x="101815" y="3891407"/>
                  </a:lnTo>
                  <a:lnTo>
                    <a:pt x="76504" y="3935857"/>
                  </a:lnTo>
                  <a:lnTo>
                    <a:pt x="52285" y="3980307"/>
                  </a:lnTo>
                  <a:lnTo>
                    <a:pt x="29108" y="4026027"/>
                  </a:lnTo>
                  <a:lnTo>
                    <a:pt x="9055" y="4069207"/>
                  </a:lnTo>
                  <a:lnTo>
                    <a:pt x="2971" y="4083177"/>
                  </a:lnTo>
                  <a:lnTo>
                    <a:pt x="0" y="4094607"/>
                  </a:lnTo>
                  <a:lnTo>
                    <a:pt x="1422" y="4103497"/>
                  </a:lnTo>
                  <a:lnTo>
                    <a:pt x="7366" y="4109847"/>
                  </a:lnTo>
                  <a:lnTo>
                    <a:pt x="17945" y="4114927"/>
                  </a:lnTo>
                  <a:lnTo>
                    <a:pt x="24790" y="4118737"/>
                  </a:lnTo>
                  <a:lnTo>
                    <a:pt x="31140" y="4121277"/>
                  </a:lnTo>
                  <a:lnTo>
                    <a:pt x="104470" y="4165727"/>
                  </a:lnTo>
                  <a:lnTo>
                    <a:pt x="112788" y="4169537"/>
                  </a:lnTo>
                  <a:lnTo>
                    <a:pt x="121564" y="4172077"/>
                  </a:lnTo>
                  <a:lnTo>
                    <a:pt x="130479" y="4175887"/>
                  </a:lnTo>
                  <a:lnTo>
                    <a:pt x="139230" y="4178427"/>
                  </a:lnTo>
                  <a:lnTo>
                    <a:pt x="155257" y="4224147"/>
                  </a:lnTo>
                  <a:lnTo>
                    <a:pt x="158521" y="4240657"/>
                  </a:lnTo>
                  <a:lnTo>
                    <a:pt x="156235" y="4247007"/>
                  </a:lnTo>
                  <a:lnTo>
                    <a:pt x="153187" y="4250817"/>
                  </a:lnTo>
                  <a:lnTo>
                    <a:pt x="143865" y="4262247"/>
                  </a:lnTo>
                  <a:lnTo>
                    <a:pt x="134353" y="4273677"/>
                  </a:lnTo>
                  <a:lnTo>
                    <a:pt x="124929" y="4285107"/>
                  </a:lnTo>
                  <a:lnTo>
                    <a:pt x="101422" y="4324477"/>
                  </a:lnTo>
                  <a:lnTo>
                    <a:pt x="99047" y="4340987"/>
                  </a:lnTo>
                  <a:lnTo>
                    <a:pt x="102222" y="4356227"/>
                  </a:lnTo>
                  <a:lnTo>
                    <a:pt x="110375" y="4370197"/>
                  </a:lnTo>
                  <a:lnTo>
                    <a:pt x="122986" y="4381627"/>
                  </a:lnTo>
                  <a:lnTo>
                    <a:pt x="139509" y="4386707"/>
                  </a:lnTo>
                  <a:lnTo>
                    <a:pt x="156768" y="4387977"/>
                  </a:lnTo>
                  <a:lnTo>
                    <a:pt x="173126" y="4382897"/>
                  </a:lnTo>
                  <a:lnTo>
                    <a:pt x="186931" y="4372737"/>
                  </a:lnTo>
                  <a:lnTo>
                    <a:pt x="211823" y="4346067"/>
                  </a:lnTo>
                  <a:lnTo>
                    <a:pt x="236601" y="4320667"/>
                  </a:lnTo>
                  <a:lnTo>
                    <a:pt x="285889" y="4267327"/>
                  </a:lnTo>
                  <a:lnTo>
                    <a:pt x="295021" y="4253357"/>
                  </a:lnTo>
                  <a:lnTo>
                    <a:pt x="298805" y="4238117"/>
                  </a:lnTo>
                  <a:lnTo>
                    <a:pt x="297205" y="4224147"/>
                  </a:lnTo>
                  <a:lnTo>
                    <a:pt x="291376" y="4211447"/>
                  </a:lnTo>
                  <a:lnTo>
                    <a:pt x="290207" y="4208907"/>
                  </a:lnTo>
                  <a:lnTo>
                    <a:pt x="273989" y="4192397"/>
                  </a:lnTo>
                  <a:lnTo>
                    <a:pt x="253479" y="4186047"/>
                  </a:lnTo>
                  <a:lnTo>
                    <a:pt x="230974" y="4187317"/>
                  </a:lnTo>
                  <a:lnTo>
                    <a:pt x="208762" y="4198747"/>
                  </a:lnTo>
                  <a:lnTo>
                    <a:pt x="198602" y="4206367"/>
                  </a:lnTo>
                  <a:lnTo>
                    <a:pt x="192011" y="4211447"/>
                  </a:lnTo>
                  <a:lnTo>
                    <a:pt x="188188" y="4193667"/>
                  </a:lnTo>
                  <a:lnTo>
                    <a:pt x="184429" y="4175887"/>
                  </a:lnTo>
                  <a:lnTo>
                    <a:pt x="180911" y="4159377"/>
                  </a:lnTo>
                  <a:lnTo>
                    <a:pt x="177800" y="4142867"/>
                  </a:lnTo>
                  <a:lnTo>
                    <a:pt x="177038" y="4137787"/>
                  </a:lnTo>
                  <a:lnTo>
                    <a:pt x="178358" y="4135247"/>
                  </a:lnTo>
                  <a:lnTo>
                    <a:pt x="180340" y="4131437"/>
                  </a:lnTo>
                  <a:lnTo>
                    <a:pt x="182880" y="4127627"/>
                  </a:lnTo>
                  <a:lnTo>
                    <a:pt x="206743" y="4084447"/>
                  </a:lnTo>
                  <a:lnTo>
                    <a:pt x="230695" y="4042537"/>
                  </a:lnTo>
                  <a:lnTo>
                    <a:pt x="254508" y="3999357"/>
                  </a:lnTo>
                  <a:lnTo>
                    <a:pt x="277977" y="3957447"/>
                  </a:lnTo>
                  <a:lnTo>
                    <a:pt x="300863" y="3914267"/>
                  </a:lnTo>
                  <a:lnTo>
                    <a:pt x="331724" y="3882517"/>
                  </a:lnTo>
                  <a:lnTo>
                    <a:pt x="449681" y="3863467"/>
                  </a:lnTo>
                  <a:lnTo>
                    <a:pt x="500811" y="3858387"/>
                  </a:lnTo>
                  <a:lnTo>
                    <a:pt x="552323" y="3857117"/>
                  </a:lnTo>
                  <a:lnTo>
                    <a:pt x="592035" y="3859657"/>
                  </a:lnTo>
                  <a:lnTo>
                    <a:pt x="611911" y="3862197"/>
                  </a:lnTo>
                  <a:lnTo>
                    <a:pt x="631736" y="3863467"/>
                  </a:lnTo>
                  <a:lnTo>
                    <a:pt x="631736" y="3867277"/>
                  </a:lnTo>
                  <a:lnTo>
                    <a:pt x="631990" y="3867277"/>
                  </a:lnTo>
                  <a:lnTo>
                    <a:pt x="612051" y="3869817"/>
                  </a:lnTo>
                  <a:lnTo>
                    <a:pt x="592162" y="3873627"/>
                  </a:lnTo>
                  <a:lnTo>
                    <a:pt x="572262" y="3876167"/>
                  </a:lnTo>
                  <a:lnTo>
                    <a:pt x="552323" y="3877437"/>
                  </a:lnTo>
                  <a:lnTo>
                    <a:pt x="529742" y="3881247"/>
                  </a:lnTo>
                  <a:lnTo>
                    <a:pt x="508520" y="3886327"/>
                  </a:lnTo>
                  <a:lnTo>
                    <a:pt x="488772" y="3896487"/>
                  </a:lnTo>
                  <a:lnTo>
                    <a:pt x="470611" y="3910457"/>
                  </a:lnTo>
                  <a:lnTo>
                    <a:pt x="457123" y="3921887"/>
                  </a:lnTo>
                  <a:lnTo>
                    <a:pt x="428904" y="3944747"/>
                  </a:lnTo>
                  <a:lnTo>
                    <a:pt x="415556" y="3956177"/>
                  </a:lnTo>
                  <a:lnTo>
                    <a:pt x="405676" y="3970147"/>
                  </a:lnTo>
                  <a:lnTo>
                    <a:pt x="403275" y="3984117"/>
                  </a:lnTo>
                  <a:lnTo>
                    <a:pt x="408165" y="3996817"/>
                  </a:lnTo>
                  <a:lnTo>
                    <a:pt x="420116" y="4009517"/>
                  </a:lnTo>
                  <a:lnTo>
                    <a:pt x="443484" y="4023487"/>
                  </a:lnTo>
                  <a:lnTo>
                    <a:pt x="467918" y="4031107"/>
                  </a:lnTo>
                  <a:lnTo>
                    <a:pt x="493445" y="4031107"/>
                  </a:lnTo>
                  <a:lnTo>
                    <a:pt x="520090" y="4023487"/>
                  </a:lnTo>
                  <a:lnTo>
                    <a:pt x="547395" y="4012057"/>
                  </a:lnTo>
                  <a:lnTo>
                    <a:pt x="556628" y="4010787"/>
                  </a:lnTo>
                  <a:lnTo>
                    <a:pt x="614807" y="4000627"/>
                  </a:lnTo>
                  <a:lnTo>
                    <a:pt x="673354" y="3993007"/>
                  </a:lnTo>
                  <a:lnTo>
                    <a:pt x="680453" y="3991737"/>
                  </a:lnTo>
                  <a:lnTo>
                    <a:pt x="689851" y="3994277"/>
                  </a:lnTo>
                  <a:lnTo>
                    <a:pt x="695172" y="3999357"/>
                  </a:lnTo>
                  <a:lnTo>
                    <a:pt x="771842" y="4065397"/>
                  </a:lnTo>
                  <a:lnTo>
                    <a:pt x="810120" y="4099687"/>
                  </a:lnTo>
                  <a:lnTo>
                    <a:pt x="848372" y="4132707"/>
                  </a:lnTo>
                  <a:lnTo>
                    <a:pt x="963129" y="4233037"/>
                  </a:lnTo>
                  <a:lnTo>
                    <a:pt x="976071" y="4248277"/>
                  </a:lnTo>
                  <a:lnTo>
                    <a:pt x="981583" y="4263517"/>
                  </a:lnTo>
                  <a:lnTo>
                    <a:pt x="979398" y="4280027"/>
                  </a:lnTo>
                  <a:lnTo>
                    <a:pt x="969213" y="4296537"/>
                  </a:lnTo>
                  <a:lnTo>
                    <a:pt x="962672" y="4304157"/>
                  </a:lnTo>
                  <a:lnTo>
                    <a:pt x="955128" y="4309237"/>
                  </a:lnTo>
                  <a:lnTo>
                    <a:pt x="947026" y="4315587"/>
                  </a:lnTo>
                  <a:lnTo>
                    <a:pt x="938771" y="4320667"/>
                  </a:lnTo>
                  <a:lnTo>
                    <a:pt x="929284" y="4324477"/>
                  </a:lnTo>
                  <a:lnTo>
                    <a:pt x="920153" y="4324477"/>
                  </a:lnTo>
                  <a:lnTo>
                    <a:pt x="911250" y="4320667"/>
                  </a:lnTo>
                  <a:lnTo>
                    <a:pt x="902487" y="4314317"/>
                  </a:lnTo>
                  <a:lnTo>
                    <a:pt x="878560" y="4293997"/>
                  </a:lnTo>
                  <a:lnTo>
                    <a:pt x="854430" y="4272407"/>
                  </a:lnTo>
                  <a:lnTo>
                    <a:pt x="830148" y="4252087"/>
                  </a:lnTo>
                  <a:lnTo>
                    <a:pt x="805802" y="4230497"/>
                  </a:lnTo>
                  <a:lnTo>
                    <a:pt x="800227" y="4226687"/>
                  </a:lnTo>
                  <a:lnTo>
                    <a:pt x="794448" y="4221607"/>
                  </a:lnTo>
                  <a:lnTo>
                    <a:pt x="788390" y="4217797"/>
                  </a:lnTo>
                  <a:lnTo>
                    <a:pt x="781951" y="4213987"/>
                  </a:lnTo>
                  <a:lnTo>
                    <a:pt x="775868" y="4212717"/>
                  </a:lnTo>
                  <a:lnTo>
                    <a:pt x="766470" y="4213987"/>
                  </a:lnTo>
                  <a:lnTo>
                    <a:pt x="760895" y="4217797"/>
                  </a:lnTo>
                  <a:lnTo>
                    <a:pt x="756526" y="4221607"/>
                  </a:lnTo>
                  <a:lnTo>
                    <a:pt x="754456" y="4227957"/>
                  </a:lnTo>
                  <a:lnTo>
                    <a:pt x="754722" y="4233037"/>
                  </a:lnTo>
                  <a:lnTo>
                    <a:pt x="757339" y="4239387"/>
                  </a:lnTo>
                  <a:lnTo>
                    <a:pt x="761377" y="4244467"/>
                  </a:lnTo>
                  <a:lnTo>
                    <a:pt x="765848" y="4250817"/>
                  </a:lnTo>
                  <a:lnTo>
                    <a:pt x="770686" y="4255897"/>
                  </a:lnTo>
                  <a:lnTo>
                    <a:pt x="775868" y="4259707"/>
                  </a:lnTo>
                  <a:lnTo>
                    <a:pt x="882942" y="4351147"/>
                  </a:lnTo>
                  <a:lnTo>
                    <a:pt x="887514" y="4354957"/>
                  </a:lnTo>
                  <a:lnTo>
                    <a:pt x="890803" y="4362577"/>
                  </a:lnTo>
                  <a:lnTo>
                    <a:pt x="890803" y="4368927"/>
                  </a:lnTo>
                  <a:lnTo>
                    <a:pt x="875792" y="4414647"/>
                  </a:lnTo>
                  <a:lnTo>
                    <a:pt x="844156" y="4443857"/>
                  </a:lnTo>
                  <a:lnTo>
                    <a:pt x="833145" y="4441317"/>
                  </a:lnTo>
                  <a:lnTo>
                    <a:pt x="819505" y="4432427"/>
                  </a:lnTo>
                  <a:lnTo>
                    <a:pt x="789063" y="4408297"/>
                  </a:lnTo>
                  <a:lnTo>
                    <a:pt x="728167" y="4358767"/>
                  </a:lnTo>
                  <a:lnTo>
                    <a:pt x="693902" y="4332097"/>
                  </a:lnTo>
                  <a:lnTo>
                    <a:pt x="689851" y="4327017"/>
                  </a:lnTo>
                  <a:lnTo>
                    <a:pt x="668782" y="4327017"/>
                  </a:lnTo>
                  <a:lnTo>
                    <a:pt x="660412" y="4335907"/>
                  </a:lnTo>
                  <a:lnTo>
                    <a:pt x="659396" y="4346067"/>
                  </a:lnTo>
                  <a:lnTo>
                    <a:pt x="662952" y="4358767"/>
                  </a:lnTo>
                  <a:lnTo>
                    <a:pt x="669290" y="4363847"/>
                  </a:lnTo>
                  <a:lnTo>
                    <a:pt x="674878" y="4368927"/>
                  </a:lnTo>
                  <a:lnTo>
                    <a:pt x="703973" y="4391787"/>
                  </a:lnTo>
                  <a:lnTo>
                    <a:pt x="733171" y="4415917"/>
                  </a:lnTo>
                  <a:lnTo>
                    <a:pt x="762660" y="4438777"/>
                  </a:lnTo>
                  <a:lnTo>
                    <a:pt x="792607" y="4461637"/>
                  </a:lnTo>
                  <a:lnTo>
                    <a:pt x="803541" y="4471797"/>
                  </a:lnTo>
                  <a:lnTo>
                    <a:pt x="809459" y="4483227"/>
                  </a:lnTo>
                  <a:lnTo>
                    <a:pt x="811136" y="4495927"/>
                  </a:lnTo>
                  <a:lnTo>
                    <a:pt x="809358" y="4509897"/>
                  </a:lnTo>
                  <a:lnTo>
                    <a:pt x="777392" y="4551807"/>
                  </a:lnTo>
                  <a:lnTo>
                    <a:pt x="755523" y="4553077"/>
                  </a:lnTo>
                  <a:lnTo>
                    <a:pt x="733742" y="4542917"/>
                  </a:lnTo>
                  <a:lnTo>
                    <a:pt x="730186" y="4540377"/>
                  </a:lnTo>
                  <a:lnTo>
                    <a:pt x="727151" y="4537837"/>
                  </a:lnTo>
                  <a:lnTo>
                    <a:pt x="723595" y="4535297"/>
                  </a:lnTo>
                  <a:lnTo>
                    <a:pt x="669988" y="4490847"/>
                  </a:lnTo>
                  <a:lnTo>
                    <a:pt x="643089" y="4469257"/>
                  </a:lnTo>
                  <a:lnTo>
                    <a:pt x="616013" y="4446397"/>
                  </a:lnTo>
                  <a:lnTo>
                    <a:pt x="609574" y="4442587"/>
                  </a:lnTo>
                  <a:lnTo>
                    <a:pt x="602589" y="4438777"/>
                  </a:lnTo>
                  <a:lnTo>
                    <a:pt x="587844" y="4433697"/>
                  </a:lnTo>
                  <a:lnTo>
                    <a:pt x="580186" y="4432427"/>
                  </a:lnTo>
                  <a:lnTo>
                    <a:pt x="574141" y="4434967"/>
                  </a:lnTo>
                  <a:lnTo>
                    <a:pt x="570001" y="4441317"/>
                  </a:lnTo>
                  <a:lnTo>
                    <a:pt x="568058" y="4448937"/>
                  </a:lnTo>
                  <a:lnTo>
                    <a:pt x="569074" y="4457827"/>
                  </a:lnTo>
                  <a:lnTo>
                    <a:pt x="572998" y="4464177"/>
                  </a:lnTo>
                  <a:lnTo>
                    <a:pt x="578827" y="4470527"/>
                  </a:lnTo>
                  <a:lnTo>
                    <a:pt x="585558" y="4475607"/>
                  </a:lnTo>
                  <a:lnTo>
                    <a:pt x="617677" y="4501007"/>
                  </a:lnTo>
                  <a:lnTo>
                    <a:pt x="649719" y="4527677"/>
                  </a:lnTo>
                  <a:lnTo>
                    <a:pt x="713701" y="4578477"/>
                  </a:lnTo>
                  <a:lnTo>
                    <a:pt x="719277" y="4583557"/>
                  </a:lnTo>
                  <a:lnTo>
                    <a:pt x="699643" y="4625467"/>
                  </a:lnTo>
                  <a:lnTo>
                    <a:pt x="661035" y="4644517"/>
                  </a:lnTo>
                  <a:lnTo>
                    <a:pt x="652576" y="4644517"/>
                  </a:lnTo>
                  <a:lnTo>
                    <a:pt x="561060" y="4584827"/>
                  </a:lnTo>
                  <a:lnTo>
                    <a:pt x="536079" y="4565777"/>
                  </a:lnTo>
                  <a:lnTo>
                    <a:pt x="526681" y="4559427"/>
                  </a:lnTo>
                  <a:lnTo>
                    <a:pt x="507961" y="4544187"/>
                  </a:lnTo>
                  <a:lnTo>
                    <a:pt x="498271" y="4536567"/>
                  </a:lnTo>
                  <a:lnTo>
                    <a:pt x="502335" y="4531487"/>
                  </a:lnTo>
                  <a:lnTo>
                    <a:pt x="505637" y="4528947"/>
                  </a:lnTo>
                  <a:lnTo>
                    <a:pt x="508673" y="4525137"/>
                  </a:lnTo>
                  <a:lnTo>
                    <a:pt x="516458" y="4516247"/>
                  </a:lnTo>
                  <a:lnTo>
                    <a:pt x="524344" y="4507357"/>
                  </a:lnTo>
                  <a:lnTo>
                    <a:pt x="531939" y="4498467"/>
                  </a:lnTo>
                  <a:lnTo>
                    <a:pt x="538873" y="4489577"/>
                  </a:lnTo>
                  <a:lnTo>
                    <a:pt x="546176" y="4471797"/>
                  </a:lnTo>
                  <a:lnTo>
                    <a:pt x="546074" y="4452747"/>
                  </a:lnTo>
                  <a:lnTo>
                    <a:pt x="539267" y="4434967"/>
                  </a:lnTo>
                  <a:lnTo>
                    <a:pt x="526440" y="4420997"/>
                  </a:lnTo>
                  <a:lnTo>
                    <a:pt x="511683" y="4413377"/>
                  </a:lnTo>
                  <a:lnTo>
                    <a:pt x="493610" y="4412107"/>
                  </a:lnTo>
                  <a:lnTo>
                    <a:pt x="475018" y="4415917"/>
                  </a:lnTo>
                  <a:lnTo>
                    <a:pt x="458685" y="4429887"/>
                  </a:lnTo>
                  <a:lnTo>
                    <a:pt x="436079" y="4456557"/>
                  </a:lnTo>
                  <a:lnTo>
                    <a:pt x="412927" y="4484497"/>
                  </a:lnTo>
                  <a:lnTo>
                    <a:pt x="365823" y="4537837"/>
                  </a:lnTo>
                  <a:lnTo>
                    <a:pt x="358571" y="4547997"/>
                  </a:lnTo>
                  <a:lnTo>
                    <a:pt x="355549" y="4559427"/>
                  </a:lnTo>
                  <a:lnTo>
                    <a:pt x="356336" y="4570857"/>
                  </a:lnTo>
                  <a:lnTo>
                    <a:pt x="360489" y="4582287"/>
                  </a:lnTo>
                  <a:lnTo>
                    <a:pt x="376834" y="4602607"/>
                  </a:lnTo>
                  <a:lnTo>
                    <a:pt x="398932" y="4612767"/>
                  </a:lnTo>
                  <a:lnTo>
                    <a:pt x="422935" y="4610227"/>
                  </a:lnTo>
                  <a:lnTo>
                    <a:pt x="444982" y="4597527"/>
                  </a:lnTo>
                  <a:lnTo>
                    <a:pt x="451904" y="4589907"/>
                  </a:lnTo>
                  <a:lnTo>
                    <a:pt x="458622" y="4582287"/>
                  </a:lnTo>
                  <a:lnTo>
                    <a:pt x="465251" y="4574667"/>
                  </a:lnTo>
                  <a:lnTo>
                    <a:pt x="471881" y="4568317"/>
                  </a:lnTo>
                  <a:lnTo>
                    <a:pt x="474167" y="4569587"/>
                  </a:lnTo>
                  <a:lnTo>
                    <a:pt x="475183" y="4569587"/>
                  </a:lnTo>
                  <a:lnTo>
                    <a:pt x="577494" y="4645787"/>
                  </a:lnTo>
                  <a:lnTo>
                    <a:pt x="611695" y="4669917"/>
                  </a:lnTo>
                  <a:lnTo>
                    <a:pt x="653313" y="4685157"/>
                  </a:lnTo>
                  <a:lnTo>
                    <a:pt x="685825" y="4680077"/>
                  </a:lnTo>
                  <a:lnTo>
                    <a:pt x="715886" y="4663567"/>
                  </a:lnTo>
                  <a:lnTo>
                    <a:pt x="733907" y="4644517"/>
                  </a:lnTo>
                  <a:lnTo>
                    <a:pt x="739914" y="4638167"/>
                  </a:lnTo>
                  <a:lnTo>
                    <a:pt x="754291" y="4608957"/>
                  </a:lnTo>
                  <a:lnTo>
                    <a:pt x="756831" y="4598797"/>
                  </a:lnTo>
                  <a:lnTo>
                    <a:pt x="760133" y="4594987"/>
                  </a:lnTo>
                  <a:lnTo>
                    <a:pt x="802005" y="4586097"/>
                  </a:lnTo>
                  <a:lnTo>
                    <a:pt x="835012" y="4553077"/>
                  </a:lnTo>
                  <a:lnTo>
                    <a:pt x="848918" y="4514977"/>
                  </a:lnTo>
                  <a:lnTo>
                    <a:pt x="851738" y="4490847"/>
                  </a:lnTo>
                  <a:lnTo>
                    <a:pt x="854519" y="4484497"/>
                  </a:lnTo>
                  <a:lnTo>
                    <a:pt x="858583" y="4481957"/>
                  </a:lnTo>
                  <a:lnTo>
                    <a:pt x="888034" y="4462907"/>
                  </a:lnTo>
                  <a:lnTo>
                    <a:pt x="903605" y="4443857"/>
                  </a:lnTo>
                  <a:lnTo>
                    <a:pt x="908799" y="4437507"/>
                  </a:lnTo>
                  <a:lnTo>
                    <a:pt x="922274" y="4408297"/>
                  </a:lnTo>
                  <a:lnTo>
                    <a:pt x="929881" y="4375277"/>
                  </a:lnTo>
                  <a:lnTo>
                    <a:pt x="931151" y="4366387"/>
                  </a:lnTo>
                  <a:lnTo>
                    <a:pt x="933691" y="4363847"/>
                  </a:lnTo>
                  <a:lnTo>
                    <a:pt x="969492" y="4349877"/>
                  </a:lnTo>
                  <a:lnTo>
                    <a:pt x="998359" y="4324477"/>
                  </a:lnTo>
                  <a:lnTo>
                    <a:pt x="1018946" y="4282567"/>
                  </a:lnTo>
                  <a:lnTo>
                    <a:pt x="1021930" y="4260977"/>
                  </a:lnTo>
                  <a:lnTo>
                    <a:pt x="1019390" y="4240657"/>
                  </a:lnTo>
                  <a:lnTo>
                    <a:pt x="1010094" y="4222877"/>
                  </a:lnTo>
                  <a:lnTo>
                    <a:pt x="992809" y="4207637"/>
                  </a:lnTo>
                  <a:lnTo>
                    <a:pt x="987679" y="4203827"/>
                  </a:lnTo>
                  <a:lnTo>
                    <a:pt x="982726" y="4200017"/>
                  </a:lnTo>
                  <a:lnTo>
                    <a:pt x="977684" y="4194937"/>
                  </a:lnTo>
                  <a:lnTo>
                    <a:pt x="972261" y="4191127"/>
                  </a:lnTo>
                  <a:lnTo>
                    <a:pt x="989355" y="4165727"/>
                  </a:lnTo>
                  <a:lnTo>
                    <a:pt x="1001661" y="4139057"/>
                  </a:lnTo>
                  <a:lnTo>
                    <a:pt x="1010119" y="4111117"/>
                  </a:lnTo>
                  <a:lnTo>
                    <a:pt x="1015644" y="4081907"/>
                  </a:lnTo>
                  <a:lnTo>
                    <a:pt x="1018578" y="4070477"/>
                  </a:lnTo>
                  <a:lnTo>
                    <a:pt x="1047737" y="4033647"/>
                  </a:lnTo>
                  <a:lnTo>
                    <a:pt x="1052652" y="4028567"/>
                  </a:lnTo>
                  <a:lnTo>
                    <a:pt x="1068489" y="4010787"/>
                  </a:lnTo>
                  <a:lnTo>
                    <a:pt x="1084237" y="3994277"/>
                  </a:lnTo>
                  <a:lnTo>
                    <a:pt x="1099896" y="3976497"/>
                  </a:lnTo>
                  <a:lnTo>
                    <a:pt x="1105801" y="3968877"/>
                  </a:lnTo>
                  <a:lnTo>
                    <a:pt x="1107567" y="3959987"/>
                  </a:lnTo>
                  <a:close/>
                </a:path>
                <a:path w="7549515" h="4685665">
                  <a:moveTo>
                    <a:pt x="7223582" y="160096"/>
                  </a:moveTo>
                  <a:lnTo>
                    <a:pt x="7219670" y="140233"/>
                  </a:lnTo>
                  <a:lnTo>
                    <a:pt x="7208748" y="123024"/>
                  </a:lnTo>
                  <a:lnTo>
                    <a:pt x="7192035" y="109702"/>
                  </a:lnTo>
                  <a:lnTo>
                    <a:pt x="7170725" y="101511"/>
                  </a:lnTo>
                  <a:lnTo>
                    <a:pt x="7170725" y="82753"/>
                  </a:lnTo>
                  <a:lnTo>
                    <a:pt x="7169302" y="75679"/>
                  </a:lnTo>
                  <a:lnTo>
                    <a:pt x="7165416" y="69900"/>
                  </a:lnTo>
                  <a:lnTo>
                    <a:pt x="7159650" y="65989"/>
                  </a:lnTo>
                  <a:lnTo>
                    <a:pt x="7152589" y="64566"/>
                  </a:lnTo>
                  <a:lnTo>
                    <a:pt x="7145541" y="65989"/>
                  </a:lnTo>
                  <a:lnTo>
                    <a:pt x="7139775" y="69900"/>
                  </a:lnTo>
                  <a:lnTo>
                    <a:pt x="7135889" y="75679"/>
                  </a:lnTo>
                  <a:lnTo>
                    <a:pt x="7134453" y="82753"/>
                  </a:lnTo>
                  <a:lnTo>
                    <a:pt x="7134453" y="101511"/>
                  </a:lnTo>
                  <a:lnTo>
                    <a:pt x="7113156" y="109689"/>
                  </a:lnTo>
                  <a:lnTo>
                    <a:pt x="7096430" y="123024"/>
                  </a:lnTo>
                  <a:lnTo>
                    <a:pt x="7085508" y="140233"/>
                  </a:lnTo>
                  <a:lnTo>
                    <a:pt x="7081609" y="160096"/>
                  </a:lnTo>
                  <a:lnTo>
                    <a:pt x="7081609" y="172656"/>
                  </a:lnTo>
                  <a:lnTo>
                    <a:pt x="7098474" y="211963"/>
                  </a:lnTo>
                  <a:lnTo>
                    <a:pt x="7182955" y="266522"/>
                  </a:lnTo>
                  <a:lnTo>
                    <a:pt x="7187311" y="273113"/>
                  </a:lnTo>
                  <a:lnTo>
                    <a:pt x="7187311" y="294043"/>
                  </a:lnTo>
                  <a:lnTo>
                    <a:pt x="7183933" y="299910"/>
                  </a:lnTo>
                  <a:lnTo>
                    <a:pt x="7152589" y="312178"/>
                  </a:lnTo>
                  <a:lnTo>
                    <a:pt x="7150125" y="312178"/>
                  </a:lnTo>
                  <a:lnTo>
                    <a:pt x="7115416" y="294043"/>
                  </a:lnTo>
                  <a:lnTo>
                    <a:pt x="7115416" y="280136"/>
                  </a:lnTo>
                  <a:lnTo>
                    <a:pt x="7113981" y="273062"/>
                  </a:lnTo>
                  <a:lnTo>
                    <a:pt x="7110095" y="267284"/>
                  </a:lnTo>
                  <a:lnTo>
                    <a:pt x="7104329" y="263372"/>
                  </a:lnTo>
                  <a:lnTo>
                    <a:pt x="7097268" y="261950"/>
                  </a:lnTo>
                  <a:lnTo>
                    <a:pt x="7090219" y="263372"/>
                  </a:lnTo>
                  <a:lnTo>
                    <a:pt x="7084454" y="267284"/>
                  </a:lnTo>
                  <a:lnTo>
                    <a:pt x="7080567" y="273062"/>
                  </a:lnTo>
                  <a:lnTo>
                    <a:pt x="7079132" y="280136"/>
                  </a:lnTo>
                  <a:lnTo>
                    <a:pt x="7079132" y="287934"/>
                  </a:lnTo>
                  <a:lnTo>
                    <a:pt x="7096595" y="327736"/>
                  </a:lnTo>
                  <a:lnTo>
                    <a:pt x="7133361" y="346837"/>
                  </a:lnTo>
                  <a:lnTo>
                    <a:pt x="7133209" y="366687"/>
                  </a:lnTo>
                  <a:lnTo>
                    <a:pt x="7134593" y="373773"/>
                  </a:lnTo>
                  <a:lnTo>
                    <a:pt x="7138441" y="379577"/>
                  </a:lnTo>
                  <a:lnTo>
                    <a:pt x="7144169" y="383527"/>
                  </a:lnTo>
                  <a:lnTo>
                    <a:pt x="7151217" y="385013"/>
                  </a:lnTo>
                  <a:lnTo>
                    <a:pt x="7151344" y="385013"/>
                  </a:lnTo>
                  <a:lnTo>
                    <a:pt x="7169632" y="346760"/>
                  </a:lnTo>
                  <a:lnTo>
                    <a:pt x="7179958" y="343839"/>
                  </a:lnTo>
                  <a:lnTo>
                    <a:pt x="7213663" y="318820"/>
                  </a:lnTo>
                  <a:lnTo>
                    <a:pt x="7223582" y="287934"/>
                  </a:lnTo>
                  <a:lnTo>
                    <a:pt x="7223582" y="279908"/>
                  </a:lnTo>
                  <a:lnTo>
                    <a:pt x="7206716" y="240601"/>
                  </a:lnTo>
                  <a:lnTo>
                    <a:pt x="7122223" y="186042"/>
                  </a:lnTo>
                  <a:lnTo>
                    <a:pt x="7117880" y="179451"/>
                  </a:lnTo>
                  <a:lnTo>
                    <a:pt x="7117880" y="154000"/>
                  </a:lnTo>
                  <a:lnTo>
                    <a:pt x="7121258" y="148120"/>
                  </a:lnTo>
                  <a:lnTo>
                    <a:pt x="7152589" y="135864"/>
                  </a:lnTo>
                  <a:lnTo>
                    <a:pt x="7159638" y="136372"/>
                  </a:lnTo>
                  <a:lnTo>
                    <a:pt x="7187311" y="154000"/>
                  </a:lnTo>
                  <a:lnTo>
                    <a:pt x="7187311" y="174269"/>
                  </a:lnTo>
                  <a:lnTo>
                    <a:pt x="7188733" y="181343"/>
                  </a:lnTo>
                  <a:lnTo>
                    <a:pt x="7192632" y="187121"/>
                  </a:lnTo>
                  <a:lnTo>
                    <a:pt x="7198398" y="191020"/>
                  </a:lnTo>
                  <a:lnTo>
                    <a:pt x="7205446" y="192455"/>
                  </a:lnTo>
                  <a:lnTo>
                    <a:pt x="7212495" y="191020"/>
                  </a:lnTo>
                  <a:lnTo>
                    <a:pt x="7218261" y="187121"/>
                  </a:lnTo>
                  <a:lnTo>
                    <a:pt x="7222160" y="181343"/>
                  </a:lnTo>
                  <a:lnTo>
                    <a:pt x="7223582" y="174269"/>
                  </a:lnTo>
                  <a:lnTo>
                    <a:pt x="7223582" y="160096"/>
                  </a:lnTo>
                  <a:close/>
                </a:path>
                <a:path w="7549515" h="4685665">
                  <a:moveTo>
                    <a:pt x="7375538" y="224790"/>
                  </a:moveTo>
                  <a:lnTo>
                    <a:pt x="7370978" y="179539"/>
                  </a:lnTo>
                  <a:lnTo>
                    <a:pt x="7357897" y="137375"/>
                  </a:lnTo>
                  <a:lnTo>
                    <a:pt x="7338263" y="101168"/>
                  </a:lnTo>
                  <a:lnTo>
                    <a:pt x="7338263" y="224790"/>
                  </a:lnTo>
                  <a:lnTo>
                    <a:pt x="7331583" y="274548"/>
                  </a:lnTo>
                  <a:lnTo>
                    <a:pt x="7312711" y="319303"/>
                  </a:lnTo>
                  <a:lnTo>
                    <a:pt x="7283463" y="357251"/>
                  </a:lnTo>
                  <a:lnTo>
                    <a:pt x="7245617" y="386575"/>
                  </a:lnTo>
                  <a:lnTo>
                    <a:pt x="7200989" y="405498"/>
                  </a:lnTo>
                  <a:lnTo>
                    <a:pt x="7151357" y="412203"/>
                  </a:lnTo>
                  <a:lnTo>
                    <a:pt x="7101726" y="405498"/>
                  </a:lnTo>
                  <a:lnTo>
                    <a:pt x="7057085" y="386575"/>
                  </a:lnTo>
                  <a:lnTo>
                    <a:pt x="7019252" y="357251"/>
                  </a:lnTo>
                  <a:lnTo>
                    <a:pt x="6990004" y="319303"/>
                  </a:lnTo>
                  <a:lnTo>
                    <a:pt x="6971131" y="274548"/>
                  </a:lnTo>
                  <a:lnTo>
                    <a:pt x="6964439" y="224790"/>
                  </a:lnTo>
                  <a:lnTo>
                    <a:pt x="6971131" y="175031"/>
                  </a:lnTo>
                  <a:lnTo>
                    <a:pt x="6990004" y="130276"/>
                  </a:lnTo>
                  <a:lnTo>
                    <a:pt x="7019252" y="92329"/>
                  </a:lnTo>
                  <a:lnTo>
                    <a:pt x="7057085" y="63004"/>
                  </a:lnTo>
                  <a:lnTo>
                    <a:pt x="7101726" y="44081"/>
                  </a:lnTo>
                  <a:lnTo>
                    <a:pt x="7151357" y="37376"/>
                  </a:lnTo>
                  <a:lnTo>
                    <a:pt x="7200989" y="44081"/>
                  </a:lnTo>
                  <a:lnTo>
                    <a:pt x="7245617" y="63004"/>
                  </a:lnTo>
                  <a:lnTo>
                    <a:pt x="7283463" y="92329"/>
                  </a:lnTo>
                  <a:lnTo>
                    <a:pt x="7312711" y="130276"/>
                  </a:lnTo>
                  <a:lnTo>
                    <a:pt x="7331583" y="175031"/>
                  </a:lnTo>
                  <a:lnTo>
                    <a:pt x="7338263" y="224790"/>
                  </a:lnTo>
                  <a:lnTo>
                    <a:pt x="7338263" y="101168"/>
                  </a:lnTo>
                  <a:lnTo>
                    <a:pt x="7309802" y="65913"/>
                  </a:lnTo>
                  <a:lnTo>
                    <a:pt x="7276617" y="38442"/>
                  </a:lnTo>
                  <a:lnTo>
                    <a:pt x="7238530" y="17691"/>
                  </a:lnTo>
                  <a:lnTo>
                    <a:pt x="7196480" y="4584"/>
                  </a:lnTo>
                  <a:lnTo>
                    <a:pt x="7151357" y="0"/>
                  </a:lnTo>
                  <a:lnTo>
                    <a:pt x="7106234" y="4584"/>
                  </a:lnTo>
                  <a:lnTo>
                    <a:pt x="7064172" y="17691"/>
                  </a:lnTo>
                  <a:lnTo>
                    <a:pt x="7026097" y="38442"/>
                  </a:lnTo>
                  <a:lnTo>
                    <a:pt x="6992899" y="65913"/>
                  </a:lnTo>
                  <a:lnTo>
                    <a:pt x="6965505" y="99199"/>
                  </a:lnTo>
                  <a:lnTo>
                    <a:pt x="6944804" y="137375"/>
                  </a:lnTo>
                  <a:lnTo>
                    <a:pt x="6931723" y="179539"/>
                  </a:lnTo>
                  <a:lnTo>
                    <a:pt x="6927164" y="224790"/>
                  </a:lnTo>
                  <a:lnTo>
                    <a:pt x="6931723" y="270040"/>
                  </a:lnTo>
                  <a:lnTo>
                    <a:pt x="6944804" y="312204"/>
                  </a:lnTo>
                  <a:lnTo>
                    <a:pt x="6965505" y="350380"/>
                  </a:lnTo>
                  <a:lnTo>
                    <a:pt x="6992899" y="383667"/>
                  </a:lnTo>
                  <a:lnTo>
                    <a:pt x="7026097" y="411137"/>
                  </a:lnTo>
                  <a:lnTo>
                    <a:pt x="7064172" y="431876"/>
                  </a:lnTo>
                  <a:lnTo>
                    <a:pt x="7106234" y="444995"/>
                  </a:lnTo>
                  <a:lnTo>
                    <a:pt x="7151357" y="449580"/>
                  </a:lnTo>
                  <a:lnTo>
                    <a:pt x="7196480" y="444995"/>
                  </a:lnTo>
                  <a:lnTo>
                    <a:pt x="7238530" y="431876"/>
                  </a:lnTo>
                  <a:lnTo>
                    <a:pt x="7274661" y="412203"/>
                  </a:lnTo>
                  <a:lnTo>
                    <a:pt x="7309802" y="383667"/>
                  </a:lnTo>
                  <a:lnTo>
                    <a:pt x="7337196" y="350380"/>
                  </a:lnTo>
                  <a:lnTo>
                    <a:pt x="7357897" y="312204"/>
                  </a:lnTo>
                  <a:lnTo>
                    <a:pt x="7370978" y="270040"/>
                  </a:lnTo>
                  <a:lnTo>
                    <a:pt x="7375538" y="224790"/>
                  </a:lnTo>
                  <a:close/>
                </a:path>
                <a:path w="7549515" h="4685665">
                  <a:moveTo>
                    <a:pt x="7524788" y="3976852"/>
                  </a:moveTo>
                  <a:lnTo>
                    <a:pt x="7516508" y="3925747"/>
                  </a:lnTo>
                  <a:lnTo>
                    <a:pt x="7493457" y="3881399"/>
                  </a:lnTo>
                  <a:lnTo>
                    <a:pt x="7486777" y="3874757"/>
                  </a:lnTo>
                  <a:lnTo>
                    <a:pt x="7486777" y="3976852"/>
                  </a:lnTo>
                  <a:lnTo>
                    <a:pt x="7486777" y="4031208"/>
                  </a:lnTo>
                  <a:lnTo>
                    <a:pt x="7344486" y="4031208"/>
                  </a:lnTo>
                  <a:lnTo>
                    <a:pt x="7327849" y="3990022"/>
                  </a:lnTo>
                  <a:lnTo>
                    <a:pt x="7315746" y="3971493"/>
                  </a:lnTo>
                  <a:lnTo>
                    <a:pt x="7315746" y="4095305"/>
                  </a:lnTo>
                  <a:lnTo>
                    <a:pt x="7315746" y="4152277"/>
                  </a:lnTo>
                  <a:lnTo>
                    <a:pt x="6935660" y="4152277"/>
                  </a:lnTo>
                  <a:lnTo>
                    <a:pt x="6935660" y="4095305"/>
                  </a:lnTo>
                  <a:lnTo>
                    <a:pt x="6942455" y="4044886"/>
                  </a:lnTo>
                  <a:lnTo>
                    <a:pt x="6948144" y="4031450"/>
                  </a:lnTo>
                  <a:lnTo>
                    <a:pt x="6961645" y="3999547"/>
                  </a:lnTo>
                  <a:lnTo>
                    <a:pt x="6991388" y="3961092"/>
                  </a:lnTo>
                  <a:lnTo>
                    <a:pt x="7029869" y="3931374"/>
                  </a:lnTo>
                  <a:lnTo>
                    <a:pt x="7075246" y="3912197"/>
                  </a:lnTo>
                  <a:lnTo>
                    <a:pt x="7125703" y="3905402"/>
                  </a:lnTo>
                  <a:lnTo>
                    <a:pt x="7176148" y="3912197"/>
                  </a:lnTo>
                  <a:lnTo>
                    <a:pt x="7221525" y="3931374"/>
                  </a:lnTo>
                  <a:lnTo>
                    <a:pt x="7260006" y="3961092"/>
                  </a:lnTo>
                  <a:lnTo>
                    <a:pt x="7289749" y="3999547"/>
                  </a:lnTo>
                  <a:lnTo>
                    <a:pt x="7308939" y="4044886"/>
                  </a:lnTo>
                  <a:lnTo>
                    <a:pt x="7315746" y="4095305"/>
                  </a:lnTo>
                  <a:lnTo>
                    <a:pt x="7315746" y="3971493"/>
                  </a:lnTo>
                  <a:lnTo>
                    <a:pt x="7303833" y="3953230"/>
                  </a:lnTo>
                  <a:lnTo>
                    <a:pt x="7273366" y="3921785"/>
                  </a:lnTo>
                  <a:lnTo>
                    <a:pt x="7249909" y="3905402"/>
                  </a:lnTo>
                  <a:lnTo>
                    <a:pt x="7237349" y="3896614"/>
                  </a:lnTo>
                  <a:lnTo>
                    <a:pt x="7279399" y="3864660"/>
                  </a:lnTo>
                  <a:lnTo>
                    <a:pt x="7331418" y="3853180"/>
                  </a:lnTo>
                  <a:lnTo>
                    <a:pt x="7363257" y="3853180"/>
                  </a:lnTo>
                  <a:lnTo>
                    <a:pt x="7411313" y="3863022"/>
                  </a:lnTo>
                  <a:lnTo>
                    <a:pt x="7450582" y="3889552"/>
                  </a:lnTo>
                  <a:lnTo>
                    <a:pt x="7477061" y="3928821"/>
                  </a:lnTo>
                  <a:lnTo>
                    <a:pt x="7486777" y="3976852"/>
                  </a:lnTo>
                  <a:lnTo>
                    <a:pt x="7486777" y="3874757"/>
                  </a:lnTo>
                  <a:lnTo>
                    <a:pt x="7465123" y="3853180"/>
                  </a:lnTo>
                  <a:lnTo>
                    <a:pt x="7458342" y="3846436"/>
                  </a:lnTo>
                  <a:lnTo>
                    <a:pt x="7413853" y="3823500"/>
                  </a:lnTo>
                  <a:lnTo>
                    <a:pt x="7420496" y="3815435"/>
                  </a:lnTo>
                  <a:lnTo>
                    <a:pt x="7425995" y="3808755"/>
                  </a:lnTo>
                  <a:lnTo>
                    <a:pt x="7435113" y="3791813"/>
                  </a:lnTo>
                  <a:lnTo>
                    <a:pt x="7440841" y="3773093"/>
                  </a:lnTo>
                  <a:lnTo>
                    <a:pt x="7442835" y="3753002"/>
                  </a:lnTo>
                  <a:lnTo>
                    <a:pt x="7434910" y="3713975"/>
                  </a:lnTo>
                  <a:lnTo>
                    <a:pt x="7419099" y="3690569"/>
                  </a:lnTo>
                  <a:lnTo>
                    <a:pt x="7413345" y="3682047"/>
                  </a:lnTo>
                  <a:lnTo>
                    <a:pt x="7404824" y="3676307"/>
                  </a:lnTo>
                  <a:lnTo>
                    <a:pt x="7404824" y="3753002"/>
                  </a:lnTo>
                  <a:lnTo>
                    <a:pt x="7399909" y="3777272"/>
                  </a:lnTo>
                  <a:lnTo>
                    <a:pt x="7386498" y="3797122"/>
                  </a:lnTo>
                  <a:lnTo>
                    <a:pt x="7366635" y="3810520"/>
                  </a:lnTo>
                  <a:lnTo>
                    <a:pt x="7342340" y="3815435"/>
                  </a:lnTo>
                  <a:lnTo>
                    <a:pt x="7318057" y="3810520"/>
                  </a:lnTo>
                  <a:lnTo>
                    <a:pt x="7298195" y="3797122"/>
                  </a:lnTo>
                  <a:lnTo>
                    <a:pt x="7286663" y="3780066"/>
                  </a:lnTo>
                  <a:lnTo>
                    <a:pt x="7284783" y="3777272"/>
                  </a:lnTo>
                  <a:lnTo>
                    <a:pt x="7279868" y="3753002"/>
                  </a:lnTo>
                  <a:lnTo>
                    <a:pt x="7280681" y="3748963"/>
                  </a:lnTo>
                  <a:lnTo>
                    <a:pt x="7284783" y="3728720"/>
                  </a:lnTo>
                  <a:lnTo>
                    <a:pt x="7298195" y="3708882"/>
                  </a:lnTo>
                  <a:lnTo>
                    <a:pt x="7318057" y="3695484"/>
                  </a:lnTo>
                  <a:lnTo>
                    <a:pt x="7342340" y="3690569"/>
                  </a:lnTo>
                  <a:lnTo>
                    <a:pt x="7366635" y="3695484"/>
                  </a:lnTo>
                  <a:lnTo>
                    <a:pt x="7386498" y="3708882"/>
                  </a:lnTo>
                  <a:lnTo>
                    <a:pt x="7399909" y="3728720"/>
                  </a:lnTo>
                  <a:lnTo>
                    <a:pt x="7404824" y="3753002"/>
                  </a:lnTo>
                  <a:lnTo>
                    <a:pt x="7404824" y="3676307"/>
                  </a:lnTo>
                  <a:lnTo>
                    <a:pt x="7381392" y="3660495"/>
                  </a:lnTo>
                  <a:lnTo>
                    <a:pt x="7342340" y="3652583"/>
                  </a:lnTo>
                  <a:lnTo>
                    <a:pt x="7304100" y="3660140"/>
                  </a:lnTo>
                  <a:lnTo>
                    <a:pt x="7273696" y="3680041"/>
                  </a:lnTo>
                  <a:lnTo>
                    <a:pt x="7273696" y="3826116"/>
                  </a:lnTo>
                  <a:lnTo>
                    <a:pt x="7253160" y="3835704"/>
                  </a:lnTo>
                  <a:lnTo>
                    <a:pt x="7234174" y="3848049"/>
                  </a:lnTo>
                  <a:lnTo>
                    <a:pt x="7217003" y="3862997"/>
                  </a:lnTo>
                  <a:lnTo>
                    <a:pt x="7201954" y="3880472"/>
                  </a:lnTo>
                  <a:lnTo>
                    <a:pt x="7200290" y="3879761"/>
                  </a:lnTo>
                  <a:lnTo>
                    <a:pt x="7196963" y="3878808"/>
                  </a:lnTo>
                  <a:lnTo>
                    <a:pt x="7208355" y="3867658"/>
                  </a:lnTo>
                  <a:lnTo>
                    <a:pt x="7216864" y="3859314"/>
                  </a:lnTo>
                  <a:lnTo>
                    <a:pt x="7232180" y="3835844"/>
                  </a:lnTo>
                  <a:lnTo>
                    <a:pt x="7242061" y="3809174"/>
                  </a:lnTo>
                  <a:lnTo>
                    <a:pt x="7245667" y="3780066"/>
                  </a:lnTo>
                  <a:lnTo>
                    <a:pt x="7250277" y="3793032"/>
                  </a:lnTo>
                  <a:lnTo>
                    <a:pt x="7256564" y="3805136"/>
                  </a:lnTo>
                  <a:lnTo>
                    <a:pt x="7264400" y="3816210"/>
                  </a:lnTo>
                  <a:lnTo>
                    <a:pt x="7273696" y="3826116"/>
                  </a:lnTo>
                  <a:lnTo>
                    <a:pt x="7273696" y="3680041"/>
                  </a:lnTo>
                  <a:lnTo>
                    <a:pt x="7272591" y="3680752"/>
                  </a:lnTo>
                  <a:lnTo>
                    <a:pt x="7250849" y="3711371"/>
                  </a:lnTo>
                  <a:lnTo>
                    <a:pt x="7241857" y="3748963"/>
                  </a:lnTo>
                  <a:lnTo>
                    <a:pt x="7225449" y="3710571"/>
                  </a:lnTo>
                  <a:lnTo>
                    <a:pt x="7207898" y="3691153"/>
                  </a:lnTo>
                  <a:lnTo>
                    <a:pt x="7207898" y="3779113"/>
                  </a:lnTo>
                  <a:lnTo>
                    <a:pt x="7200925" y="3813581"/>
                  </a:lnTo>
                  <a:lnTo>
                    <a:pt x="7181939" y="3841724"/>
                  </a:lnTo>
                  <a:lnTo>
                    <a:pt x="7153770" y="3860698"/>
                  </a:lnTo>
                  <a:lnTo>
                    <a:pt x="7119290" y="3867658"/>
                  </a:lnTo>
                  <a:lnTo>
                    <a:pt x="7084796" y="3860660"/>
                  </a:lnTo>
                  <a:lnTo>
                    <a:pt x="7074065" y="3853408"/>
                  </a:lnTo>
                  <a:lnTo>
                    <a:pt x="7058253" y="3842728"/>
                  </a:lnTo>
                  <a:lnTo>
                    <a:pt x="7056628" y="3841635"/>
                  </a:lnTo>
                  <a:lnTo>
                    <a:pt x="7037641" y="3813479"/>
                  </a:lnTo>
                  <a:lnTo>
                    <a:pt x="7032549" y="3788372"/>
                  </a:lnTo>
                  <a:lnTo>
                    <a:pt x="7030682" y="3779113"/>
                  </a:lnTo>
                  <a:lnTo>
                    <a:pt x="7037641" y="3744747"/>
                  </a:lnTo>
                  <a:lnTo>
                    <a:pt x="7040562" y="3740416"/>
                  </a:lnTo>
                  <a:lnTo>
                    <a:pt x="7056628" y="3716591"/>
                  </a:lnTo>
                  <a:lnTo>
                    <a:pt x="7084796" y="3697567"/>
                  </a:lnTo>
                  <a:lnTo>
                    <a:pt x="7119290" y="3690569"/>
                  </a:lnTo>
                  <a:lnTo>
                    <a:pt x="7153669" y="3697528"/>
                  </a:lnTo>
                  <a:lnTo>
                    <a:pt x="7181850" y="3716502"/>
                  </a:lnTo>
                  <a:lnTo>
                    <a:pt x="7200900" y="3744645"/>
                  </a:lnTo>
                  <a:lnTo>
                    <a:pt x="7207898" y="3779113"/>
                  </a:lnTo>
                  <a:lnTo>
                    <a:pt x="7207898" y="3691153"/>
                  </a:lnTo>
                  <a:lnTo>
                    <a:pt x="7207377" y="3690569"/>
                  </a:lnTo>
                  <a:lnTo>
                    <a:pt x="7197852" y="3680041"/>
                  </a:lnTo>
                  <a:lnTo>
                    <a:pt x="7161619" y="3659873"/>
                  </a:lnTo>
                  <a:lnTo>
                    <a:pt x="7119290" y="3652583"/>
                  </a:lnTo>
                  <a:lnTo>
                    <a:pt x="7079018" y="3659136"/>
                  </a:lnTo>
                  <a:lnTo>
                    <a:pt x="7044093" y="3677361"/>
                  </a:lnTo>
                  <a:lnTo>
                    <a:pt x="7016661" y="3705161"/>
                  </a:lnTo>
                  <a:lnTo>
                    <a:pt x="7014045" y="3710343"/>
                  </a:lnTo>
                  <a:lnTo>
                    <a:pt x="7014045" y="3896855"/>
                  </a:lnTo>
                  <a:lnTo>
                    <a:pt x="6978028" y="3922026"/>
                  </a:lnTo>
                  <a:lnTo>
                    <a:pt x="6947560" y="3953472"/>
                  </a:lnTo>
                  <a:lnTo>
                    <a:pt x="6923557" y="3990263"/>
                  </a:lnTo>
                  <a:lnTo>
                    <a:pt x="6906908" y="4031450"/>
                  </a:lnTo>
                  <a:lnTo>
                    <a:pt x="6764617" y="4031450"/>
                  </a:lnTo>
                  <a:lnTo>
                    <a:pt x="6764668" y="3976852"/>
                  </a:lnTo>
                  <a:lnTo>
                    <a:pt x="6774332" y="3928922"/>
                  </a:lnTo>
                  <a:lnTo>
                    <a:pt x="6800812" y="3889616"/>
                  </a:lnTo>
                  <a:lnTo>
                    <a:pt x="6840080" y="3863124"/>
                  </a:lnTo>
                  <a:lnTo>
                    <a:pt x="6888150" y="3853408"/>
                  </a:lnTo>
                  <a:lnTo>
                    <a:pt x="6919976" y="3853408"/>
                  </a:lnTo>
                  <a:lnTo>
                    <a:pt x="6946798" y="3856329"/>
                  </a:lnTo>
                  <a:lnTo>
                    <a:pt x="6971919" y="3864813"/>
                  </a:lnTo>
                  <a:lnTo>
                    <a:pt x="6994576" y="3878453"/>
                  </a:lnTo>
                  <a:lnTo>
                    <a:pt x="7014045" y="3896855"/>
                  </a:lnTo>
                  <a:lnTo>
                    <a:pt x="7014045" y="3710343"/>
                  </a:lnTo>
                  <a:lnTo>
                    <a:pt x="7010006" y="3718331"/>
                  </a:lnTo>
                  <a:lnTo>
                    <a:pt x="7010006" y="3842728"/>
                  </a:lnTo>
                  <a:lnTo>
                    <a:pt x="7000710" y="3836860"/>
                  </a:lnTo>
                  <a:lnTo>
                    <a:pt x="6991007" y="3831691"/>
                  </a:lnTo>
                  <a:lnTo>
                    <a:pt x="6980949" y="3827246"/>
                  </a:lnTo>
                  <a:lnTo>
                    <a:pt x="6970573" y="3823500"/>
                  </a:lnTo>
                  <a:lnTo>
                    <a:pt x="6977507" y="3815677"/>
                  </a:lnTo>
                  <a:lnTo>
                    <a:pt x="6977685" y="3815435"/>
                  </a:lnTo>
                  <a:lnTo>
                    <a:pt x="6983641" y="3807180"/>
                  </a:lnTo>
                  <a:lnTo>
                    <a:pt x="6988886" y="3798062"/>
                  </a:lnTo>
                  <a:lnTo>
                    <a:pt x="6993141" y="3788372"/>
                  </a:lnTo>
                  <a:lnTo>
                    <a:pt x="6995046" y="3802913"/>
                  </a:lnTo>
                  <a:lnTo>
                    <a:pt x="6998551" y="3816883"/>
                  </a:lnTo>
                  <a:lnTo>
                    <a:pt x="7003567" y="3830193"/>
                  </a:lnTo>
                  <a:lnTo>
                    <a:pt x="7010006" y="3842728"/>
                  </a:lnTo>
                  <a:lnTo>
                    <a:pt x="7010006" y="3718331"/>
                  </a:lnTo>
                  <a:lnTo>
                    <a:pt x="6998843" y="3740416"/>
                  </a:lnTo>
                  <a:lnTo>
                    <a:pt x="6987870" y="3705860"/>
                  </a:lnTo>
                  <a:lnTo>
                    <a:pt x="6975818" y="3690569"/>
                  </a:lnTo>
                  <a:lnTo>
                    <a:pt x="6965912" y="3677983"/>
                  </a:lnTo>
                  <a:lnTo>
                    <a:pt x="6961556" y="3675316"/>
                  </a:lnTo>
                  <a:lnTo>
                    <a:pt x="6961556" y="3753002"/>
                  </a:lnTo>
                  <a:lnTo>
                    <a:pt x="6956628" y="3777272"/>
                  </a:lnTo>
                  <a:lnTo>
                    <a:pt x="6943230" y="3797122"/>
                  </a:lnTo>
                  <a:lnTo>
                    <a:pt x="6923367" y="3810520"/>
                  </a:lnTo>
                  <a:lnTo>
                    <a:pt x="6899072" y="3815435"/>
                  </a:lnTo>
                  <a:lnTo>
                    <a:pt x="6874777" y="3810520"/>
                  </a:lnTo>
                  <a:lnTo>
                    <a:pt x="6854914" y="3797122"/>
                  </a:lnTo>
                  <a:lnTo>
                    <a:pt x="6841515" y="3777272"/>
                  </a:lnTo>
                  <a:lnTo>
                    <a:pt x="6836600" y="3753002"/>
                  </a:lnTo>
                  <a:lnTo>
                    <a:pt x="6841515" y="3728720"/>
                  </a:lnTo>
                  <a:lnTo>
                    <a:pt x="6874777" y="3695484"/>
                  </a:lnTo>
                  <a:lnTo>
                    <a:pt x="6923367" y="3695484"/>
                  </a:lnTo>
                  <a:lnTo>
                    <a:pt x="6956628" y="3728720"/>
                  </a:lnTo>
                  <a:lnTo>
                    <a:pt x="6961556" y="3753002"/>
                  </a:lnTo>
                  <a:lnTo>
                    <a:pt x="6961556" y="3675316"/>
                  </a:lnTo>
                  <a:lnTo>
                    <a:pt x="6935546" y="3659365"/>
                  </a:lnTo>
                  <a:lnTo>
                    <a:pt x="6899313" y="3652583"/>
                  </a:lnTo>
                  <a:lnTo>
                    <a:pt x="6860260" y="3660495"/>
                  </a:lnTo>
                  <a:lnTo>
                    <a:pt x="6828307" y="3682047"/>
                  </a:lnTo>
                  <a:lnTo>
                    <a:pt x="6806743" y="3713975"/>
                  </a:lnTo>
                  <a:lnTo>
                    <a:pt x="6798831" y="3753002"/>
                  </a:lnTo>
                  <a:lnTo>
                    <a:pt x="6801028" y="3773970"/>
                  </a:lnTo>
                  <a:lnTo>
                    <a:pt x="6807352" y="3793477"/>
                  </a:lnTo>
                  <a:lnTo>
                    <a:pt x="6817373" y="3811016"/>
                  </a:lnTo>
                  <a:lnTo>
                    <a:pt x="6830657" y="3826116"/>
                  </a:lnTo>
                  <a:lnTo>
                    <a:pt x="6788747" y="3849840"/>
                  </a:lnTo>
                  <a:lnTo>
                    <a:pt x="6755828" y="3884485"/>
                  </a:lnTo>
                  <a:lnTo>
                    <a:pt x="6734315" y="3927627"/>
                  </a:lnTo>
                  <a:lnTo>
                    <a:pt x="6726606" y="3976852"/>
                  </a:lnTo>
                  <a:lnTo>
                    <a:pt x="6726606" y="4050207"/>
                  </a:lnTo>
                  <a:lnTo>
                    <a:pt x="6728104" y="4057573"/>
                  </a:lnTo>
                  <a:lnTo>
                    <a:pt x="6732194" y="4063619"/>
                  </a:lnTo>
                  <a:lnTo>
                    <a:pt x="6738239" y="4067695"/>
                  </a:lnTo>
                  <a:lnTo>
                    <a:pt x="6745618" y="4069194"/>
                  </a:lnTo>
                  <a:lnTo>
                    <a:pt x="6899072" y="4069194"/>
                  </a:lnTo>
                  <a:lnTo>
                    <a:pt x="6898449" y="4075646"/>
                  </a:lnTo>
                  <a:lnTo>
                    <a:pt x="6898005" y="4082161"/>
                  </a:lnTo>
                  <a:lnTo>
                    <a:pt x="6897738" y="4088727"/>
                  </a:lnTo>
                  <a:lnTo>
                    <a:pt x="6897649" y="4171277"/>
                  </a:lnTo>
                  <a:lnTo>
                    <a:pt x="6899148" y="4178643"/>
                  </a:lnTo>
                  <a:lnTo>
                    <a:pt x="6903225" y="4184688"/>
                  </a:lnTo>
                  <a:lnTo>
                    <a:pt x="6909270" y="4188764"/>
                  </a:lnTo>
                  <a:lnTo>
                    <a:pt x="6916648" y="4190263"/>
                  </a:lnTo>
                  <a:lnTo>
                    <a:pt x="7334745" y="4190263"/>
                  </a:lnTo>
                  <a:lnTo>
                    <a:pt x="7342124" y="4188764"/>
                  </a:lnTo>
                  <a:lnTo>
                    <a:pt x="7348169" y="4184688"/>
                  </a:lnTo>
                  <a:lnTo>
                    <a:pt x="7352246" y="4178643"/>
                  </a:lnTo>
                  <a:lnTo>
                    <a:pt x="7353744" y="4171277"/>
                  </a:lnTo>
                  <a:lnTo>
                    <a:pt x="7353744" y="4152277"/>
                  </a:lnTo>
                  <a:lnTo>
                    <a:pt x="7353655" y="4088727"/>
                  </a:lnTo>
                  <a:lnTo>
                    <a:pt x="7353389" y="4082161"/>
                  </a:lnTo>
                  <a:lnTo>
                    <a:pt x="7352944" y="4075646"/>
                  </a:lnTo>
                  <a:lnTo>
                    <a:pt x="7352322" y="4069194"/>
                  </a:lnTo>
                  <a:lnTo>
                    <a:pt x="7505776" y="4069194"/>
                  </a:lnTo>
                  <a:lnTo>
                    <a:pt x="7513155" y="4067695"/>
                  </a:lnTo>
                  <a:lnTo>
                    <a:pt x="7519200" y="4063619"/>
                  </a:lnTo>
                  <a:lnTo>
                    <a:pt x="7523289" y="4057573"/>
                  </a:lnTo>
                  <a:lnTo>
                    <a:pt x="7524788" y="4050207"/>
                  </a:lnTo>
                  <a:lnTo>
                    <a:pt x="7524788" y="4031208"/>
                  </a:lnTo>
                  <a:lnTo>
                    <a:pt x="7524788" y="3976852"/>
                  </a:lnTo>
                  <a:close/>
                </a:path>
                <a:path w="7549515" h="4685665">
                  <a:moveTo>
                    <a:pt x="7549147" y="4287825"/>
                  </a:moveTo>
                  <a:lnTo>
                    <a:pt x="7543914" y="4261459"/>
                  </a:lnTo>
                  <a:lnTo>
                    <a:pt x="7538987" y="4253408"/>
                  </a:lnTo>
                  <a:lnTo>
                    <a:pt x="7529538" y="4237977"/>
                  </a:lnTo>
                  <a:lnTo>
                    <a:pt x="7511783" y="4224439"/>
                  </a:lnTo>
                  <a:lnTo>
                    <a:pt x="7511783" y="4287825"/>
                  </a:lnTo>
                  <a:lnTo>
                    <a:pt x="7511770" y="4289488"/>
                  </a:lnTo>
                  <a:lnTo>
                    <a:pt x="7178434" y="4580280"/>
                  </a:lnTo>
                  <a:lnTo>
                    <a:pt x="7126465" y="4596409"/>
                  </a:lnTo>
                  <a:lnTo>
                    <a:pt x="7080123" y="4604169"/>
                  </a:lnTo>
                  <a:lnTo>
                    <a:pt x="7033158" y="4604093"/>
                  </a:lnTo>
                  <a:lnTo>
                    <a:pt x="6985597" y="4595673"/>
                  </a:lnTo>
                  <a:lnTo>
                    <a:pt x="6933285" y="4579099"/>
                  </a:lnTo>
                  <a:lnTo>
                    <a:pt x="6933044" y="4579099"/>
                  </a:lnTo>
                  <a:lnTo>
                    <a:pt x="6932803" y="4578858"/>
                  </a:lnTo>
                  <a:lnTo>
                    <a:pt x="6932333" y="4578858"/>
                  </a:lnTo>
                  <a:lnTo>
                    <a:pt x="6821056" y="4543488"/>
                  </a:lnTo>
                  <a:lnTo>
                    <a:pt x="6703809" y="4506214"/>
                  </a:lnTo>
                  <a:lnTo>
                    <a:pt x="6699999" y="4505274"/>
                  </a:lnTo>
                  <a:lnTo>
                    <a:pt x="6618287" y="4505274"/>
                  </a:lnTo>
                  <a:lnTo>
                    <a:pt x="6618287" y="4289247"/>
                  </a:lnTo>
                  <a:lnTo>
                    <a:pt x="6697396" y="4289247"/>
                  </a:lnTo>
                  <a:lnTo>
                    <a:pt x="6697396" y="4289488"/>
                  </a:lnTo>
                  <a:lnTo>
                    <a:pt x="6699999" y="4289488"/>
                  </a:lnTo>
                  <a:lnTo>
                    <a:pt x="6701307" y="4289247"/>
                  </a:lnTo>
                  <a:lnTo>
                    <a:pt x="6702615" y="4289018"/>
                  </a:lnTo>
                  <a:lnTo>
                    <a:pt x="6704990" y="4287825"/>
                  </a:lnTo>
                  <a:lnTo>
                    <a:pt x="6740626" y="4271924"/>
                  </a:lnTo>
                  <a:lnTo>
                    <a:pt x="6785203" y="4257421"/>
                  </a:lnTo>
                  <a:lnTo>
                    <a:pt x="6830873" y="4252582"/>
                  </a:lnTo>
                  <a:lnTo>
                    <a:pt x="6876389" y="4257243"/>
                  </a:lnTo>
                  <a:lnTo>
                    <a:pt x="6920522" y="4271251"/>
                  </a:lnTo>
                  <a:lnTo>
                    <a:pt x="6962026" y="4294467"/>
                  </a:lnTo>
                  <a:lnTo>
                    <a:pt x="6973341" y="4307649"/>
                  </a:lnTo>
                  <a:lnTo>
                    <a:pt x="6986968" y="4317416"/>
                  </a:lnTo>
                  <a:lnTo>
                    <a:pt x="7002373" y="4323486"/>
                  </a:lnTo>
                  <a:lnTo>
                    <a:pt x="7019036" y="4325569"/>
                  </a:lnTo>
                  <a:lnTo>
                    <a:pt x="7202195" y="4325569"/>
                  </a:lnTo>
                  <a:lnTo>
                    <a:pt x="7214311" y="4328312"/>
                  </a:lnTo>
                  <a:lnTo>
                    <a:pt x="7224306" y="4335780"/>
                  </a:lnTo>
                  <a:lnTo>
                    <a:pt x="7231151" y="4346803"/>
                  </a:lnTo>
                  <a:lnTo>
                    <a:pt x="7233780" y="4360227"/>
                  </a:lnTo>
                  <a:lnTo>
                    <a:pt x="7233221" y="4368063"/>
                  </a:lnTo>
                  <a:lnTo>
                    <a:pt x="7206462" y="4396067"/>
                  </a:lnTo>
                  <a:lnTo>
                    <a:pt x="7201001" y="4396549"/>
                  </a:lnTo>
                  <a:lnTo>
                    <a:pt x="6991718" y="4396549"/>
                  </a:lnTo>
                  <a:lnTo>
                    <a:pt x="6984339" y="4398048"/>
                  </a:lnTo>
                  <a:lnTo>
                    <a:pt x="6978294" y="4402125"/>
                  </a:lnTo>
                  <a:lnTo>
                    <a:pt x="6974218" y="4408170"/>
                  </a:lnTo>
                  <a:lnTo>
                    <a:pt x="6972719" y="4415536"/>
                  </a:lnTo>
                  <a:lnTo>
                    <a:pt x="6974218" y="4422914"/>
                  </a:lnTo>
                  <a:lnTo>
                    <a:pt x="6978294" y="4428947"/>
                  </a:lnTo>
                  <a:lnTo>
                    <a:pt x="6984339" y="4433024"/>
                  </a:lnTo>
                  <a:lnTo>
                    <a:pt x="6991718" y="4434522"/>
                  </a:lnTo>
                  <a:lnTo>
                    <a:pt x="7209790" y="4434522"/>
                  </a:lnTo>
                  <a:lnTo>
                    <a:pt x="7215492" y="4433811"/>
                  </a:lnTo>
                  <a:lnTo>
                    <a:pt x="7220953" y="4432389"/>
                  </a:lnTo>
                  <a:lnTo>
                    <a:pt x="7238492" y="4428045"/>
                  </a:lnTo>
                  <a:lnTo>
                    <a:pt x="7255370" y="4421467"/>
                  </a:lnTo>
                  <a:lnTo>
                    <a:pt x="7271499" y="4412767"/>
                  </a:lnTo>
                  <a:lnTo>
                    <a:pt x="7286765" y="4402010"/>
                  </a:lnTo>
                  <a:lnTo>
                    <a:pt x="7332840" y="4364736"/>
                  </a:lnTo>
                  <a:lnTo>
                    <a:pt x="7461123" y="4261002"/>
                  </a:lnTo>
                  <a:lnTo>
                    <a:pt x="7461593" y="4260532"/>
                  </a:lnTo>
                  <a:lnTo>
                    <a:pt x="7471550" y="4254766"/>
                  </a:lnTo>
                  <a:lnTo>
                    <a:pt x="7482230" y="4253408"/>
                  </a:lnTo>
                  <a:lnTo>
                    <a:pt x="7492695" y="4256316"/>
                  </a:lnTo>
                  <a:lnTo>
                    <a:pt x="7501979" y="4263377"/>
                  </a:lnTo>
                  <a:lnTo>
                    <a:pt x="7509103" y="4274959"/>
                  </a:lnTo>
                  <a:lnTo>
                    <a:pt x="7511783" y="4287825"/>
                  </a:lnTo>
                  <a:lnTo>
                    <a:pt x="7511783" y="4224439"/>
                  </a:lnTo>
                  <a:lnTo>
                    <a:pt x="7508405" y="4221848"/>
                  </a:lnTo>
                  <a:lnTo>
                    <a:pt x="7484135" y="4215269"/>
                  </a:lnTo>
                  <a:lnTo>
                    <a:pt x="7459281" y="4218444"/>
                  </a:lnTo>
                  <a:lnTo>
                    <a:pt x="7436421" y="4231564"/>
                  </a:lnTo>
                  <a:lnTo>
                    <a:pt x="7271550" y="4364736"/>
                  </a:lnTo>
                  <a:lnTo>
                    <a:pt x="7271550" y="4359757"/>
                  </a:lnTo>
                  <a:lnTo>
                    <a:pt x="7265695" y="4331754"/>
                  </a:lnTo>
                  <a:lnTo>
                    <a:pt x="7250646" y="4308805"/>
                  </a:lnTo>
                  <a:lnTo>
                    <a:pt x="7228662" y="4293286"/>
                  </a:lnTo>
                  <a:lnTo>
                    <a:pt x="7201954" y="4287583"/>
                  </a:lnTo>
                  <a:lnTo>
                    <a:pt x="7018795" y="4287583"/>
                  </a:lnTo>
                  <a:lnTo>
                    <a:pt x="7011098" y="4286466"/>
                  </a:lnTo>
                  <a:lnTo>
                    <a:pt x="7003897" y="4283227"/>
                  </a:lnTo>
                  <a:lnTo>
                    <a:pt x="6997484" y="4278071"/>
                  </a:lnTo>
                  <a:lnTo>
                    <a:pt x="6992226" y="4271251"/>
                  </a:lnTo>
                  <a:lnTo>
                    <a:pt x="6990766" y="4269067"/>
                  </a:lnTo>
                  <a:lnTo>
                    <a:pt x="6989102" y="4267174"/>
                  </a:lnTo>
                  <a:lnTo>
                    <a:pt x="6986968" y="4265511"/>
                  </a:lnTo>
                  <a:lnTo>
                    <a:pt x="6965493" y="4252582"/>
                  </a:lnTo>
                  <a:lnTo>
                    <a:pt x="6963308" y="4251274"/>
                  </a:lnTo>
                  <a:lnTo>
                    <a:pt x="6946570" y="4241190"/>
                  </a:lnTo>
                  <a:lnTo>
                    <a:pt x="6903669" y="4224579"/>
                  </a:lnTo>
                  <a:lnTo>
                    <a:pt x="6859168" y="4215752"/>
                  </a:lnTo>
                  <a:lnTo>
                    <a:pt x="6813944" y="4214812"/>
                  </a:lnTo>
                  <a:lnTo>
                    <a:pt x="6768909" y="4221873"/>
                  </a:lnTo>
                  <a:lnTo>
                    <a:pt x="6724942" y="4237025"/>
                  </a:lnTo>
                  <a:lnTo>
                    <a:pt x="6693116" y="4251274"/>
                  </a:lnTo>
                  <a:lnTo>
                    <a:pt x="6618287" y="4251274"/>
                  </a:lnTo>
                  <a:lnTo>
                    <a:pt x="6618287" y="4241304"/>
                  </a:lnTo>
                  <a:lnTo>
                    <a:pt x="6618198" y="4221848"/>
                  </a:lnTo>
                  <a:lnTo>
                    <a:pt x="6616827" y="4214939"/>
                  </a:lnTo>
                  <a:lnTo>
                    <a:pt x="6612788" y="4208894"/>
                  </a:lnTo>
                  <a:lnTo>
                    <a:pt x="6606756" y="4204817"/>
                  </a:lnTo>
                  <a:lnTo>
                    <a:pt x="6599288" y="4203319"/>
                  </a:lnTo>
                  <a:lnTo>
                    <a:pt x="6580276" y="4203319"/>
                  </a:lnTo>
                  <a:lnTo>
                    <a:pt x="6580276" y="4241304"/>
                  </a:lnTo>
                  <a:lnTo>
                    <a:pt x="6580276" y="4554639"/>
                  </a:lnTo>
                  <a:lnTo>
                    <a:pt x="6549161" y="4554639"/>
                  </a:lnTo>
                  <a:lnTo>
                    <a:pt x="6559550" y="4545723"/>
                  </a:lnTo>
                  <a:lnTo>
                    <a:pt x="6567564" y="4534560"/>
                  </a:lnTo>
                  <a:lnTo>
                    <a:pt x="6570916" y="4526153"/>
                  </a:lnTo>
                  <a:lnTo>
                    <a:pt x="6572745" y="4521568"/>
                  </a:lnTo>
                  <a:lnTo>
                    <a:pt x="6574574" y="4507166"/>
                  </a:lnTo>
                  <a:lnTo>
                    <a:pt x="6570713" y="4488180"/>
                  </a:lnTo>
                  <a:lnTo>
                    <a:pt x="6570078" y="4485043"/>
                  </a:lnTo>
                  <a:lnTo>
                    <a:pt x="6557835" y="4466933"/>
                  </a:lnTo>
                  <a:lnTo>
                    <a:pt x="6539700" y="4454690"/>
                  </a:lnTo>
                  <a:lnTo>
                    <a:pt x="6536563" y="4454055"/>
                  </a:lnTo>
                  <a:lnTo>
                    <a:pt x="6536563" y="4507166"/>
                  </a:lnTo>
                  <a:lnTo>
                    <a:pt x="6535064" y="4514545"/>
                  </a:lnTo>
                  <a:lnTo>
                    <a:pt x="6530988" y="4520577"/>
                  </a:lnTo>
                  <a:lnTo>
                    <a:pt x="6524942" y="4524654"/>
                  </a:lnTo>
                  <a:lnTo>
                    <a:pt x="6517564" y="4526153"/>
                  </a:lnTo>
                  <a:lnTo>
                    <a:pt x="6510185" y="4524654"/>
                  </a:lnTo>
                  <a:lnTo>
                    <a:pt x="6504140" y="4520577"/>
                  </a:lnTo>
                  <a:lnTo>
                    <a:pt x="6500063" y="4514545"/>
                  </a:lnTo>
                  <a:lnTo>
                    <a:pt x="6498564" y="4507166"/>
                  </a:lnTo>
                  <a:lnTo>
                    <a:pt x="6500063" y="4499800"/>
                  </a:lnTo>
                  <a:lnTo>
                    <a:pt x="6504140" y="4493755"/>
                  </a:lnTo>
                  <a:lnTo>
                    <a:pt x="6510185" y="4489678"/>
                  </a:lnTo>
                  <a:lnTo>
                    <a:pt x="6517564" y="4488180"/>
                  </a:lnTo>
                  <a:lnTo>
                    <a:pt x="6524942" y="4489678"/>
                  </a:lnTo>
                  <a:lnTo>
                    <a:pt x="6530988" y="4493755"/>
                  </a:lnTo>
                  <a:lnTo>
                    <a:pt x="6535064" y="4499800"/>
                  </a:lnTo>
                  <a:lnTo>
                    <a:pt x="6536563" y="4507166"/>
                  </a:lnTo>
                  <a:lnTo>
                    <a:pt x="6536563" y="4454055"/>
                  </a:lnTo>
                  <a:lnTo>
                    <a:pt x="6495428" y="4454690"/>
                  </a:lnTo>
                  <a:lnTo>
                    <a:pt x="6465049" y="4485043"/>
                  </a:lnTo>
                  <a:lnTo>
                    <a:pt x="6460553" y="4507166"/>
                  </a:lnTo>
                  <a:lnTo>
                    <a:pt x="6462382" y="4521466"/>
                  </a:lnTo>
                  <a:lnTo>
                    <a:pt x="6467564" y="4534471"/>
                  </a:lnTo>
                  <a:lnTo>
                    <a:pt x="6475590" y="4545685"/>
                  </a:lnTo>
                  <a:lnTo>
                    <a:pt x="6485966" y="4554639"/>
                  </a:lnTo>
                  <a:lnTo>
                    <a:pt x="6460553" y="4554639"/>
                  </a:lnTo>
                  <a:lnTo>
                    <a:pt x="6460553" y="4507166"/>
                  </a:lnTo>
                  <a:lnTo>
                    <a:pt x="6460553" y="4241304"/>
                  </a:lnTo>
                  <a:lnTo>
                    <a:pt x="6580276" y="4241304"/>
                  </a:lnTo>
                  <a:lnTo>
                    <a:pt x="6580276" y="4203319"/>
                  </a:lnTo>
                  <a:lnTo>
                    <a:pt x="6441554" y="4203319"/>
                  </a:lnTo>
                  <a:lnTo>
                    <a:pt x="6422542" y="4573638"/>
                  </a:lnTo>
                  <a:lnTo>
                    <a:pt x="6424041" y="4581004"/>
                  </a:lnTo>
                  <a:lnTo>
                    <a:pt x="6428130" y="4587049"/>
                  </a:lnTo>
                  <a:lnTo>
                    <a:pt x="6434163" y="4591126"/>
                  </a:lnTo>
                  <a:lnTo>
                    <a:pt x="6441554" y="4592625"/>
                  </a:lnTo>
                  <a:lnTo>
                    <a:pt x="6599288" y="4592625"/>
                  </a:lnTo>
                  <a:lnTo>
                    <a:pt x="6606667" y="4591126"/>
                  </a:lnTo>
                  <a:lnTo>
                    <a:pt x="6612699" y="4587049"/>
                  </a:lnTo>
                  <a:lnTo>
                    <a:pt x="6616789" y="4581004"/>
                  </a:lnTo>
                  <a:lnTo>
                    <a:pt x="6618287" y="4573638"/>
                  </a:lnTo>
                  <a:lnTo>
                    <a:pt x="6618287" y="4554639"/>
                  </a:lnTo>
                  <a:lnTo>
                    <a:pt x="6618287" y="4543488"/>
                  </a:lnTo>
                  <a:lnTo>
                    <a:pt x="6694310" y="4543488"/>
                  </a:lnTo>
                  <a:lnTo>
                    <a:pt x="6919735" y="4614938"/>
                  </a:lnTo>
                  <a:lnTo>
                    <a:pt x="6956653" y="4627359"/>
                  </a:lnTo>
                  <a:lnTo>
                    <a:pt x="6991274" y="4636186"/>
                  </a:lnTo>
                  <a:lnTo>
                    <a:pt x="7024332" y="4641443"/>
                  </a:lnTo>
                  <a:lnTo>
                    <a:pt x="7056564" y="4643183"/>
                  </a:lnTo>
                  <a:lnTo>
                    <a:pt x="7088949" y="4641405"/>
                  </a:lnTo>
                  <a:lnTo>
                    <a:pt x="7156818" y="4627169"/>
                  </a:lnTo>
                  <a:lnTo>
                    <a:pt x="7193877" y="4614697"/>
                  </a:lnTo>
                  <a:lnTo>
                    <a:pt x="7199338" y="4611611"/>
                  </a:lnTo>
                  <a:lnTo>
                    <a:pt x="7208266" y="4604334"/>
                  </a:lnTo>
                  <a:lnTo>
                    <a:pt x="7529538" y="4342422"/>
                  </a:lnTo>
                  <a:lnTo>
                    <a:pt x="7532383" y="4339577"/>
                  </a:lnTo>
                  <a:lnTo>
                    <a:pt x="7545400" y="4315282"/>
                  </a:lnTo>
                  <a:lnTo>
                    <a:pt x="7549045" y="4289488"/>
                  </a:lnTo>
                  <a:lnTo>
                    <a:pt x="7549147" y="4287825"/>
                  </a:lnTo>
                  <a:close/>
                </a:path>
                <a:path w="7549515" h="4685665">
                  <a:moveTo>
                    <a:pt x="7549159" y="554050"/>
                  </a:moveTo>
                  <a:lnTo>
                    <a:pt x="7543927" y="527367"/>
                  </a:lnTo>
                  <a:lnTo>
                    <a:pt x="7538948" y="519137"/>
                  </a:lnTo>
                  <a:lnTo>
                    <a:pt x="7529538" y="503593"/>
                  </a:lnTo>
                  <a:lnTo>
                    <a:pt x="7510907" y="489356"/>
                  </a:lnTo>
                  <a:lnTo>
                    <a:pt x="7510907" y="554507"/>
                  </a:lnTo>
                  <a:lnTo>
                    <a:pt x="7510818" y="555790"/>
                  </a:lnTo>
                  <a:lnTo>
                    <a:pt x="7206767" y="823772"/>
                  </a:lnTo>
                  <a:lnTo>
                    <a:pt x="7164832" y="850798"/>
                  </a:lnTo>
                  <a:lnTo>
                    <a:pt x="7117918" y="867651"/>
                  </a:lnTo>
                  <a:lnTo>
                    <a:pt x="7071169" y="875017"/>
                  </a:lnTo>
                  <a:lnTo>
                    <a:pt x="7025691" y="874407"/>
                  </a:lnTo>
                  <a:lnTo>
                    <a:pt x="6978497" y="865835"/>
                  </a:lnTo>
                  <a:lnTo>
                    <a:pt x="6926605" y="849312"/>
                  </a:lnTo>
                  <a:lnTo>
                    <a:pt x="6925754" y="849007"/>
                  </a:lnTo>
                  <a:lnTo>
                    <a:pt x="6812877" y="813079"/>
                  </a:lnTo>
                  <a:lnTo>
                    <a:pt x="6692963" y="774903"/>
                  </a:lnTo>
                  <a:lnTo>
                    <a:pt x="6690995" y="774598"/>
                  </a:lnTo>
                  <a:lnTo>
                    <a:pt x="6620269" y="774598"/>
                  </a:lnTo>
                  <a:lnTo>
                    <a:pt x="6620269" y="555790"/>
                  </a:lnTo>
                  <a:lnTo>
                    <a:pt x="6691719" y="555790"/>
                  </a:lnTo>
                  <a:lnTo>
                    <a:pt x="6694373" y="555218"/>
                  </a:lnTo>
                  <a:lnTo>
                    <a:pt x="6732752" y="538111"/>
                  </a:lnTo>
                  <a:lnTo>
                    <a:pt x="6777761" y="523417"/>
                  </a:lnTo>
                  <a:lnTo>
                    <a:pt x="6823888" y="518502"/>
                  </a:lnTo>
                  <a:lnTo>
                    <a:pt x="6869862" y="523201"/>
                  </a:lnTo>
                  <a:lnTo>
                    <a:pt x="6914426" y="537413"/>
                  </a:lnTo>
                  <a:lnTo>
                    <a:pt x="6956298" y="560959"/>
                  </a:lnTo>
                  <a:lnTo>
                    <a:pt x="6967715" y="574268"/>
                  </a:lnTo>
                  <a:lnTo>
                    <a:pt x="6981482" y="584200"/>
                  </a:lnTo>
                  <a:lnTo>
                    <a:pt x="6997039" y="590397"/>
                  </a:lnTo>
                  <a:lnTo>
                    <a:pt x="7013803" y="592543"/>
                  </a:lnTo>
                  <a:lnTo>
                    <a:pt x="7198703" y="592543"/>
                  </a:lnTo>
                  <a:lnTo>
                    <a:pt x="7210933" y="595312"/>
                  </a:lnTo>
                  <a:lnTo>
                    <a:pt x="7221029" y="602856"/>
                  </a:lnTo>
                  <a:lnTo>
                    <a:pt x="7227938" y="614045"/>
                  </a:lnTo>
                  <a:lnTo>
                    <a:pt x="7230504" y="627075"/>
                  </a:lnTo>
                  <a:lnTo>
                    <a:pt x="7230415" y="630402"/>
                  </a:lnTo>
                  <a:lnTo>
                    <a:pt x="7208482" y="662990"/>
                  </a:lnTo>
                  <a:lnTo>
                    <a:pt x="7197471" y="664337"/>
                  </a:lnTo>
                  <a:lnTo>
                    <a:pt x="6986206" y="664337"/>
                  </a:lnTo>
                  <a:lnTo>
                    <a:pt x="6978726" y="665810"/>
                  </a:lnTo>
                  <a:lnTo>
                    <a:pt x="6972567" y="669861"/>
                  </a:lnTo>
                  <a:lnTo>
                    <a:pt x="6968350" y="675894"/>
                  </a:lnTo>
                  <a:lnTo>
                    <a:pt x="6966725" y="683323"/>
                  </a:lnTo>
                  <a:lnTo>
                    <a:pt x="6968160" y="690905"/>
                  </a:lnTo>
                  <a:lnTo>
                    <a:pt x="6972262" y="697103"/>
                  </a:lnTo>
                  <a:lnTo>
                    <a:pt x="6978396" y="701281"/>
                  </a:lnTo>
                  <a:lnTo>
                    <a:pt x="6985927" y="702818"/>
                  </a:lnTo>
                  <a:lnTo>
                    <a:pt x="7206107" y="702818"/>
                  </a:lnTo>
                  <a:lnTo>
                    <a:pt x="7211784" y="702043"/>
                  </a:lnTo>
                  <a:lnTo>
                    <a:pt x="7217257" y="700544"/>
                  </a:lnTo>
                  <a:lnTo>
                    <a:pt x="7234936" y="696150"/>
                  </a:lnTo>
                  <a:lnTo>
                    <a:pt x="7251979" y="689508"/>
                  </a:lnTo>
                  <a:lnTo>
                    <a:pt x="7268261" y="680656"/>
                  </a:lnTo>
                  <a:lnTo>
                    <a:pt x="7283640" y="669645"/>
                  </a:lnTo>
                  <a:lnTo>
                    <a:pt x="7329983" y="632053"/>
                  </a:lnTo>
                  <a:lnTo>
                    <a:pt x="7460310" y="526338"/>
                  </a:lnTo>
                  <a:lnTo>
                    <a:pt x="7470318" y="520534"/>
                  </a:lnTo>
                  <a:lnTo>
                    <a:pt x="7481100" y="519137"/>
                  </a:lnTo>
                  <a:lnTo>
                    <a:pt x="7491666" y="522097"/>
                  </a:lnTo>
                  <a:lnTo>
                    <a:pt x="7501001" y="529336"/>
                  </a:lnTo>
                  <a:lnTo>
                    <a:pt x="7508138" y="541108"/>
                  </a:lnTo>
                  <a:lnTo>
                    <a:pt x="7510907" y="554507"/>
                  </a:lnTo>
                  <a:lnTo>
                    <a:pt x="7510907" y="489356"/>
                  </a:lnTo>
                  <a:lnTo>
                    <a:pt x="7508164" y="487248"/>
                  </a:lnTo>
                  <a:lnTo>
                    <a:pt x="7483665" y="480580"/>
                  </a:lnTo>
                  <a:lnTo>
                    <a:pt x="7458583" y="483781"/>
                  </a:lnTo>
                  <a:lnTo>
                    <a:pt x="7435456" y="497001"/>
                  </a:lnTo>
                  <a:lnTo>
                    <a:pt x="7268934" y="632053"/>
                  </a:lnTo>
                  <a:lnTo>
                    <a:pt x="7269010" y="627075"/>
                  </a:lnTo>
                  <a:lnTo>
                    <a:pt x="7263104" y="598678"/>
                  </a:lnTo>
                  <a:lnTo>
                    <a:pt x="7247890" y="575462"/>
                  </a:lnTo>
                  <a:lnTo>
                    <a:pt x="7225665" y="559803"/>
                  </a:lnTo>
                  <a:lnTo>
                    <a:pt x="7198703" y="554050"/>
                  </a:lnTo>
                  <a:lnTo>
                    <a:pt x="7013803" y="554050"/>
                  </a:lnTo>
                  <a:lnTo>
                    <a:pt x="7005980" y="552919"/>
                  </a:lnTo>
                  <a:lnTo>
                    <a:pt x="6998678" y="549668"/>
                  </a:lnTo>
                  <a:lnTo>
                    <a:pt x="6992226" y="544487"/>
                  </a:lnTo>
                  <a:lnTo>
                    <a:pt x="6986918" y="537540"/>
                  </a:lnTo>
                  <a:lnTo>
                    <a:pt x="6985571" y="535317"/>
                  </a:lnTo>
                  <a:lnTo>
                    <a:pt x="6983730" y="533463"/>
                  </a:lnTo>
                  <a:lnTo>
                    <a:pt x="6981698" y="531850"/>
                  </a:lnTo>
                  <a:lnTo>
                    <a:pt x="6960946" y="518502"/>
                  </a:lnTo>
                  <a:lnTo>
                    <a:pt x="6959079" y="517296"/>
                  </a:lnTo>
                  <a:lnTo>
                    <a:pt x="6941871" y="506222"/>
                  </a:lnTo>
                  <a:lnTo>
                    <a:pt x="6898830" y="489115"/>
                  </a:lnTo>
                  <a:lnTo>
                    <a:pt x="6853707" y="480377"/>
                  </a:lnTo>
                  <a:lnTo>
                    <a:pt x="6807632" y="479869"/>
                  </a:lnTo>
                  <a:lnTo>
                    <a:pt x="6761734" y="487438"/>
                  </a:lnTo>
                  <a:lnTo>
                    <a:pt x="6717157" y="502945"/>
                  </a:lnTo>
                  <a:lnTo>
                    <a:pt x="6684962" y="517296"/>
                  </a:lnTo>
                  <a:lnTo>
                    <a:pt x="6620269" y="517296"/>
                  </a:lnTo>
                  <a:lnTo>
                    <a:pt x="6620269" y="506933"/>
                  </a:lnTo>
                  <a:lnTo>
                    <a:pt x="6620180" y="487248"/>
                  </a:lnTo>
                  <a:lnTo>
                    <a:pt x="6618757" y="480187"/>
                  </a:lnTo>
                  <a:lnTo>
                    <a:pt x="6614655" y="474078"/>
                  </a:lnTo>
                  <a:lnTo>
                    <a:pt x="6608546" y="469950"/>
                  </a:lnTo>
                  <a:lnTo>
                    <a:pt x="6601079" y="468439"/>
                  </a:lnTo>
                  <a:lnTo>
                    <a:pt x="6581889" y="468439"/>
                  </a:lnTo>
                  <a:lnTo>
                    <a:pt x="6581889" y="506933"/>
                  </a:lnTo>
                  <a:lnTo>
                    <a:pt x="6581889" y="824382"/>
                  </a:lnTo>
                  <a:lnTo>
                    <a:pt x="6460884" y="824382"/>
                  </a:lnTo>
                  <a:lnTo>
                    <a:pt x="6460884" y="506933"/>
                  </a:lnTo>
                  <a:lnTo>
                    <a:pt x="6581889" y="506933"/>
                  </a:lnTo>
                  <a:lnTo>
                    <a:pt x="6581889" y="468439"/>
                  </a:lnTo>
                  <a:lnTo>
                    <a:pt x="6441694" y="468439"/>
                  </a:lnTo>
                  <a:lnTo>
                    <a:pt x="6434214" y="469950"/>
                  </a:lnTo>
                  <a:lnTo>
                    <a:pt x="6428118" y="474078"/>
                  </a:lnTo>
                  <a:lnTo>
                    <a:pt x="6424003" y="480187"/>
                  </a:lnTo>
                  <a:lnTo>
                    <a:pt x="6422580" y="487248"/>
                  </a:lnTo>
                  <a:lnTo>
                    <a:pt x="6422491" y="843622"/>
                  </a:lnTo>
                  <a:lnTo>
                    <a:pt x="6424003" y="851103"/>
                  </a:lnTo>
                  <a:lnTo>
                    <a:pt x="6428118" y="857224"/>
                  </a:lnTo>
                  <a:lnTo>
                    <a:pt x="6434214" y="861352"/>
                  </a:lnTo>
                  <a:lnTo>
                    <a:pt x="6441694" y="862863"/>
                  </a:lnTo>
                  <a:lnTo>
                    <a:pt x="6601079" y="862863"/>
                  </a:lnTo>
                  <a:lnTo>
                    <a:pt x="6608546" y="861352"/>
                  </a:lnTo>
                  <a:lnTo>
                    <a:pt x="6614642" y="857224"/>
                  </a:lnTo>
                  <a:lnTo>
                    <a:pt x="6618757" y="851103"/>
                  </a:lnTo>
                  <a:lnTo>
                    <a:pt x="6620269" y="843622"/>
                  </a:lnTo>
                  <a:lnTo>
                    <a:pt x="6620269" y="824382"/>
                  </a:lnTo>
                  <a:lnTo>
                    <a:pt x="6620269" y="813079"/>
                  </a:lnTo>
                  <a:lnTo>
                    <a:pt x="6686055" y="813079"/>
                  </a:lnTo>
                  <a:lnTo>
                    <a:pt x="6913702" y="885545"/>
                  </a:lnTo>
                  <a:lnTo>
                    <a:pt x="6950989" y="898105"/>
                  </a:lnTo>
                  <a:lnTo>
                    <a:pt x="6985927" y="907084"/>
                  </a:lnTo>
                  <a:lnTo>
                    <a:pt x="7019303" y="912469"/>
                  </a:lnTo>
                  <a:lnTo>
                    <a:pt x="7051891" y="914260"/>
                  </a:lnTo>
                  <a:lnTo>
                    <a:pt x="7077977" y="913104"/>
                  </a:lnTo>
                  <a:lnTo>
                    <a:pt x="7131774" y="903884"/>
                  </a:lnTo>
                  <a:lnTo>
                    <a:pt x="7171144" y="892263"/>
                  </a:lnTo>
                  <a:lnTo>
                    <a:pt x="7205954" y="874090"/>
                  </a:lnTo>
                  <a:lnTo>
                    <a:pt x="7530503" y="608609"/>
                  </a:lnTo>
                  <a:lnTo>
                    <a:pt x="7549070" y="555790"/>
                  </a:lnTo>
                  <a:lnTo>
                    <a:pt x="7549159" y="554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4221" y="7691328"/>
              <a:ext cx="291257" cy="303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884768" y="4009439"/>
              <a:ext cx="3423285" cy="3423285"/>
            </a:xfrm>
            <a:custGeom>
              <a:avLst/>
              <a:gdLst/>
              <a:ahLst/>
              <a:cxnLst/>
              <a:rect l="l" t="t" r="r" b="b"/>
              <a:pathLst>
                <a:path w="3423284" h="3423284">
                  <a:moveTo>
                    <a:pt x="1711661" y="3423253"/>
                  </a:moveTo>
                  <a:lnTo>
                    <a:pt x="1663717" y="3422596"/>
                  </a:lnTo>
                  <a:lnTo>
                    <a:pt x="1616134" y="3420634"/>
                  </a:lnTo>
                  <a:lnTo>
                    <a:pt x="1568893" y="3417387"/>
                  </a:lnTo>
                  <a:lnTo>
                    <a:pt x="1522012" y="3412869"/>
                  </a:lnTo>
                  <a:lnTo>
                    <a:pt x="1475508" y="3407100"/>
                  </a:lnTo>
                  <a:lnTo>
                    <a:pt x="1429399" y="3400095"/>
                  </a:lnTo>
                  <a:lnTo>
                    <a:pt x="1383701" y="3391873"/>
                  </a:lnTo>
                  <a:lnTo>
                    <a:pt x="1338432" y="3382450"/>
                  </a:lnTo>
                  <a:lnTo>
                    <a:pt x="1293608" y="3371843"/>
                  </a:lnTo>
                  <a:lnTo>
                    <a:pt x="1249248" y="3360070"/>
                  </a:lnTo>
                  <a:lnTo>
                    <a:pt x="1205367" y="3347147"/>
                  </a:lnTo>
                  <a:lnTo>
                    <a:pt x="1161984" y="3333093"/>
                  </a:lnTo>
                  <a:lnTo>
                    <a:pt x="1119115" y="3317923"/>
                  </a:lnTo>
                  <a:lnTo>
                    <a:pt x="1076778" y="3301656"/>
                  </a:lnTo>
                  <a:lnTo>
                    <a:pt x="1034989" y="3284308"/>
                  </a:lnTo>
                  <a:lnTo>
                    <a:pt x="993766" y="3265896"/>
                  </a:lnTo>
                  <a:lnTo>
                    <a:pt x="953127" y="3246438"/>
                  </a:lnTo>
                  <a:lnTo>
                    <a:pt x="913087" y="3225951"/>
                  </a:lnTo>
                  <a:lnTo>
                    <a:pt x="873665" y="3204452"/>
                  </a:lnTo>
                  <a:lnTo>
                    <a:pt x="834878" y="3181958"/>
                  </a:lnTo>
                  <a:lnTo>
                    <a:pt x="796742" y="3158487"/>
                  </a:lnTo>
                  <a:lnTo>
                    <a:pt x="759275" y="3134055"/>
                  </a:lnTo>
                  <a:lnTo>
                    <a:pt x="722494" y="3108679"/>
                  </a:lnTo>
                  <a:lnTo>
                    <a:pt x="686416" y="3082378"/>
                  </a:lnTo>
                  <a:lnTo>
                    <a:pt x="651058" y="3055167"/>
                  </a:lnTo>
                  <a:lnTo>
                    <a:pt x="616438" y="3027064"/>
                  </a:lnTo>
                  <a:lnTo>
                    <a:pt x="582573" y="2998087"/>
                  </a:lnTo>
                  <a:lnTo>
                    <a:pt x="549479" y="2968252"/>
                  </a:lnTo>
                  <a:lnTo>
                    <a:pt x="517174" y="2937577"/>
                  </a:lnTo>
                  <a:lnTo>
                    <a:pt x="485676" y="2906078"/>
                  </a:lnTo>
                  <a:lnTo>
                    <a:pt x="455000" y="2873773"/>
                  </a:lnTo>
                  <a:lnTo>
                    <a:pt x="425166" y="2840680"/>
                  </a:lnTo>
                  <a:lnTo>
                    <a:pt x="396188" y="2806814"/>
                  </a:lnTo>
                  <a:lnTo>
                    <a:pt x="368086" y="2772194"/>
                  </a:lnTo>
                  <a:lnTo>
                    <a:pt x="340875" y="2736836"/>
                  </a:lnTo>
                  <a:lnTo>
                    <a:pt x="314573" y="2700759"/>
                  </a:lnTo>
                  <a:lnTo>
                    <a:pt x="289198" y="2663977"/>
                  </a:lnTo>
                  <a:lnTo>
                    <a:pt x="264766" y="2626510"/>
                  </a:lnTo>
                  <a:lnTo>
                    <a:pt x="241294" y="2588375"/>
                  </a:lnTo>
                  <a:lnTo>
                    <a:pt x="218800" y="2549587"/>
                  </a:lnTo>
                  <a:lnTo>
                    <a:pt x="197301" y="2510165"/>
                  </a:lnTo>
                  <a:lnTo>
                    <a:pt x="176814" y="2470126"/>
                  </a:lnTo>
                  <a:lnTo>
                    <a:pt x="157356" y="2429486"/>
                  </a:lnTo>
                  <a:lnTo>
                    <a:pt x="138945" y="2388263"/>
                  </a:lnTo>
                  <a:lnTo>
                    <a:pt x="121597" y="2346475"/>
                  </a:lnTo>
                  <a:lnTo>
                    <a:pt x="105330" y="2304137"/>
                  </a:lnTo>
                  <a:lnTo>
                    <a:pt x="90160" y="2261269"/>
                  </a:lnTo>
                  <a:lnTo>
                    <a:pt x="76105" y="2217885"/>
                  </a:lnTo>
                  <a:lnTo>
                    <a:pt x="63183" y="2174005"/>
                  </a:lnTo>
                  <a:lnTo>
                    <a:pt x="51410" y="2129644"/>
                  </a:lnTo>
                  <a:lnTo>
                    <a:pt x="40803" y="2084821"/>
                  </a:lnTo>
                  <a:lnTo>
                    <a:pt x="31380" y="2039552"/>
                  </a:lnTo>
                  <a:lnTo>
                    <a:pt x="23157" y="1993854"/>
                  </a:lnTo>
                  <a:lnTo>
                    <a:pt x="16153" y="1947744"/>
                  </a:lnTo>
                  <a:lnTo>
                    <a:pt x="10383" y="1901241"/>
                  </a:lnTo>
                  <a:lnTo>
                    <a:pt x="5866" y="1854360"/>
                  </a:lnTo>
                  <a:lnTo>
                    <a:pt x="2618" y="1807119"/>
                  </a:lnTo>
                  <a:lnTo>
                    <a:pt x="657" y="1759536"/>
                  </a:lnTo>
                  <a:lnTo>
                    <a:pt x="0" y="1711626"/>
                  </a:lnTo>
                  <a:lnTo>
                    <a:pt x="657" y="1663717"/>
                  </a:lnTo>
                  <a:lnTo>
                    <a:pt x="2618" y="1616133"/>
                  </a:lnTo>
                  <a:lnTo>
                    <a:pt x="5866" y="1568893"/>
                  </a:lnTo>
                  <a:lnTo>
                    <a:pt x="10383" y="1522012"/>
                  </a:lnTo>
                  <a:lnTo>
                    <a:pt x="16153" y="1475508"/>
                  </a:lnTo>
                  <a:lnTo>
                    <a:pt x="23157" y="1429399"/>
                  </a:lnTo>
                  <a:lnTo>
                    <a:pt x="31380" y="1383701"/>
                  </a:lnTo>
                  <a:lnTo>
                    <a:pt x="40803" y="1338432"/>
                  </a:lnTo>
                  <a:lnTo>
                    <a:pt x="51410" y="1293608"/>
                  </a:lnTo>
                  <a:lnTo>
                    <a:pt x="63183" y="1249247"/>
                  </a:lnTo>
                  <a:lnTo>
                    <a:pt x="76105" y="1205367"/>
                  </a:lnTo>
                  <a:lnTo>
                    <a:pt x="90160" y="1161984"/>
                  </a:lnTo>
                  <a:lnTo>
                    <a:pt x="105330" y="1119115"/>
                  </a:lnTo>
                  <a:lnTo>
                    <a:pt x="121597" y="1076778"/>
                  </a:lnTo>
                  <a:lnTo>
                    <a:pt x="138945" y="1034989"/>
                  </a:lnTo>
                  <a:lnTo>
                    <a:pt x="157356" y="993766"/>
                  </a:lnTo>
                  <a:lnTo>
                    <a:pt x="176814" y="953127"/>
                  </a:lnTo>
                  <a:lnTo>
                    <a:pt x="197301" y="913087"/>
                  </a:lnTo>
                  <a:lnTo>
                    <a:pt x="218800" y="873665"/>
                  </a:lnTo>
                  <a:lnTo>
                    <a:pt x="241294" y="834878"/>
                  </a:lnTo>
                  <a:lnTo>
                    <a:pt x="264766" y="796742"/>
                  </a:lnTo>
                  <a:lnTo>
                    <a:pt x="289198" y="759275"/>
                  </a:lnTo>
                  <a:lnTo>
                    <a:pt x="314573" y="722494"/>
                  </a:lnTo>
                  <a:lnTo>
                    <a:pt x="340875" y="686416"/>
                  </a:lnTo>
                  <a:lnTo>
                    <a:pt x="368086" y="651058"/>
                  </a:lnTo>
                  <a:lnTo>
                    <a:pt x="396188" y="616438"/>
                  </a:lnTo>
                  <a:lnTo>
                    <a:pt x="425166" y="582573"/>
                  </a:lnTo>
                  <a:lnTo>
                    <a:pt x="455000" y="549479"/>
                  </a:lnTo>
                  <a:lnTo>
                    <a:pt x="485676" y="517174"/>
                  </a:lnTo>
                  <a:lnTo>
                    <a:pt x="517174" y="485676"/>
                  </a:lnTo>
                  <a:lnTo>
                    <a:pt x="549479" y="455000"/>
                  </a:lnTo>
                  <a:lnTo>
                    <a:pt x="582573" y="425165"/>
                  </a:lnTo>
                  <a:lnTo>
                    <a:pt x="616438" y="396188"/>
                  </a:lnTo>
                  <a:lnTo>
                    <a:pt x="651058" y="368085"/>
                  </a:lnTo>
                  <a:lnTo>
                    <a:pt x="686416" y="340875"/>
                  </a:lnTo>
                  <a:lnTo>
                    <a:pt x="722494" y="314573"/>
                  </a:lnTo>
                  <a:lnTo>
                    <a:pt x="759275" y="289198"/>
                  </a:lnTo>
                  <a:lnTo>
                    <a:pt x="796742" y="264766"/>
                  </a:lnTo>
                  <a:lnTo>
                    <a:pt x="834878" y="241294"/>
                  </a:lnTo>
                  <a:lnTo>
                    <a:pt x="873665" y="218800"/>
                  </a:lnTo>
                  <a:lnTo>
                    <a:pt x="913087" y="197301"/>
                  </a:lnTo>
                  <a:lnTo>
                    <a:pt x="953127" y="176814"/>
                  </a:lnTo>
                  <a:lnTo>
                    <a:pt x="993766" y="157356"/>
                  </a:lnTo>
                  <a:lnTo>
                    <a:pt x="1034989" y="138945"/>
                  </a:lnTo>
                  <a:lnTo>
                    <a:pt x="1076778" y="121597"/>
                  </a:lnTo>
                  <a:lnTo>
                    <a:pt x="1119115" y="105329"/>
                  </a:lnTo>
                  <a:lnTo>
                    <a:pt x="1161984" y="90160"/>
                  </a:lnTo>
                  <a:lnTo>
                    <a:pt x="1205367" y="76105"/>
                  </a:lnTo>
                  <a:lnTo>
                    <a:pt x="1249248" y="63183"/>
                  </a:lnTo>
                  <a:lnTo>
                    <a:pt x="1293608" y="51410"/>
                  </a:lnTo>
                  <a:lnTo>
                    <a:pt x="1338432" y="40803"/>
                  </a:lnTo>
                  <a:lnTo>
                    <a:pt x="1383701" y="31380"/>
                  </a:lnTo>
                  <a:lnTo>
                    <a:pt x="1429399" y="23157"/>
                  </a:lnTo>
                  <a:lnTo>
                    <a:pt x="1475508" y="16153"/>
                  </a:lnTo>
                  <a:lnTo>
                    <a:pt x="1522012" y="10383"/>
                  </a:lnTo>
                  <a:lnTo>
                    <a:pt x="1568893" y="5866"/>
                  </a:lnTo>
                  <a:lnTo>
                    <a:pt x="1616134" y="2618"/>
                  </a:lnTo>
                  <a:lnTo>
                    <a:pt x="1663717" y="657"/>
                  </a:lnTo>
                  <a:lnTo>
                    <a:pt x="1711618" y="0"/>
                  </a:lnTo>
                  <a:lnTo>
                    <a:pt x="1759536" y="657"/>
                  </a:lnTo>
                  <a:lnTo>
                    <a:pt x="1807119" y="2618"/>
                  </a:lnTo>
                  <a:lnTo>
                    <a:pt x="1854360" y="5866"/>
                  </a:lnTo>
                  <a:lnTo>
                    <a:pt x="1901241" y="10383"/>
                  </a:lnTo>
                  <a:lnTo>
                    <a:pt x="1947745" y="16153"/>
                  </a:lnTo>
                  <a:lnTo>
                    <a:pt x="1993854" y="23157"/>
                  </a:lnTo>
                  <a:lnTo>
                    <a:pt x="2039552" y="31380"/>
                  </a:lnTo>
                  <a:lnTo>
                    <a:pt x="2084821" y="40803"/>
                  </a:lnTo>
                  <a:lnTo>
                    <a:pt x="2129645" y="51410"/>
                  </a:lnTo>
                  <a:lnTo>
                    <a:pt x="2174005" y="63183"/>
                  </a:lnTo>
                  <a:lnTo>
                    <a:pt x="2217886" y="76105"/>
                  </a:lnTo>
                  <a:lnTo>
                    <a:pt x="2261269" y="90160"/>
                  </a:lnTo>
                  <a:lnTo>
                    <a:pt x="2304138" y="105329"/>
                  </a:lnTo>
                  <a:lnTo>
                    <a:pt x="2346475" y="121597"/>
                  </a:lnTo>
                  <a:lnTo>
                    <a:pt x="2388264" y="138945"/>
                  </a:lnTo>
                  <a:lnTo>
                    <a:pt x="2429486" y="157356"/>
                  </a:lnTo>
                  <a:lnTo>
                    <a:pt x="2470126" y="176814"/>
                  </a:lnTo>
                  <a:lnTo>
                    <a:pt x="2510165" y="197301"/>
                  </a:lnTo>
                  <a:lnTo>
                    <a:pt x="2549587" y="218800"/>
                  </a:lnTo>
                  <a:lnTo>
                    <a:pt x="2588375" y="241294"/>
                  </a:lnTo>
                  <a:lnTo>
                    <a:pt x="2626511" y="264766"/>
                  </a:lnTo>
                  <a:lnTo>
                    <a:pt x="2663978" y="289198"/>
                  </a:lnTo>
                  <a:lnTo>
                    <a:pt x="2700759" y="314573"/>
                  </a:lnTo>
                  <a:lnTo>
                    <a:pt x="2736836" y="340875"/>
                  </a:lnTo>
                  <a:lnTo>
                    <a:pt x="2772194" y="368085"/>
                  </a:lnTo>
                  <a:lnTo>
                    <a:pt x="2806814" y="396188"/>
                  </a:lnTo>
                  <a:lnTo>
                    <a:pt x="2840680" y="425165"/>
                  </a:lnTo>
                  <a:lnTo>
                    <a:pt x="2873773" y="455000"/>
                  </a:lnTo>
                  <a:lnTo>
                    <a:pt x="2906078" y="485676"/>
                  </a:lnTo>
                  <a:lnTo>
                    <a:pt x="2937577" y="517174"/>
                  </a:lnTo>
                  <a:lnTo>
                    <a:pt x="2968252" y="549479"/>
                  </a:lnTo>
                  <a:lnTo>
                    <a:pt x="2998087" y="582573"/>
                  </a:lnTo>
                  <a:lnTo>
                    <a:pt x="3027064" y="616438"/>
                  </a:lnTo>
                  <a:lnTo>
                    <a:pt x="3055167" y="651058"/>
                  </a:lnTo>
                  <a:lnTo>
                    <a:pt x="3082377" y="686416"/>
                  </a:lnTo>
                  <a:lnTo>
                    <a:pt x="3108679" y="722494"/>
                  </a:lnTo>
                  <a:lnTo>
                    <a:pt x="3134055" y="759275"/>
                  </a:lnTo>
                  <a:lnTo>
                    <a:pt x="3158487" y="796742"/>
                  </a:lnTo>
                  <a:lnTo>
                    <a:pt x="3181958" y="834878"/>
                  </a:lnTo>
                  <a:lnTo>
                    <a:pt x="3204452" y="873665"/>
                  </a:lnTo>
                  <a:lnTo>
                    <a:pt x="3225951" y="913087"/>
                  </a:lnTo>
                  <a:lnTo>
                    <a:pt x="3246438" y="953127"/>
                  </a:lnTo>
                  <a:lnTo>
                    <a:pt x="3265896" y="993766"/>
                  </a:lnTo>
                  <a:lnTo>
                    <a:pt x="3284307" y="1034989"/>
                  </a:lnTo>
                  <a:lnTo>
                    <a:pt x="3301655" y="1076778"/>
                  </a:lnTo>
                  <a:lnTo>
                    <a:pt x="3317923" y="1119115"/>
                  </a:lnTo>
                  <a:lnTo>
                    <a:pt x="3333092" y="1161984"/>
                  </a:lnTo>
                  <a:lnTo>
                    <a:pt x="3347147" y="1205367"/>
                  </a:lnTo>
                  <a:lnTo>
                    <a:pt x="3360069" y="1249247"/>
                  </a:lnTo>
                  <a:lnTo>
                    <a:pt x="3371842" y="1293608"/>
                  </a:lnTo>
                  <a:lnTo>
                    <a:pt x="3382449" y="1338432"/>
                  </a:lnTo>
                  <a:lnTo>
                    <a:pt x="3391872" y="1383701"/>
                  </a:lnTo>
                  <a:lnTo>
                    <a:pt x="3400095" y="1429399"/>
                  </a:lnTo>
                  <a:lnTo>
                    <a:pt x="3407099" y="1475508"/>
                  </a:lnTo>
                  <a:lnTo>
                    <a:pt x="3412869" y="1522012"/>
                  </a:lnTo>
                  <a:lnTo>
                    <a:pt x="3417386" y="1568893"/>
                  </a:lnTo>
                  <a:lnTo>
                    <a:pt x="3420634" y="1616133"/>
                  </a:lnTo>
                  <a:lnTo>
                    <a:pt x="3422595" y="1663717"/>
                  </a:lnTo>
                  <a:lnTo>
                    <a:pt x="3423253" y="1711626"/>
                  </a:lnTo>
                  <a:lnTo>
                    <a:pt x="3422595" y="1759536"/>
                  </a:lnTo>
                  <a:lnTo>
                    <a:pt x="3420634" y="1807119"/>
                  </a:lnTo>
                  <a:lnTo>
                    <a:pt x="3417386" y="1854360"/>
                  </a:lnTo>
                  <a:lnTo>
                    <a:pt x="3412869" y="1901241"/>
                  </a:lnTo>
                  <a:lnTo>
                    <a:pt x="3407099" y="1947744"/>
                  </a:lnTo>
                  <a:lnTo>
                    <a:pt x="3400095" y="1993854"/>
                  </a:lnTo>
                  <a:lnTo>
                    <a:pt x="3391872" y="2039552"/>
                  </a:lnTo>
                  <a:lnTo>
                    <a:pt x="3382449" y="2084821"/>
                  </a:lnTo>
                  <a:lnTo>
                    <a:pt x="3371842" y="2129644"/>
                  </a:lnTo>
                  <a:lnTo>
                    <a:pt x="3360069" y="2174005"/>
                  </a:lnTo>
                  <a:lnTo>
                    <a:pt x="3347147" y="2217885"/>
                  </a:lnTo>
                  <a:lnTo>
                    <a:pt x="3333092" y="2261269"/>
                  </a:lnTo>
                  <a:lnTo>
                    <a:pt x="3317923" y="2304137"/>
                  </a:lnTo>
                  <a:lnTo>
                    <a:pt x="3301655" y="2346475"/>
                  </a:lnTo>
                  <a:lnTo>
                    <a:pt x="3284307" y="2388263"/>
                  </a:lnTo>
                  <a:lnTo>
                    <a:pt x="3265896" y="2429486"/>
                  </a:lnTo>
                  <a:lnTo>
                    <a:pt x="3246438" y="2470126"/>
                  </a:lnTo>
                  <a:lnTo>
                    <a:pt x="3225951" y="2510165"/>
                  </a:lnTo>
                  <a:lnTo>
                    <a:pt x="3204452" y="2549587"/>
                  </a:lnTo>
                  <a:lnTo>
                    <a:pt x="3181958" y="2588375"/>
                  </a:lnTo>
                  <a:lnTo>
                    <a:pt x="3158487" y="2626510"/>
                  </a:lnTo>
                  <a:lnTo>
                    <a:pt x="3134055" y="2663977"/>
                  </a:lnTo>
                  <a:lnTo>
                    <a:pt x="3108679" y="2700759"/>
                  </a:lnTo>
                  <a:lnTo>
                    <a:pt x="3082377" y="2736836"/>
                  </a:lnTo>
                  <a:lnTo>
                    <a:pt x="3055167" y="2772194"/>
                  </a:lnTo>
                  <a:lnTo>
                    <a:pt x="3027064" y="2806814"/>
                  </a:lnTo>
                  <a:lnTo>
                    <a:pt x="2998087" y="2840680"/>
                  </a:lnTo>
                  <a:lnTo>
                    <a:pt x="2968252" y="2873773"/>
                  </a:lnTo>
                  <a:lnTo>
                    <a:pt x="2937577" y="2906078"/>
                  </a:lnTo>
                  <a:lnTo>
                    <a:pt x="2906078" y="2937577"/>
                  </a:lnTo>
                  <a:lnTo>
                    <a:pt x="2873773" y="2968252"/>
                  </a:lnTo>
                  <a:lnTo>
                    <a:pt x="2840680" y="2998087"/>
                  </a:lnTo>
                  <a:lnTo>
                    <a:pt x="2806814" y="3027064"/>
                  </a:lnTo>
                  <a:lnTo>
                    <a:pt x="2772194" y="3055167"/>
                  </a:lnTo>
                  <a:lnTo>
                    <a:pt x="2736836" y="3082378"/>
                  </a:lnTo>
                  <a:lnTo>
                    <a:pt x="2700759" y="3108679"/>
                  </a:lnTo>
                  <a:lnTo>
                    <a:pt x="2663978" y="3134055"/>
                  </a:lnTo>
                  <a:lnTo>
                    <a:pt x="2626511" y="3158487"/>
                  </a:lnTo>
                  <a:lnTo>
                    <a:pt x="2588375" y="3181958"/>
                  </a:lnTo>
                  <a:lnTo>
                    <a:pt x="2549587" y="3204452"/>
                  </a:lnTo>
                  <a:lnTo>
                    <a:pt x="2510165" y="3225951"/>
                  </a:lnTo>
                  <a:lnTo>
                    <a:pt x="2470126" y="3246438"/>
                  </a:lnTo>
                  <a:lnTo>
                    <a:pt x="2429486" y="3265896"/>
                  </a:lnTo>
                  <a:lnTo>
                    <a:pt x="2388264" y="3284308"/>
                  </a:lnTo>
                  <a:lnTo>
                    <a:pt x="2346475" y="3301656"/>
                  </a:lnTo>
                  <a:lnTo>
                    <a:pt x="2304138" y="3317923"/>
                  </a:lnTo>
                  <a:lnTo>
                    <a:pt x="2261269" y="3333093"/>
                  </a:lnTo>
                  <a:lnTo>
                    <a:pt x="2217886" y="3347147"/>
                  </a:lnTo>
                  <a:lnTo>
                    <a:pt x="2174005" y="3360070"/>
                  </a:lnTo>
                  <a:lnTo>
                    <a:pt x="2129645" y="3371843"/>
                  </a:lnTo>
                  <a:lnTo>
                    <a:pt x="2084821" y="3382450"/>
                  </a:lnTo>
                  <a:lnTo>
                    <a:pt x="2039552" y="3391873"/>
                  </a:lnTo>
                  <a:lnTo>
                    <a:pt x="1993854" y="3400095"/>
                  </a:lnTo>
                  <a:lnTo>
                    <a:pt x="1947745" y="3407100"/>
                  </a:lnTo>
                  <a:lnTo>
                    <a:pt x="1901241" y="3412869"/>
                  </a:lnTo>
                  <a:lnTo>
                    <a:pt x="1854360" y="3417387"/>
                  </a:lnTo>
                  <a:lnTo>
                    <a:pt x="1807119" y="3420634"/>
                  </a:lnTo>
                  <a:lnTo>
                    <a:pt x="1759536" y="3422596"/>
                  </a:lnTo>
                  <a:lnTo>
                    <a:pt x="1711661" y="3423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3570" y="4393066"/>
              <a:ext cx="2409824" cy="18287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57715" y="2923833"/>
            <a:ext cx="7153909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50" spc="200" dirty="0">
                <a:latin typeface="Verdana"/>
                <a:cs typeface="Verdana"/>
              </a:rPr>
              <a:t>Diseñar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un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240" dirty="0">
                <a:latin typeface="Verdana"/>
                <a:cs typeface="Verdana"/>
              </a:rPr>
              <a:t>sistema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270" dirty="0">
                <a:latin typeface="Verdana"/>
                <a:cs typeface="Verdana"/>
              </a:rPr>
              <a:t>control </a:t>
            </a:r>
            <a:r>
              <a:rPr sz="3250" spc="-1130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175" dirty="0">
                <a:latin typeface="Verdana"/>
                <a:cs typeface="Verdana"/>
              </a:rPr>
              <a:t>inventario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290" dirty="0">
                <a:latin typeface="Verdana"/>
                <a:cs typeface="Verdana"/>
              </a:rPr>
              <a:t>sobre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260" dirty="0">
                <a:latin typeface="Verdana"/>
                <a:cs typeface="Verdana"/>
              </a:rPr>
              <a:t>activos</a:t>
            </a:r>
            <a:endParaRPr sz="3250">
              <a:latin typeface="Verdana"/>
              <a:cs typeface="Verdana"/>
            </a:endParaRPr>
          </a:p>
          <a:p>
            <a:pPr marL="12700" marR="266065">
              <a:lnSpc>
                <a:spcPct val="115399"/>
              </a:lnSpc>
            </a:pPr>
            <a:r>
              <a:rPr sz="3250" spc="320" dirty="0">
                <a:latin typeface="Verdana"/>
                <a:cs typeface="Verdana"/>
              </a:rPr>
              <a:t>tecnológicos,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204" dirty="0">
                <a:latin typeface="Verdana"/>
                <a:cs typeface="Verdana"/>
              </a:rPr>
              <a:t>que</a:t>
            </a:r>
            <a:r>
              <a:rPr sz="3250" spc="409" dirty="0">
                <a:latin typeface="Verdana"/>
                <a:cs typeface="Verdana"/>
              </a:rPr>
              <a:t> </a:t>
            </a:r>
            <a:r>
              <a:rPr sz="3250" spc="180" dirty="0">
                <a:latin typeface="Verdana"/>
                <a:cs typeface="Verdana"/>
              </a:rPr>
              <a:t>permita</a:t>
            </a:r>
            <a:r>
              <a:rPr sz="3250" spc="409" dirty="0">
                <a:latin typeface="Verdana"/>
                <a:cs typeface="Verdana"/>
              </a:rPr>
              <a:t> </a:t>
            </a:r>
            <a:r>
              <a:rPr sz="3250" spc="220" dirty="0">
                <a:latin typeface="Verdana"/>
                <a:cs typeface="Verdana"/>
              </a:rPr>
              <a:t>el </a:t>
            </a:r>
            <a:r>
              <a:rPr sz="3250" spc="-1125" dirty="0">
                <a:latin typeface="Verdana"/>
                <a:cs typeface="Verdana"/>
              </a:rPr>
              <a:t> </a:t>
            </a:r>
            <a:r>
              <a:rPr sz="3250" spc="195" dirty="0">
                <a:latin typeface="Verdana"/>
                <a:cs typeface="Verdana"/>
              </a:rPr>
              <a:t>mejoramiento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360" dirty="0">
                <a:latin typeface="Verdana"/>
                <a:cs typeface="Verdana"/>
              </a:rPr>
              <a:t>procesos</a:t>
            </a:r>
            <a:endParaRPr sz="3250">
              <a:latin typeface="Verdana"/>
              <a:cs typeface="Verdana"/>
            </a:endParaRPr>
          </a:p>
          <a:p>
            <a:pPr marL="12700" marR="2041525">
              <a:lnSpc>
                <a:spcPct val="115399"/>
              </a:lnSpc>
            </a:pPr>
            <a:r>
              <a:rPr sz="3250" spc="250" dirty="0">
                <a:latin typeface="Verdana"/>
                <a:cs typeface="Verdana"/>
              </a:rPr>
              <a:t>empresariales,</a:t>
            </a:r>
            <a:r>
              <a:rPr sz="3250" spc="365" dirty="0">
                <a:latin typeface="Verdana"/>
                <a:cs typeface="Verdana"/>
              </a:rPr>
              <a:t> </a:t>
            </a:r>
            <a:r>
              <a:rPr sz="3250" spc="300" dirty="0">
                <a:latin typeface="Verdana"/>
                <a:cs typeface="Verdana"/>
              </a:rPr>
              <a:t>como </a:t>
            </a:r>
            <a:r>
              <a:rPr sz="3250" spc="-1130" dirty="0">
                <a:latin typeface="Verdana"/>
                <a:cs typeface="Verdana"/>
              </a:rPr>
              <a:t> </a:t>
            </a:r>
            <a:r>
              <a:rPr sz="3250" spc="229" dirty="0">
                <a:latin typeface="Verdana"/>
                <a:cs typeface="Verdana"/>
              </a:rPr>
              <a:t>entradas</a:t>
            </a:r>
            <a:r>
              <a:rPr sz="3250" spc="385" dirty="0">
                <a:latin typeface="Verdana"/>
                <a:cs typeface="Verdana"/>
              </a:rPr>
              <a:t> </a:t>
            </a:r>
            <a:r>
              <a:rPr sz="3250" spc="-135" dirty="0">
                <a:latin typeface="Verdana"/>
                <a:cs typeface="Verdana"/>
              </a:rPr>
              <a:t>y</a:t>
            </a:r>
            <a:r>
              <a:rPr sz="3250" spc="390" dirty="0">
                <a:latin typeface="Verdana"/>
                <a:cs typeface="Verdana"/>
              </a:rPr>
              <a:t> </a:t>
            </a:r>
            <a:r>
              <a:rPr sz="3250" spc="270" dirty="0">
                <a:latin typeface="Verdana"/>
                <a:cs typeface="Verdana"/>
              </a:rPr>
              <a:t>salidas</a:t>
            </a:r>
            <a:r>
              <a:rPr sz="3250" spc="390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endParaRPr sz="3250">
              <a:latin typeface="Verdana"/>
              <a:cs typeface="Verdana"/>
            </a:endParaRPr>
          </a:p>
          <a:p>
            <a:pPr marL="12700" marR="947419">
              <a:lnSpc>
                <a:spcPct val="115399"/>
              </a:lnSpc>
            </a:pPr>
            <a:r>
              <a:rPr sz="3250" spc="260" dirty="0">
                <a:latin typeface="Verdana"/>
                <a:cs typeface="Verdana"/>
              </a:rPr>
              <a:t>elementos,</a:t>
            </a:r>
            <a:r>
              <a:rPr sz="3250" spc="380" dirty="0">
                <a:latin typeface="Verdana"/>
                <a:cs typeface="Verdana"/>
              </a:rPr>
              <a:t> </a:t>
            </a:r>
            <a:r>
              <a:rPr sz="3250" spc="305" dirty="0">
                <a:latin typeface="Verdana"/>
                <a:cs typeface="Verdana"/>
              </a:rPr>
              <a:t>solicitudes</a:t>
            </a:r>
            <a:r>
              <a:rPr sz="3250" spc="385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 </a:t>
            </a:r>
            <a:r>
              <a:rPr sz="3250" spc="-1125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requerimientos</a:t>
            </a:r>
            <a:r>
              <a:rPr sz="3250" spc="395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r>
              <a:rPr sz="3250" spc="395" dirty="0">
                <a:latin typeface="Verdana"/>
                <a:cs typeface="Verdana"/>
              </a:rPr>
              <a:t> </a:t>
            </a:r>
            <a:r>
              <a:rPr sz="3250" spc="210" dirty="0">
                <a:latin typeface="Verdana"/>
                <a:cs typeface="Verdana"/>
              </a:rPr>
              <a:t>partes,</a:t>
            </a:r>
            <a:endParaRPr sz="3250">
              <a:latin typeface="Verdana"/>
              <a:cs typeface="Verdana"/>
            </a:endParaRPr>
          </a:p>
          <a:p>
            <a:pPr marL="12700" marR="149225">
              <a:lnSpc>
                <a:spcPct val="115399"/>
              </a:lnSpc>
            </a:pPr>
            <a:r>
              <a:rPr sz="3250" spc="250" dirty="0">
                <a:latin typeface="Verdana"/>
                <a:cs typeface="Verdana"/>
              </a:rPr>
              <a:t>almacenajes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290" dirty="0">
                <a:latin typeface="Verdana"/>
                <a:cs typeface="Verdana"/>
              </a:rPr>
              <a:t>los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220" dirty="0">
                <a:latin typeface="Verdana"/>
                <a:cs typeface="Verdana"/>
              </a:rPr>
              <a:t>mismos</a:t>
            </a:r>
            <a:r>
              <a:rPr sz="3250" spc="400" dirty="0">
                <a:latin typeface="Verdana"/>
                <a:cs typeface="Verdana"/>
              </a:rPr>
              <a:t> </a:t>
            </a:r>
            <a:r>
              <a:rPr sz="3250" spc="-135" dirty="0">
                <a:latin typeface="Verdana"/>
                <a:cs typeface="Verdana"/>
              </a:rPr>
              <a:t>y </a:t>
            </a:r>
            <a:r>
              <a:rPr sz="3250" spc="-1125" dirty="0">
                <a:latin typeface="Verdana"/>
                <a:cs typeface="Verdana"/>
              </a:rPr>
              <a:t> </a:t>
            </a:r>
            <a:r>
              <a:rPr sz="3250" spc="300" dirty="0">
                <a:latin typeface="Verdana"/>
                <a:cs typeface="Verdana"/>
              </a:rPr>
              <a:t>gestiones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235" dirty="0">
                <a:latin typeface="Verdana"/>
                <a:cs typeface="Verdana"/>
              </a:rPr>
              <a:t>de</a:t>
            </a:r>
            <a:r>
              <a:rPr sz="3250" spc="405" dirty="0">
                <a:latin typeface="Verdana"/>
                <a:cs typeface="Verdana"/>
              </a:rPr>
              <a:t> </a:t>
            </a:r>
            <a:r>
              <a:rPr sz="3250" spc="185" dirty="0">
                <a:latin typeface="Verdana"/>
                <a:cs typeface="Verdana"/>
              </a:rPr>
              <a:t>usuarios.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806949" y="9238888"/>
            <a:ext cx="1481455" cy="1048385"/>
          </a:xfrm>
          <a:custGeom>
            <a:avLst/>
            <a:gdLst/>
            <a:ahLst/>
            <a:cxnLst/>
            <a:rect l="l" t="t" r="r" b="b"/>
            <a:pathLst>
              <a:path w="1481455" h="1048384">
                <a:moveTo>
                  <a:pt x="1481047" y="1048110"/>
                </a:moveTo>
                <a:lnTo>
                  <a:pt x="779913" y="1048110"/>
                </a:lnTo>
                <a:lnTo>
                  <a:pt x="910970" y="854690"/>
                </a:lnTo>
                <a:lnTo>
                  <a:pt x="0" y="854690"/>
                </a:lnTo>
                <a:lnTo>
                  <a:pt x="96641" y="712211"/>
                </a:lnTo>
                <a:lnTo>
                  <a:pt x="1007612" y="712211"/>
                </a:lnTo>
                <a:lnTo>
                  <a:pt x="1152392" y="498630"/>
                </a:lnTo>
                <a:lnTo>
                  <a:pt x="241421" y="498630"/>
                </a:lnTo>
                <a:lnTo>
                  <a:pt x="337971" y="356151"/>
                </a:lnTo>
                <a:lnTo>
                  <a:pt x="1248942" y="356151"/>
                </a:lnTo>
                <a:lnTo>
                  <a:pt x="1393722" y="142479"/>
                </a:lnTo>
                <a:lnTo>
                  <a:pt x="482751" y="142479"/>
                </a:lnTo>
                <a:lnTo>
                  <a:pt x="579301" y="0"/>
                </a:lnTo>
                <a:lnTo>
                  <a:pt x="1481047" y="0"/>
                </a:lnTo>
                <a:lnTo>
                  <a:pt x="1481047" y="104811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72453" y="8526677"/>
            <a:ext cx="515620" cy="142875"/>
          </a:xfrm>
          <a:custGeom>
            <a:avLst/>
            <a:gdLst/>
            <a:ahLst/>
            <a:cxnLst/>
            <a:rect l="l" t="t" r="r" b="b"/>
            <a:pathLst>
              <a:path w="515619" h="142875">
                <a:moveTo>
                  <a:pt x="515545" y="142478"/>
                </a:moveTo>
                <a:lnTo>
                  <a:pt x="0" y="142478"/>
                </a:lnTo>
                <a:lnTo>
                  <a:pt x="96550" y="0"/>
                </a:lnTo>
                <a:lnTo>
                  <a:pt x="515545" y="0"/>
                </a:lnTo>
                <a:lnTo>
                  <a:pt x="515545" y="142478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13782" y="8170526"/>
            <a:ext cx="274320" cy="142875"/>
          </a:xfrm>
          <a:custGeom>
            <a:avLst/>
            <a:gdLst/>
            <a:ahLst/>
            <a:cxnLst/>
            <a:rect l="l" t="t" r="r" b="b"/>
            <a:pathLst>
              <a:path w="274319" h="142875">
                <a:moveTo>
                  <a:pt x="274214" y="142478"/>
                </a:moveTo>
                <a:lnTo>
                  <a:pt x="0" y="142478"/>
                </a:lnTo>
                <a:lnTo>
                  <a:pt x="96641" y="0"/>
                </a:lnTo>
                <a:lnTo>
                  <a:pt x="274214" y="0"/>
                </a:lnTo>
                <a:lnTo>
                  <a:pt x="274214" y="142478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31030" y="8882829"/>
            <a:ext cx="757555" cy="142875"/>
          </a:xfrm>
          <a:custGeom>
            <a:avLst/>
            <a:gdLst/>
            <a:ahLst/>
            <a:cxnLst/>
            <a:rect l="l" t="t" r="r" b="b"/>
            <a:pathLst>
              <a:path w="757555" h="142875">
                <a:moveTo>
                  <a:pt x="756966" y="142478"/>
                </a:moveTo>
                <a:lnTo>
                  <a:pt x="0" y="142478"/>
                </a:lnTo>
                <a:lnTo>
                  <a:pt x="96641" y="0"/>
                </a:lnTo>
                <a:lnTo>
                  <a:pt x="756966" y="0"/>
                </a:lnTo>
                <a:lnTo>
                  <a:pt x="756966" y="142478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55203" y="7903579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19" h="53340">
                <a:moveTo>
                  <a:pt x="32793" y="53274"/>
                </a:moveTo>
                <a:lnTo>
                  <a:pt x="0" y="53274"/>
                </a:lnTo>
                <a:lnTo>
                  <a:pt x="32793" y="0"/>
                </a:lnTo>
                <a:lnTo>
                  <a:pt x="32793" y="53274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816100" cy="1457960"/>
          </a:xfrm>
          <a:custGeom>
            <a:avLst/>
            <a:gdLst/>
            <a:ahLst/>
            <a:cxnLst/>
            <a:rect l="l" t="t" r="r" b="b"/>
            <a:pathLst>
              <a:path w="1816100" h="1457960">
                <a:moveTo>
                  <a:pt x="0" y="0"/>
                </a:moveTo>
                <a:lnTo>
                  <a:pt x="1013784" y="0"/>
                </a:lnTo>
                <a:lnTo>
                  <a:pt x="904682" y="160947"/>
                </a:lnTo>
                <a:lnTo>
                  <a:pt x="1815653" y="160947"/>
                </a:lnTo>
                <a:lnTo>
                  <a:pt x="1719102" y="303426"/>
                </a:lnTo>
                <a:lnTo>
                  <a:pt x="808132" y="303426"/>
                </a:lnTo>
                <a:lnTo>
                  <a:pt x="663352" y="517099"/>
                </a:lnTo>
                <a:lnTo>
                  <a:pt x="1574323" y="517099"/>
                </a:lnTo>
                <a:lnTo>
                  <a:pt x="1477681" y="659578"/>
                </a:lnTo>
                <a:lnTo>
                  <a:pt x="566711" y="659578"/>
                </a:lnTo>
                <a:lnTo>
                  <a:pt x="421931" y="873159"/>
                </a:lnTo>
                <a:lnTo>
                  <a:pt x="1332901" y="873159"/>
                </a:lnTo>
                <a:lnTo>
                  <a:pt x="1236351" y="1015638"/>
                </a:lnTo>
                <a:lnTo>
                  <a:pt x="325380" y="1015638"/>
                </a:lnTo>
                <a:lnTo>
                  <a:pt x="180601" y="1229310"/>
                </a:lnTo>
                <a:lnTo>
                  <a:pt x="1091571" y="1229310"/>
                </a:lnTo>
                <a:lnTo>
                  <a:pt x="995021" y="1371789"/>
                </a:lnTo>
                <a:lnTo>
                  <a:pt x="84050" y="1371789"/>
                </a:lnTo>
                <a:lnTo>
                  <a:pt x="25956" y="1457441"/>
                </a:lnTo>
                <a:lnTo>
                  <a:pt x="0" y="1419173"/>
                </a:lnTo>
                <a:lnTo>
                  <a:pt x="0" y="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941522"/>
            <a:ext cx="608965" cy="142875"/>
          </a:xfrm>
          <a:custGeom>
            <a:avLst/>
            <a:gdLst/>
            <a:ahLst/>
            <a:cxnLst/>
            <a:rect l="l" t="t" r="r" b="b"/>
            <a:pathLst>
              <a:path w="608965" h="142875">
                <a:moveTo>
                  <a:pt x="0" y="0"/>
                </a:moveTo>
                <a:lnTo>
                  <a:pt x="608820" y="0"/>
                </a:lnTo>
                <a:lnTo>
                  <a:pt x="512270" y="142478"/>
                </a:lnTo>
                <a:lnTo>
                  <a:pt x="0" y="142478"/>
                </a:lnTo>
                <a:lnTo>
                  <a:pt x="0" y="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297674"/>
            <a:ext cx="367665" cy="142875"/>
          </a:xfrm>
          <a:custGeom>
            <a:avLst/>
            <a:gdLst/>
            <a:ahLst/>
            <a:cxnLst/>
            <a:rect l="l" t="t" r="r" b="b"/>
            <a:pathLst>
              <a:path w="367665" h="142875">
                <a:moveTo>
                  <a:pt x="0" y="0"/>
                </a:moveTo>
                <a:lnTo>
                  <a:pt x="367490" y="0"/>
                </a:lnTo>
                <a:lnTo>
                  <a:pt x="270848" y="142478"/>
                </a:lnTo>
                <a:lnTo>
                  <a:pt x="0" y="142478"/>
                </a:lnTo>
                <a:lnTo>
                  <a:pt x="0" y="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585371"/>
            <a:ext cx="850265" cy="142875"/>
          </a:xfrm>
          <a:custGeom>
            <a:avLst/>
            <a:gdLst/>
            <a:ahLst/>
            <a:cxnLst/>
            <a:rect l="l" t="t" r="r" b="b"/>
            <a:pathLst>
              <a:path w="850265" h="142875">
                <a:moveTo>
                  <a:pt x="0" y="0"/>
                </a:moveTo>
                <a:lnTo>
                  <a:pt x="850241" y="0"/>
                </a:lnTo>
                <a:lnTo>
                  <a:pt x="753600" y="142478"/>
                </a:lnTo>
                <a:lnTo>
                  <a:pt x="0" y="142478"/>
                </a:lnTo>
                <a:lnTo>
                  <a:pt x="0" y="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653825"/>
            <a:ext cx="126364" cy="202565"/>
          </a:xfrm>
          <a:custGeom>
            <a:avLst/>
            <a:gdLst/>
            <a:ahLst/>
            <a:cxnLst/>
            <a:rect l="l" t="t" r="r" b="b"/>
            <a:pathLst>
              <a:path w="126364" h="202564">
                <a:moveTo>
                  <a:pt x="0" y="0"/>
                </a:moveTo>
                <a:lnTo>
                  <a:pt x="126069" y="0"/>
                </a:lnTo>
                <a:lnTo>
                  <a:pt x="1750" y="201959"/>
                </a:lnTo>
                <a:lnTo>
                  <a:pt x="0" y="199107"/>
                </a:lnTo>
                <a:lnTo>
                  <a:pt x="0" y="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605618" y="5957266"/>
            <a:ext cx="1948814" cy="1127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500"/>
              </a:lnSpc>
              <a:spcBef>
                <a:spcPts val="90"/>
              </a:spcBef>
            </a:pPr>
            <a:r>
              <a:rPr sz="2050" spc="225" dirty="0">
                <a:solidFill>
                  <a:srgbClr val="1B5738"/>
                </a:solidFill>
                <a:latin typeface="Verdana"/>
                <a:cs typeface="Verdana"/>
              </a:rPr>
              <a:t>WM</a:t>
            </a:r>
            <a:r>
              <a:rPr sz="2050" spc="5" dirty="0">
                <a:solidFill>
                  <a:srgbClr val="1B5738"/>
                </a:solidFill>
                <a:latin typeface="Verdana"/>
                <a:cs typeface="Verdana"/>
              </a:rPr>
              <a:t> Inventory </a:t>
            </a:r>
            <a:r>
              <a:rPr sz="2050" spc="-705" dirty="0">
                <a:solidFill>
                  <a:srgbClr val="1B5738"/>
                </a:solidFill>
                <a:latin typeface="Verdana"/>
                <a:cs typeface="Verdana"/>
              </a:rPr>
              <a:t> </a:t>
            </a:r>
            <a:r>
              <a:rPr sz="2050" spc="75" dirty="0">
                <a:solidFill>
                  <a:srgbClr val="1B5738"/>
                </a:solidFill>
                <a:latin typeface="Verdana"/>
                <a:cs typeface="Verdana"/>
              </a:rPr>
              <a:t>Company </a:t>
            </a:r>
            <a:r>
              <a:rPr sz="2050" spc="30" dirty="0">
                <a:solidFill>
                  <a:srgbClr val="1B5738"/>
                </a:solidFill>
                <a:latin typeface="Verdana"/>
                <a:cs typeface="Verdana"/>
              </a:rPr>
              <a:t>or </a:t>
            </a:r>
            <a:r>
              <a:rPr sz="2050" spc="35" dirty="0">
                <a:solidFill>
                  <a:srgbClr val="1B5738"/>
                </a:solidFill>
                <a:latin typeface="Verdana"/>
                <a:cs typeface="Verdana"/>
              </a:rPr>
              <a:t> </a:t>
            </a:r>
            <a:r>
              <a:rPr sz="2050" spc="100" dirty="0">
                <a:solidFill>
                  <a:srgbClr val="1B5738"/>
                </a:solidFill>
                <a:latin typeface="Verdana"/>
                <a:cs typeface="Verdana"/>
              </a:rPr>
              <a:t>Business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02423" y="804307"/>
            <a:ext cx="891921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240" dirty="0">
                <a:solidFill>
                  <a:srgbClr val="000000"/>
                </a:solidFill>
              </a:rPr>
              <a:t>Objetivo</a:t>
            </a:r>
            <a:r>
              <a:rPr sz="8300" spc="-400" dirty="0">
                <a:solidFill>
                  <a:srgbClr val="000000"/>
                </a:solidFill>
              </a:rPr>
              <a:t> </a:t>
            </a:r>
            <a:r>
              <a:rPr sz="8300" spc="300" dirty="0">
                <a:solidFill>
                  <a:srgbClr val="000000"/>
                </a:solidFill>
              </a:rPr>
              <a:t>General</a:t>
            </a:r>
            <a:endParaRPr sz="8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78720" cy="5568950"/>
            <a:chOff x="0" y="0"/>
            <a:chExt cx="10078720" cy="556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007" y="0"/>
              <a:ext cx="9523938" cy="53563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0078720" cy="5568950"/>
            </a:xfrm>
            <a:custGeom>
              <a:avLst/>
              <a:gdLst/>
              <a:ahLst/>
              <a:cxnLst/>
              <a:rect l="l" t="t" r="r" b="b"/>
              <a:pathLst>
                <a:path w="10078720" h="5568950">
                  <a:moveTo>
                    <a:pt x="3668052" y="3644773"/>
                  </a:moveTo>
                  <a:lnTo>
                    <a:pt x="3481425" y="3288906"/>
                  </a:lnTo>
                  <a:lnTo>
                    <a:pt x="0" y="5114747"/>
                  </a:lnTo>
                  <a:lnTo>
                    <a:pt x="0" y="5568493"/>
                  </a:lnTo>
                  <a:lnTo>
                    <a:pt x="3668052" y="3644773"/>
                  </a:lnTo>
                  <a:close/>
                </a:path>
                <a:path w="10078720" h="5568950">
                  <a:moveTo>
                    <a:pt x="10078517" y="0"/>
                  </a:moveTo>
                  <a:lnTo>
                    <a:pt x="9850069" y="0"/>
                  </a:lnTo>
                  <a:lnTo>
                    <a:pt x="4418406" y="3025965"/>
                  </a:lnTo>
                  <a:lnTo>
                    <a:pt x="4472508" y="3123082"/>
                  </a:lnTo>
                  <a:lnTo>
                    <a:pt x="10078517" y="0"/>
                  </a:lnTo>
                  <a:close/>
                </a:path>
              </a:pathLst>
            </a:custGeom>
            <a:solidFill>
              <a:srgbClr val="1B5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4239120" y="6503451"/>
            <a:ext cx="4049395" cy="3783965"/>
          </a:xfrm>
          <a:custGeom>
            <a:avLst/>
            <a:gdLst/>
            <a:ahLst/>
            <a:cxnLst/>
            <a:rect l="l" t="t" r="r" b="b"/>
            <a:pathLst>
              <a:path w="4049394" h="3783965">
                <a:moveTo>
                  <a:pt x="4048880" y="3783548"/>
                </a:moveTo>
                <a:lnTo>
                  <a:pt x="0" y="3783548"/>
                </a:lnTo>
                <a:lnTo>
                  <a:pt x="8741" y="3746500"/>
                </a:lnTo>
                <a:lnTo>
                  <a:pt x="18168" y="3695700"/>
                </a:lnTo>
                <a:lnTo>
                  <a:pt x="28031" y="3657600"/>
                </a:lnTo>
                <a:lnTo>
                  <a:pt x="38327" y="3606800"/>
                </a:lnTo>
                <a:lnTo>
                  <a:pt x="49053" y="3556000"/>
                </a:lnTo>
                <a:lnTo>
                  <a:pt x="60208" y="3517900"/>
                </a:lnTo>
                <a:lnTo>
                  <a:pt x="71789" y="3467100"/>
                </a:lnTo>
                <a:lnTo>
                  <a:pt x="83793" y="3429000"/>
                </a:lnTo>
                <a:lnTo>
                  <a:pt x="96220" y="3378200"/>
                </a:lnTo>
                <a:lnTo>
                  <a:pt x="109065" y="3340100"/>
                </a:lnTo>
                <a:lnTo>
                  <a:pt x="122328" y="3289300"/>
                </a:lnTo>
                <a:lnTo>
                  <a:pt x="136005" y="3251200"/>
                </a:lnTo>
                <a:lnTo>
                  <a:pt x="150095" y="3213100"/>
                </a:lnTo>
                <a:lnTo>
                  <a:pt x="164595" y="3162300"/>
                </a:lnTo>
                <a:lnTo>
                  <a:pt x="179503" y="3124200"/>
                </a:lnTo>
                <a:lnTo>
                  <a:pt x="194816" y="3073400"/>
                </a:lnTo>
                <a:lnTo>
                  <a:pt x="210533" y="3035300"/>
                </a:lnTo>
                <a:lnTo>
                  <a:pt x="226650" y="2997200"/>
                </a:lnTo>
                <a:lnTo>
                  <a:pt x="243167" y="2946400"/>
                </a:lnTo>
                <a:lnTo>
                  <a:pt x="260079" y="2908300"/>
                </a:lnTo>
                <a:lnTo>
                  <a:pt x="277386" y="2870200"/>
                </a:lnTo>
                <a:lnTo>
                  <a:pt x="295085" y="2819400"/>
                </a:lnTo>
                <a:lnTo>
                  <a:pt x="313173" y="2781300"/>
                </a:lnTo>
                <a:lnTo>
                  <a:pt x="331649" y="2743200"/>
                </a:lnTo>
                <a:lnTo>
                  <a:pt x="350509" y="2705100"/>
                </a:lnTo>
                <a:lnTo>
                  <a:pt x="369752" y="2654300"/>
                </a:lnTo>
                <a:lnTo>
                  <a:pt x="389376" y="2616200"/>
                </a:lnTo>
                <a:lnTo>
                  <a:pt x="409378" y="2578100"/>
                </a:lnTo>
                <a:lnTo>
                  <a:pt x="429756" y="2540000"/>
                </a:lnTo>
                <a:lnTo>
                  <a:pt x="450507" y="2501900"/>
                </a:lnTo>
                <a:lnTo>
                  <a:pt x="471629" y="2451100"/>
                </a:lnTo>
                <a:lnTo>
                  <a:pt x="493121" y="2413000"/>
                </a:lnTo>
                <a:lnTo>
                  <a:pt x="514979" y="2374900"/>
                </a:lnTo>
                <a:lnTo>
                  <a:pt x="537201" y="2336800"/>
                </a:lnTo>
                <a:lnTo>
                  <a:pt x="559786" y="2298700"/>
                </a:lnTo>
                <a:lnTo>
                  <a:pt x="582730" y="2260600"/>
                </a:lnTo>
                <a:lnTo>
                  <a:pt x="606032" y="2222500"/>
                </a:lnTo>
                <a:lnTo>
                  <a:pt x="629690" y="2184400"/>
                </a:lnTo>
                <a:lnTo>
                  <a:pt x="653700" y="2146300"/>
                </a:lnTo>
                <a:lnTo>
                  <a:pt x="678061" y="2108200"/>
                </a:lnTo>
                <a:lnTo>
                  <a:pt x="702770" y="2070100"/>
                </a:lnTo>
                <a:lnTo>
                  <a:pt x="727826" y="2032000"/>
                </a:lnTo>
                <a:lnTo>
                  <a:pt x="753225" y="1993900"/>
                </a:lnTo>
                <a:lnTo>
                  <a:pt x="778966" y="1955800"/>
                </a:lnTo>
                <a:lnTo>
                  <a:pt x="805046" y="1917700"/>
                </a:lnTo>
                <a:lnTo>
                  <a:pt x="831463" y="1892300"/>
                </a:lnTo>
                <a:lnTo>
                  <a:pt x="858215" y="1854200"/>
                </a:lnTo>
                <a:lnTo>
                  <a:pt x="885299" y="1816100"/>
                </a:lnTo>
                <a:lnTo>
                  <a:pt x="912713" y="1778000"/>
                </a:lnTo>
                <a:lnTo>
                  <a:pt x="940455" y="1739900"/>
                </a:lnTo>
                <a:lnTo>
                  <a:pt x="968523" y="1714500"/>
                </a:lnTo>
                <a:lnTo>
                  <a:pt x="996914" y="1676400"/>
                </a:lnTo>
                <a:lnTo>
                  <a:pt x="1025626" y="1638300"/>
                </a:lnTo>
                <a:lnTo>
                  <a:pt x="1054656" y="1600200"/>
                </a:lnTo>
                <a:lnTo>
                  <a:pt x="1084003" y="1574800"/>
                </a:lnTo>
                <a:lnTo>
                  <a:pt x="1113664" y="1536700"/>
                </a:lnTo>
                <a:lnTo>
                  <a:pt x="1143637" y="1511300"/>
                </a:lnTo>
                <a:lnTo>
                  <a:pt x="1173919" y="1473200"/>
                </a:lnTo>
                <a:lnTo>
                  <a:pt x="1204509" y="1435100"/>
                </a:lnTo>
                <a:lnTo>
                  <a:pt x="1235403" y="1409700"/>
                </a:lnTo>
                <a:lnTo>
                  <a:pt x="1266601" y="1371600"/>
                </a:lnTo>
                <a:lnTo>
                  <a:pt x="1298098" y="1346200"/>
                </a:lnTo>
                <a:lnTo>
                  <a:pt x="1329894" y="1308100"/>
                </a:lnTo>
                <a:lnTo>
                  <a:pt x="1361985" y="1282700"/>
                </a:lnTo>
                <a:lnTo>
                  <a:pt x="1394370" y="1244600"/>
                </a:lnTo>
                <a:lnTo>
                  <a:pt x="1460012" y="1193800"/>
                </a:lnTo>
                <a:lnTo>
                  <a:pt x="1493264" y="1155700"/>
                </a:lnTo>
                <a:lnTo>
                  <a:pt x="1560618" y="1104900"/>
                </a:lnTo>
                <a:lnTo>
                  <a:pt x="1594717" y="1066800"/>
                </a:lnTo>
                <a:lnTo>
                  <a:pt x="1698667" y="990600"/>
                </a:lnTo>
                <a:lnTo>
                  <a:pt x="1733862" y="952500"/>
                </a:lnTo>
                <a:lnTo>
                  <a:pt x="1841046" y="876300"/>
                </a:lnTo>
                <a:lnTo>
                  <a:pt x="1987610" y="774700"/>
                </a:lnTo>
                <a:lnTo>
                  <a:pt x="2138211" y="673100"/>
                </a:lnTo>
                <a:lnTo>
                  <a:pt x="2214980" y="622300"/>
                </a:lnTo>
                <a:lnTo>
                  <a:pt x="2253723" y="609600"/>
                </a:lnTo>
                <a:lnTo>
                  <a:pt x="2371363" y="533400"/>
                </a:lnTo>
                <a:lnTo>
                  <a:pt x="2411039" y="520700"/>
                </a:lnTo>
                <a:lnTo>
                  <a:pt x="2491069" y="469900"/>
                </a:lnTo>
                <a:lnTo>
                  <a:pt x="2531419" y="457200"/>
                </a:lnTo>
                <a:lnTo>
                  <a:pt x="2571989" y="431800"/>
                </a:lnTo>
                <a:lnTo>
                  <a:pt x="2612778" y="419100"/>
                </a:lnTo>
                <a:lnTo>
                  <a:pt x="2653782" y="393700"/>
                </a:lnTo>
                <a:lnTo>
                  <a:pt x="2695000" y="381000"/>
                </a:lnTo>
                <a:lnTo>
                  <a:pt x="2736429" y="355600"/>
                </a:lnTo>
                <a:lnTo>
                  <a:pt x="2778067" y="342900"/>
                </a:lnTo>
                <a:lnTo>
                  <a:pt x="2819912" y="317500"/>
                </a:lnTo>
                <a:lnTo>
                  <a:pt x="2904212" y="292100"/>
                </a:lnTo>
                <a:lnTo>
                  <a:pt x="2946662" y="266700"/>
                </a:lnTo>
                <a:lnTo>
                  <a:pt x="3118417" y="215900"/>
                </a:lnTo>
                <a:lnTo>
                  <a:pt x="3161833" y="190500"/>
                </a:lnTo>
                <a:lnTo>
                  <a:pt x="3515661" y="88900"/>
                </a:lnTo>
                <a:lnTo>
                  <a:pt x="3560669" y="88900"/>
                </a:lnTo>
                <a:lnTo>
                  <a:pt x="3696675" y="50800"/>
                </a:lnTo>
                <a:lnTo>
                  <a:pt x="3742331" y="50800"/>
                </a:lnTo>
                <a:lnTo>
                  <a:pt x="3834109" y="25400"/>
                </a:lnTo>
                <a:lnTo>
                  <a:pt x="3880227" y="25400"/>
                </a:lnTo>
                <a:lnTo>
                  <a:pt x="3926494" y="12700"/>
                </a:lnTo>
                <a:lnTo>
                  <a:pt x="3972908" y="12700"/>
                </a:lnTo>
                <a:lnTo>
                  <a:pt x="4019468" y="0"/>
                </a:lnTo>
                <a:lnTo>
                  <a:pt x="4048880" y="0"/>
                </a:lnTo>
                <a:lnTo>
                  <a:pt x="4048880" y="3783548"/>
                </a:lnTo>
                <a:close/>
              </a:path>
            </a:pathLst>
          </a:custGeom>
          <a:solidFill>
            <a:srgbClr val="387D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505" y="4795578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505" y="5843328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505" y="6367203"/>
            <a:ext cx="123824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505" y="7414953"/>
            <a:ext cx="123824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505" y="7938828"/>
            <a:ext cx="123824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505" y="8462703"/>
            <a:ext cx="123824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72130" y="4525703"/>
            <a:ext cx="9686925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803525" algn="l"/>
                <a:tab pos="7438390" algn="l"/>
              </a:tabLst>
            </a:pPr>
            <a:r>
              <a:rPr sz="3000" b="1" spc="509" dirty="0">
                <a:latin typeface="Tahoma"/>
                <a:cs typeface="Tahoma"/>
              </a:rPr>
              <a:t>G</a:t>
            </a:r>
            <a:r>
              <a:rPr sz="3000" b="1" spc="425" dirty="0">
                <a:latin typeface="Tahoma"/>
                <a:cs typeface="Tahoma"/>
              </a:rPr>
              <a:t>e</a:t>
            </a:r>
            <a:r>
              <a:rPr sz="3000" b="1" spc="470" dirty="0">
                <a:latin typeface="Tahoma"/>
                <a:cs typeface="Tahoma"/>
              </a:rPr>
              <a:t>s</a:t>
            </a:r>
            <a:r>
              <a:rPr sz="3000" b="1" spc="190" dirty="0">
                <a:latin typeface="Tahoma"/>
                <a:cs typeface="Tahoma"/>
              </a:rPr>
              <a:t>t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390" dirty="0">
                <a:latin typeface="Tahoma"/>
                <a:cs typeface="Tahoma"/>
              </a:rPr>
              <a:t>o</a:t>
            </a:r>
            <a:r>
              <a:rPr sz="3000" b="1" spc="180" dirty="0">
                <a:latin typeface="Tahoma"/>
                <a:cs typeface="Tahoma"/>
              </a:rPr>
              <a:t>n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-130" dirty="0">
                <a:latin typeface="Tahoma"/>
                <a:cs typeface="Tahoma"/>
              </a:rPr>
              <a:t>r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280" dirty="0">
                <a:latin typeface="Tahoma"/>
                <a:cs typeface="Tahoma"/>
              </a:rPr>
              <a:t>U</a:t>
            </a:r>
            <a:r>
              <a:rPr sz="3000" b="1" spc="470" dirty="0">
                <a:latin typeface="Tahoma"/>
                <a:cs typeface="Tahoma"/>
              </a:rPr>
              <a:t>s</a:t>
            </a:r>
            <a:r>
              <a:rPr sz="3000" b="1" spc="185" dirty="0">
                <a:latin typeface="Tahoma"/>
                <a:cs typeface="Tahoma"/>
              </a:rPr>
              <a:t>u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390" dirty="0">
                <a:latin typeface="Tahoma"/>
                <a:cs typeface="Tahoma"/>
              </a:rPr>
              <a:t>o</a:t>
            </a:r>
            <a:r>
              <a:rPr sz="3000" b="1" spc="470" dirty="0">
                <a:latin typeface="Tahoma"/>
                <a:cs typeface="Tahoma"/>
              </a:rPr>
              <a:t>s</a:t>
            </a:r>
            <a:r>
              <a:rPr sz="3000" b="1" spc="-470" dirty="0">
                <a:latin typeface="Tahoma"/>
                <a:cs typeface="Tahoma"/>
              </a:rPr>
              <a:t>(</a:t>
            </a:r>
            <a:r>
              <a:rPr sz="3000" b="1" spc="-585" dirty="0">
                <a:latin typeface="Tahoma"/>
                <a:cs typeface="Tahoma"/>
              </a:rPr>
              <a:t> </a:t>
            </a:r>
            <a:r>
              <a:rPr sz="3000" b="1" spc="365" dirty="0">
                <a:latin typeface="Tahoma"/>
                <a:cs typeface="Tahoma"/>
              </a:rPr>
              <a:t>A</a:t>
            </a:r>
            <a:r>
              <a:rPr sz="3000" b="1" spc="330" dirty="0">
                <a:latin typeface="Tahoma"/>
                <a:cs typeface="Tahoma"/>
              </a:rPr>
              <a:t>g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425" dirty="0">
                <a:latin typeface="Tahoma"/>
                <a:cs typeface="Tahoma"/>
              </a:rPr>
              <a:t>e</a:t>
            </a:r>
            <a:r>
              <a:rPr sz="3000" b="1" spc="330" dirty="0">
                <a:latin typeface="Tahoma"/>
                <a:cs typeface="Tahoma"/>
              </a:rPr>
              <a:t>g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-120" dirty="0">
                <a:latin typeface="Tahoma"/>
                <a:cs typeface="Tahoma"/>
              </a:rPr>
              <a:t>,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395" dirty="0">
                <a:latin typeface="Tahoma"/>
                <a:cs typeface="Tahoma"/>
              </a:rPr>
              <a:t>M</a:t>
            </a:r>
            <a:r>
              <a:rPr sz="3000" b="1" spc="390" dirty="0">
                <a:latin typeface="Tahoma"/>
                <a:cs typeface="Tahoma"/>
              </a:rPr>
              <a:t>o</a:t>
            </a:r>
            <a:r>
              <a:rPr sz="3000" b="1" spc="330" dirty="0">
                <a:latin typeface="Tahoma"/>
                <a:cs typeface="Tahoma"/>
              </a:rPr>
              <a:t>d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245" dirty="0">
                <a:latin typeface="Tahoma"/>
                <a:cs typeface="Tahoma"/>
              </a:rPr>
              <a:t>f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570" dirty="0">
                <a:latin typeface="Tahoma"/>
                <a:cs typeface="Tahoma"/>
              </a:rPr>
              <a:t>c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-114" dirty="0">
                <a:latin typeface="Tahoma"/>
                <a:cs typeface="Tahoma"/>
              </a:rPr>
              <a:t>,  </a:t>
            </a:r>
            <a:r>
              <a:rPr sz="3000" b="1" spc="130" dirty="0">
                <a:latin typeface="Tahoma"/>
                <a:cs typeface="Tahoma"/>
              </a:rPr>
              <a:t>Eliminar)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360295" algn="l"/>
                <a:tab pos="4759325" algn="l"/>
                <a:tab pos="5462270" algn="l"/>
                <a:tab pos="6016625" algn="l"/>
              </a:tabLst>
            </a:pPr>
            <a:r>
              <a:rPr sz="3000" b="1" spc="275" dirty="0">
                <a:latin typeface="Tahoma"/>
                <a:cs typeface="Tahoma"/>
              </a:rPr>
              <a:t>Gestionar	</a:t>
            </a:r>
            <a:r>
              <a:rPr sz="3000" b="1" spc="155" dirty="0">
                <a:latin typeface="Tahoma"/>
                <a:cs typeface="Tahoma"/>
              </a:rPr>
              <a:t>Inventario	</a:t>
            </a:r>
            <a:r>
              <a:rPr sz="3000" b="1" spc="229" dirty="0">
                <a:latin typeface="Tahoma"/>
                <a:cs typeface="Tahoma"/>
              </a:rPr>
              <a:t>de	</a:t>
            </a:r>
            <a:r>
              <a:rPr sz="3000" b="1" spc="130" dirty="0">
                <a:latin typeface="Tahoma"/>
                <a:cs typeface="Tahoma"/>
              </a:rPr>
              <a:t>la	</a:t>
            </a:r>
            <a:r>
              <a:rPr sz="3000" b="1" spc="254" dirty="0">
                <a:latin typeface="Tahoma"/>
                <a:cs typeface="Tahoma"/>
              </a:rPr>
              <a:t>Empresa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tabLst>
                <a:tab pos="2477770" algn="l"/>
                <a:tab pos="5098415" algn="l"/>
                <a:tab pos="7437755" algn="l"/>
              </a:tabLst>
            </a:pPr>
            <a:r>
              <a:rPr sz="3000" b="1" spc="509" dirty="0">
                <a:latin typeface="Tahoma"/>
                <a:cs typeface="Tahoma"/>
              </a:rPr>
              <a:t>G</a:t>
            </a:r>
            <a:r>
              <a:rPr sz="3000" b="1" spc="425" dirty="0">
                <a:latin typeface="Tahoma"/>
                <a:cs typeface="Tahoma"/>
              </a:rPr>
              <a:t>e</a:t>
            </a:r>
            <a:r>
              <a:rPr sz="3000" b="1" spc="470" dirty="0">
                <a:latin typeface="Tahoma"/>
                <a:cs typeface="Tahoma"/>
              </a:rPr>
              <a:t>s</a:t>
            </a:r>
            <a:r>
              <a:rPr sz="3000" b="1" spc="190" dirty="0">
                <a:latin typeface="Tahoma"/>
                <a:cs typeface="Tahoma"/>
              </a:rPr>
              <a:t>t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390" dirty="0">
                <a:latin typeface="Tahoma"/>
                <a:cs typeface="Tahoma"/>
              </a:rPr>
              <a:t>o</a:t>
            </a:r>
            <a:r>
              <a:rPr sz="3000" b="1" spc="180" dirty="0">
                <a:latin typeface="Tahoma"/>
                <a:cs typeface="Tahoma"/>
              </a:rPr>
              <a:t>n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-130" dirty="0">
                <a:latin typeface="Tahoma"/>
                <a:cs typeface="Tahoma"/>
              </a:rPr>
              <a:t>r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305" dirty="0">
                <a:latin typeface="Tahoma"/>
                <a:cs typeface="Tahoma"/>
              </a:rPr>
              <a:t>E</a:t>
            </a:r>
            <a:r>
              <a:rPr sz="3000" b="1" spc="290" dirty="0">
                <a:latin typeface="Tahoma"/>
                <a:cs typeface="Tahoma"/>
              </a:rPr>
              <a:t>l</a:t>
            </a:r>
            <a:r>
              <a:rPr sz="3000" b="1" spc="425" dirty="0">
                <a:latin typeface="Tahoma"/>
                <a:cs typeface="Tahoma"/>
              </a:rPr>
              <a:t>e</a:t>
            </a:r>
            <a:r>
              <a:rPr sz="3000" b="1" spc="135" dirty="0">
                <a:latin typeface="Tahoma"/>
                <a:cs typeface="Tahoma"/>
              </a:rPr>
              <a:t>m</a:t>
            </a:r>
            <a:r>
              <a:rPr sz="3000" b="1" spc="425" dirty="0">
                <a:latin typeface="Tahoma"/>
                <a:cs typeface="Tahoma"/>
              </a:rPr>
              <a:t>e</a:t>
            </a:r>
            <a:r>
              <a:rPr sz="3000" b="1" spc="180" dirty="0">
                <a:latin typeface="Tahoma"/>
                <a:cs typeface="Tahoma"/>
              </a:rPr>
              <a:t>n</a:t>
            </a:r>
            <a:r>
              <a:rPr sz="3000" b="1" spc="190" dirty="0">
                <a:latin typeface="Tahoma"/>
                <a:cs typeface="Tahoma"/>
              </a:rPr>
              <a:t>t</a:t>
            </a:r>
            <a:r>
              <a:rPr sz="3000" b="1" spc="390" dirty="0">
                <a:latin typeface="Tahoma"/>
                <a:cs typeface="Tahoma"/>
              </a:rPr>
              <a:t>o</a:t>
            </a:r>
            <a:r>
              <a:rPr sz="3000" b="1" spc="180" dirty="0">
                <a:latin typeface="Tahoma"/>
                <a:cs typeface="Tahoma"/>
              </a:rPr>
              <a:t>s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-470" dirty="0">
                <a:latin typeface="Tahoma"/>
                <a:cs typeface="Tahoma"/>
              </a:rPr>
              <a:t>(</a:t>
            </a:r>
            <a:r>
              <a:rPr sz="3000" b="1" spc="-585" dirty="0">
                <a:latin typeface="Tahoma"/>
                <a:cs typeface="Tahoma"/>
              </a:rPr>
              <a:t> </a:t>
            </a:r>
            <a:r>
              <a:rPr sz="3000" b="1" spc="365" dirty="0">
                <a:latin typeface="Tahoma"/>
                <a:cs typeface="Tahoma"/>
              </a:rPr>
              <a:t>A</a:t>
            </a:r>
            <a:r>
              <a:rPr sz="3000" b="1" spc="330" dirty="0">
                <a:latin typeface="Tahoma"/>
                <a:cs typeface="Tahoma"/>
              </a:rPr>
              <a:t>g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425" dirty="0">
                <a:latin typeface="Tahoma"/>
                <a:cs typeface="Tahoma"/>
              </a:rPr>
              <a:t>e</a:t>
            </a:r>
            <a:r>
              <a:rPr sz="3000" b="1" spc="330" dirty="0">
                <a:latin typeface="Tahoma"/>
                <a:cs typeface="Tahoma"/>
              </a:rPr>
              <a:t>g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-120" dirty="0">
                <a:latin typeface="Tahoma"/>
                <a:cs typeface="Tahoma"/>
              </a:rPr>
              <a:t>,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395" dirty="0">
                <a:latin typeface="Tahoma"/>
                <a:cs typeface="Tahoma"/>
              </a:rPr>
              <a:t>M</a:t>
            </a:r>
            <a:r>
              <a:rPr sz="3000" b="1" spc="390" dirty="0">
                <a:latin typeface="Tahoma"/>
                <a:cs typeface="Tahoma"/>
              </a:rPr>
              <a:t>o</a:t>
            </a:r>
            <a:r>
              <a:rPr sz="3000" b="1" spc="330" dirty="0">
                <a:latin typeface="Tahoma"/>
                <a:cs typeface="Tahoma"/>
              </a:rPr>
              <a:t>d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245" dirty="0">
                <a:latin typeface="Tahoma"/>
                <a:cs typeface="Tahoma"/>
              </a:rPr>
              <a:t>f</a:t>
            </a:r>
            <a:r>
              <a:rPr sz="3000" b="1" spc="155" dirty="0">
                <a:latin typeface="Tahoma"/>
                <a:cs typeface="Tahoma"/>
              </a:rPr>
              <a:t>i</a:t>
            </a:r>
            <a:r>
              <a:rPr sz="3000" b="1" spc="570" dirty="0">
                <a:latin typeface="Tahoma"/>
                <a:cs typeface="Tahoma"/>
              </a:rPr>
              <a:t>c</a:t>
            </a:r>
            <a:r>
              <a:rPr sz="3000" b="1" spc="265" dirty="0">
                <a:latin typeface="Tahoma"/>
                <a:cs typeface="Tahoma"/>
              </a:rPr>
              <a:t>a</a:t>
            </a:r>
            <a:r>
              <a:rPr sz="3000" b="1" spc="160" dirty="0">
                <a:latin typeface="Tahoma"/>
                <a:cs typeface="Tahoma"/>
              </a:rPr>
              <a:t>r</a:t>
            </a:r>
            <a:r>
              <a:rPr sz="3000" b="1" spc="-114" dirty="0">
                <a:latin typeface="Tahoma"/>
                <a:cs typeface="Tahoma"/>
              </a:rPr>
              <a:t>,  </a:t>
            </a:r>
            <a:r>
              <a:rPr sz="3000" b="1" spc="130" dirty="0">
                <a:latin typeface="Tahoma"/>
                <a:cs typeface="Tahoma"/>
              </a:rPr>
              <a:t>Eliminar)</a:t>
            </a:r>
            <a:endParaRPr sz="3000">
              <a:latin typeface="Tahoma"/>
              <a:cs typeface="Tahoma"/>
            </a:endParaRPr>
          </a:p>
          <a:p>
            <a:pPr marL="12700" marR="1482725">
              <a:lnSpc>
                <a:spcPct val="114599"/>
              </a:lnSpc>
              <a:tabLst>
                <a:tab pos="1966595" algn="l"/>
                <a:tab pos="2069464" algn="l"/>
                <a:tab pos="2358390" algn="l"/>
                <a:tab pos="4016375" algn="l"/>
                <a:tab pos="4570730" algn="l"/>
                <a:tab pos="4706620" algn="l"/>
              </a:tabLst>
            </a:pPr>
            <a:r>
              <a:rPr sz="3000" b="1" spc="265" dirty="0">
                <a:latin typeface="Tahoma"/>
                <a:cs typeface="Tahoma"/>
              </a:rPr>
              <a:t>Generar	</a:t>
            </a:r>
            <a:r>
              <a:rPr sz="3000" b="1" spc="-35" dirty="0">
                <a:latin typeface="Tahoma"/>
                <a:cs typeface="Tahoma"/>
              </a:rPr>
              <a:t>y	</a:t>
            </a:r>
            <a:r>
              <a:rPr sz="3000" b="1" spc="275" dirty="0">
                <a:latin typeface="Tahoma"/>
                <a:cs typeface="Tahoma"/>
              </a:rPr>
              <a:t>Gestionar		</a:t>
            </a:r>
            <a:r>
              <a:rPr sz="3000" b="1" spc="250" dirty="0">
                <a:latin typeface="Tahoma"/>
                <a:cs typeface="Tahoma"/>
              </a:rPr>
              <a:t>Requerimientos </a:t>
            </a:r>
            <a:r>
              <a:rPr sz="3000" b="1" spc="-865" dirty="0">
                <a:latin typeface="Tahoma"/>
                <a:cs typeface="Tahoma"/>
              </a:rPr>
              <a:t> </a:t>
            </a:r>
            <a:r>
              <a:rPr sz="3000" b="1" spc="260" dirty="0">
                <a:latin typeface="Tahoma"/>
                <a:cs typeface="Tahoma"/>
              </a:rPr>
              <a:t>Solicitar		</a:t>
            </a:r>
            <a:r>
              <a:rPr sz="3000" b="1" spc="295" dirty="0">
                <a:latin typeface="Tahoma"/>
                <a:cs typeface="Tahoma"/>
              </a:rPr>
              <a:t>Soporte	</a:t>
            </a:r>
            <a:r>
              <a:rPr sz="3000" b="1" spc="130" dirty="0">
                <a:latin typeface="Tahoma"/>
                <a:cs typeface="Tahoma"/>
              </a:rPr>
              <a:t>al	</a:t>
            </a:r>
            <a:r>
              <a:rPr sz="3000" b="1" spc="260" dirty="0">
                <a:latin typeface="Tahoma"/>
                <a:cs typeface="Tahoma"/>
              </a:rPr>
              <a:t>Aplicativo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911350" algn="l"/>
              </a:tabLst>
            </a:pPr>
            <a:r>
              <a:rPr sz="3000" b="1" spc="290" dirty="0">
                <a:latin typeface="Tahoma"/>
                <a:cs typeface="Tahoma"/>
              </a:rPr>
              <a:t>Gestión	</a:t>
            </a:r>
            <a:r>
              <a:rPr sz="3000" b="1" spc="310" dirty="0">
                <a:latin typeface="Tahoma"/>
                <a:cs typeface="Tahoma"/>
              </a:rPr>
              <a:t>Proveedores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09650" y="2115170"/>
            <a:ext cx="82956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04" dirty="0">
                <a:solidFill>
                  <a:srgbClr val="000000"/>
                </a:solidFill>
              </a:rPr>
              <a:t>Objetivo</a:t>
            </a:r>
            <a:r>
              <a:rPr sz="6900" spc="-365" dirty="0">
                <a:solidFill>
                  <a:srgbClr val="000000"/>
                </a:solidFill>
              </a:rPr>
              <a:t> </a:t>
            </a:r>
            <a:r>
              <a:rPr sz="6900" spc="145" dirty="0">
                <a:solidFill>
                  <a:srgbClr val="000000"/>
                </a:solidFill>
              </a:rPr>
              <a:t>Especifico</a:t>
            </a:r>
            <a:endParaRPr sz="6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10032365"/>
            </a:xfrm>
            <a:custGeom>
              <a:avLst/>
              <a:gdLst/>
              <a:ahLst/>
              <a:cxnLst/>
              <a:rect l="l" t="t" r="r" b="b"/>
              <a:pathLst>
                <a:path w="18288000" h="10032365">
                  <a:moveTo>
                    <a:pt x="17874450" y="2713266"/>
                  </a:moveTo>
                  <a:lnTo>
                    <a:pt x="410667" y="2713266"/>
                  </a:lnTo>
                  <a:lnTo>
                    <a:pt x="410667" y="10031844"/>
                  </a:lnTo>
                  <a:lnTo>
                    <a:pt x="17874450" y="10031844"/>
                  </a:lnTo>
                  <a:lnTo>
                    <a:pt x="17874450" y="2713266"/>
                  </a:lnTo>
                  <a:close/>
                </a:path>
                <a:path w="18288000" h="10032365">
                  <a:moveTo>
                    <a:pt x="18287988" y="0"/>
                  </a:moveTo>
                  <a:lnTo>
                    <a:pt x="0" y="0"/>
                  </a:lnTo>
                  <a:lnTo>
                    <a:pt x="0" y="2327452"/>
                  </a:lnTo>
                  <a:lnTo>
                    <a:pt x="18287988" y="2327452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1B5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" marR="45720" indent="-635" algn="ctr">
              <a:lnSpc>
                <a:spcPct val="115599"/>
              </a:lnSpc>
              <a:spcBef>
                <a:spcPts val="90"/>
              </a:spcBef>
            </a:pPr>
            <a:r>
              <a:rPr spc="-45" dirty="0"/>
              <a:t>La </a:t>
            </a:r>
            <a:r>
              <a:rPr spc="-5" dirty="0"/>
              <a:t>implementación </a:t>
            </a:r>
            <a:r>
              <a:rPr spc="90" dirty="0"/>
              <a:t>de </a:t>
            </a:r>
            <a:r>
              <a:rPr spc="-120" dirty="0"/>
              <a:t>un </a:t>
            </a:r>
            <a:r>
              <a:rPr spc="10" dirty="0"/>
              <a:t>sistema </a:t>
            </a:r>
            <a:r>
              <a:rPr spc="90" dirty="0"/>
              <a:t>de </a:t>
            </a:r>
            <a:r>
              <a:rPr spc="-85" dirty="0"/>
              <a:t>Inventario </a:t>
            </a:r>
            <a:r>
              <a:rPr spc="-35" dirty="0"/>
              <a:t>para </a:t>
            </a:r>
            <a:r>
              <a:rPr spc="20" dirty="0"/>
              <a:t>organizaciones </a:t>
            </a:r>
            <a:r>
              <a:rPr spc="55" dirty="0"/>
              <a:t>puede </a:t>
            </a:r>
            <a:r>
              <a:rPr spc="-55" dirty="0"/>
              <a:t>brindar </a:t>
            </a:r>
            <a:r>
              <a:rPr spc="15" dirty="0"/>
              <a:t>numerosos </a:t>
            </a:r>
            <a:r>
              <a:rPr spc="20" dirty="0"/>
              <a:t> </a:t>
            </a:r>
            <a:r>
              <a:rPr spc="55" dirty="0"/>
              <a:t>beneficios</a:t>
            </a:r>
            <a:r>
              <a:rPr spc="-125" dirty="0"/>
              <a:t> </a:t>
            </a:r>
            <a:r>
              <a:rPr spc="-30" dirty="0"/>
              <a:t>tanto</a:t>
            </a:r>
            <a:r>
              <a:rPr spc="-120" dirty="0"/>
              <a:t> </a:t>
            </a:r>
            <a:r>
              <a:rPr spc="-35" dirty="0"/>
              <a:t>para</a:t>
            </a:r>
            <a:r>
              <a:rPr spc="-125" dirty="0"/>
              <a:t> </a:t>
            </a:r>
            <a:r>
              <a:rPr spc="90" dirty="0"/>
              <a:t>los</a:t>
            </a:r>
            <a:r>
              <a:rPr spc="-120" dirty="0"/>
              <a:t> </a:t>
            </a:r>
            <a:r>
              <a:rPr spc="-25" dirty="0"/>
              <a:t>administradores,</a:t>
            </a:r>
            <a:r>
              <a:rPr spc="-125" dirty="0"/>
              <a:t> </a:t>
            </a:r>
            <a:r>
              <a:rPr spc="45" dirty="0"/>
              <a:t>proveedores</a:t>
            </a:r>
            <a:r>
              <a:rPr spc="-120" dirty="0"/>
              <a:t> </a:t>
            </a:r>
            <a:r>
              <a:rPr spc="100" dirty="0"/>
              <a:t>o</a:t>
            </a:r>
            <a:r>
              <a:rPr spc="-120" dirty="0"/>
              <a:t> </a:t>
            </a:r>
            <a:r>
              <a:rPr spc="50" dirty="0"/>
              <a:t>clientes</a:t>
            </a:r>
            <a:r>
              <a:rPr spc="-125" dirty="0"/>
              <a:t> </a:t>
            </a:r>
            <a:r>
              <a:rPr spc="-60" dirty="0"/>
              <a:t>ya</a:t>
            </a:r>
            <a:r>
              <a:rPr spc="-120" dirty="0"/>
              <a:t> </a:t>
            </a:r>
            <a:r>
              <a:rPr spc="25" dirty="0"/>
              <a:t>que</a:t>
            </a:r>
            <a:r>
              <a:rPr spc="-125" dirty="0"/>
              <a:t> </a:t>
            </a:r>
            <a:r>
              <a:rPr spc="45" dirty="0"/>
              <a:t>nos</a:t>
            </a:r>
            <a:r>
              <a:rPr spc="-120" dirty="0"/>
              <a:t> </a:t>
            </a:r>
            <a:r>
              <a:rPr spc="-55" dirty="0"/>
              <a:t>permitirá</a:t>
            </a:r>
            <a:r>
              <a:rPr spc="-125" dirty="0"/>
              <a:t> </a:t>
            </a:r>
            <a:r>
              <a:rPr spc="-5" dirty="0"/>
              <a:t>la</a:t>
            </a:r>
            <a:r>
              <a:rPr spc="-120" dirty="0"/>
              <a:t> </a:t>
            </a:r>
            <a:r>
              <a:rPr dirty="0"/>
              <a:t>optimización </a:t>
            </a:r>
            <a:r>
              <a:rPr spc="-915" dirty="0"/>
              <a:t> </a:t>
            </a:r>
            <a:r>
              <a:rPr spc="90" dirty="0"/>
              <a:t>de </a:t>
            </a:r>
            <a:r>
              <a:rPr spc="20" dirty="0"/>
              <a:t>recursos, </a:t>
            </a:r>
            <a:r>
              <a:rPr spc="85" dirty="0"/>
              <a:t>como </a:t>
            </a:r>
            <a:r>
              <a:rPr spc="-15" dirty="0"/>
              <a:t>tener </a:t>
            </a:r>
            <a:r>
              <a:rPr spc="20" dirty="0"/>
              <a:t>registros </a:t>
            </a:r>
            <a:r>
              <a:rPr spc="75" dirty="0"/>
              <a:t>completos </a:t>
            </a:r>
            <a:r>
              <a:rPr spc="-95" dirty="0"/>
              <a:t>y </a:t>
            </a:r>
            <a:r>
              <a:rPr spc="50" dirty="0"/>
              <a:t>detallados </a:t>
            </a:r>
            <a:r>
              <a:rPr spc="90" dirty="0"/>
              <a:t>de </a:t>
            </a:r>
            <a:r>
              <a:rPr spc="75" dirty="0"/>
              <a:t>todos </a:t>
            </a:r>
            <a:r>
              <a:rPr spc="90" dirty="0"/>
              <a:t>los </a:t>
            </a:r>
            <a:r>
              <a:rPr spc="25" dirty="0"/>
              <a:t>activos </a:t>
            </a:r>
            <a:r>
              <a:rPr spc="85" dirty="0"/>
              <a:t>tecnológicos </a:t>
            </a:r>
            <a:r>
              <a:rPr spc="90" dirty="0"/>
              <a:t> </a:t>
            </a:r>
            <a:r>
              <a:rPr spc="40" dirty="0"/>
              <a:t>disponibles </a:t>
            </a:r>
            <a:r>
              <a:rPr dirty="0"/>
              <a:t>en </a:t>
            </a:r>
            <a:r>
              <a:rPr spc="-90" dirty="0"/>
              <a:t>una </a:t>
            </a:r>
            <a:r>
              <a:rPr dirty="0"/>
              <a:t>organización </a:t>
            </a:r>
            <a:r>
              <a:rPr spc="-95" dirty="0"/>
              <a:t>y </a:t>
            </a:r>
            <a:r>
              <a:rPr spc="-20" dirty="0"/>
              <a:t>suministros </a:t>
            </a:r>
            <a:r>
              <a:rPr spc="-5" dirty="0"/>
              <a:t>asignados. </a:t>
            </a:r>
            <a:r>
              <a:rPr spc="-15" dirty="0"/>
              <a:t>También </a:t>
            </a:r>
            <a:r>
              <a:rPr spc="45" dirty="0"/>
              <a:t>nos </a:t>
            </a:r>
            <a:r>
              <a:rPr spc="-20" dirty="0"/>
              <a:t>permite </a:t>
            </a:r>
            <a:r>
              <a:rPr spc="-90" dirty="0"/>
              <a:t>una </a:t>
            </a:r>
            <a:r>
              <a:rPr spc="15" dirty="0"/>
              <a:t>planificación </a:t>
            </a:r>
            <a:r>
              <a:rPr spc="20" dirty="0"/>
              <a:t> </a:t>
            </a:r>
            <a:r>
              <a:rPr spc="30" dirty="0"/>
              <a:t>estratégica</a:t>
            </a:r>
            <a:r>
              <a:rPr spc="-125" dirty="0"/>
              <a:t> </a:t>
            </a:r>
            <a:r>
              <a:rPr spc="-50" dirty="0"/>
              <a:t>a</a:t>
            </a:r>
            <a:r>
              <a:rPr spc="-125" dirty="0"/>
              <a:t> </a:t>
            </a:r>
            <a:r>
              <a:rPr spc="10" dirty="0"/>
              <a:t>largo</a:t>
            </a:r>
            <a:r>
              <a:rPr spc="-125" dirty="0"/>
              <a:t> </a:t>
            </a:r>
            <a:r>
              <a:rPr spc="5" dirty="0"/>
              <a:t>plazo,</a:t>
            </a:r>
            <a:r>
              <a:rPr spc="-125" dirty="0"/>
              <a:t> </a:t>
            </a:r>
            <a:r>
              <a:rPr spc="-10" dirty="0"/>
              <a:t>permitiendo</a:t>
            </a:r>
            <a:r>
              <a:rPr spc="-125" dirty="0"/>
              <a:t> </a:t>
            </a:r>
            <a:r>
              <a:rPr spc="-15" dirty="0"/>
              <a:t>identificar</a:t>
            </a:r>
            <a:r>
              <a:rPr spc="-125" dirty="0"/>
              <a:t> </a:t>
            </a:r>
            <a:r>
              <a:rPr spc="40" dirty="0"/>
              <a:t>las</a:t>
            </a:r>
            <a:r>
              <a:rPr spc="-125" dirty="0"/>
              <a:t> </a:t>
            </a:r>
            <a:r>
              <a:rPr spc="75" dirty="0"/>
              <a:t>necesidades</a:t>
            </a:r>
            <a:r>
              <a:rPr spc="-120" dirty="0"/>
              <a:t> </a:t>
            </a:r>
            <a:r>
              <a:rPr spc="-95" dirty="0"/>
              <a:t>y</a:t>
            </a:r>
            <a:r>
              <a:rPr spc="-125" dirty="0"/>
              <a:t> </a:t>
            </a:r>
            <a:r>
              <a:rPr spc="30" dirty="0"/>
              <a:t>tendencias</a:t>
            </a:r>
            <a:r>
              <a:rPr spc="-125" dirty="0"/>
              <a:t> </a:t>
            </a:r>
            <a:r>
              <a:rPr spc="70" dirty="0"/>
              <a:t>tecnológicas</a:t>
            </a:r>
            <a:r>
              <a:rPr spc="-125" dirty="0"/>
              <a:t> </a:t>
            </a:r>
            <a:r>
              <a:rPr spc="-70" dirty="0"/>
              <a:t>futuras.</a:t>
            </a:r>
          </a:p>
          <a:p>
            <a:pPr marL="668020" marR="659765" algn="ctr">
              <a:lnSpc>
                <a:spcPts val="3670"/>
              </a:lnSpc>
              <a:spcBef>
                <a:spcPts val="210"/>
              </a:spcBef>
            </a:pPr>
            <a:r>
              <a:rPr spc="10" dirty="0"/>
              <a:t>Posteriormente </a:t>
            </a:r>
            <a:r>
              <a:rPr spc="70" dirty="0"/>
              <a:t>debemos </a:t>
            </a:r>
            <a:r>
              <a:rPr spc="-15" dirty="0"/>
              <a:t>tener </a:t>
            </a:r>
            <a:r>
              <a:rPr dirty="0"/>
              <a:t>en </a:t>
            </a:r>
            <a:r>
              <a:rPr spc="10" dirty="0"/>
              <a:t>cuenta </a:t>
            </a:r>
            <a:r>
              <a:rPr spc="90" dirty="0"/>
              <a:t>los </a:t>
            </a:r>
            <a:r>
              <a:rPr spc="105" dirty="0"/>
              <a:t>procesos </a:t>
            </a:r>
            <a:r>
              <a:rPr spc="-15" dirty="0"/>
              <a:t>internos </a:t>
            </a:r>
            <a:r>
              <a:rPr spc="90" dirty="0"/>
              <a:t>de </a:t>
            </a:r>
            <a:r>
              <a:rPr spc="65" dirty="0"/>
              <a:t>cada </a:t>
            </a:r>
            <a:r>
              <a:rPr spc="-5" dirty="0"/>
              <a:t>entidad </a:t>
            </a:r>
            <a:r>
              <a:rPr spc="-35" dirty="0"/>
              <a:t>para </a:t>
            </a:r>
            <a:r>
              <a:rPr spc="-40" dirty="0"/>
              <a:t>dar </a:t>
            </a:r>
            <a:r>
              <a:rPr spc="-35" dirty="0"/>
              <a:t> </a:t>
            </a:r>
            <a:r>
              <a:rPr spc="-15" dirty="0"/>
              <a:t>cumplimiento </a:t>
            </a:r>
            <a:r>
              <a:rPr spc="-55" dirty="0"/>
              <a:t>normativo </a:t>
            </a:r>
            <a:r>
              <a:rPr spc="-40" dirty="0"/>
              <a:t>interno </a:t>
            </a:r>
            <a:r>
              <a:rPr spc="-95" dirty="0"/>
              <a:t>y </a:t>
            </a:r>
            <a:r>
              <a:rPr spc="10" dirty="0"/>
              <a:t>buenas </a:t>
            </a:r>
            <a:r>
              <a:rPr spc="40" dirty="0"/>
              <a:t>prácticas </a:t>
            </a:r>
            <a:r>
              <a:rPr spc="60" dirty="0"/>
              <a:t>sobre </a:t>
            </a:r>
            <a:r>
              <a:rPr spc="70" dirty="0"/>
              <a:t>el </a:t>
            </a:r>
            <a:r>
              <a:rPr spc="-55" dirty="0"/>
              <a:t>manejo </a:t>
            </a:r>
            <a:r>
              <a:rPr spc="70" dirty="0"/>
              <a:t>del </a:t>
            </a:r>
            <a:r>
              <a:rPr spc="-55" dirty="0"/>
              <a:t>inventario </a:t>
            </a:r>
            <a:r>
              <a:rPr spc="80" dirty="0"/>
              <a:t>tecnológico </a:t>
            </a:r>
            <a:r>
              <a:rPr spc="-919" dirty="0"/>
              <a:t> </a:t>
            </a:r>
            <a:r>
              <a:rPr spc="20" dirty="0"/>
              <a:t>efectuando,</a:t>
            </a:r>
            <a:r>
              <a:rPr spc="-130" dirty="0"/>
              <a:t> </a:t>
            </a:r>
            <a:r>
              <a:rPr spc="25" dirty="0"/>
              <a:t>proporcionando</a:t>
            </a:r>
            <a:r>
              <a:rPr spc="-125" dirty="0"/>
              <a:t> </a:t>
            </a:r>
            <a:r>
              <a:rPr spc="20" dirty="0"/>
              <a:t>registros</a:t>
            </a:r>
            <a:r>
              <a:rPr spc="-130" dirty="0"/>
              <a:t> </a:t>
            </a:r>
            <a:r>
              <a:rPr spc="40" dirty="0"/>
              <a:t>documentados</a:t>
            </a:r>
            <a:r>
              <a:rPr spc="-125" dirty="0"/>
              <a:t> </a:t>
            </a:r>
            <a:r>
              <a:rPr spc="-50" dirty="0"/>
              <a:t>a</a:t>
            </a:r>
            <a:r>
              <a:rPr spc="-130" dirty="0"/>
              <a:t> </a:t>
            </a:r>
            <a:r>
              <a:rPr spc="15" dirty="0"/>
              <a:t>conformidad</a:t>
            </a:r>
            <a:r>
              <a:rPr spc="-125" dirty="0"/>
              <a:t> </a:t>
            </a:r>
            <a:r>
              <a:rPr spc="-95" dirty="0"/>
              <a:t>y</a:t>
            </a:r>
            <a:r>
              <a:rPr spc="-130" dirty="0"/>
              <a:t> </a:t>
            </a:r>
            <a:r>
              <a:rPr spc="-10" dirty="0"/>
              <a:t>permitiendo</a:t>
            </a:r>
            <a:r>
              <a:rPr spc="-125" dirty="0"/>
              <a:t> </a:t>
            </a:r>
            <a:r>
              <a:rPr spc="-90" dirty="0"/>
              <a:t>una</a:t>
            </a:r>
            <a:r>
              <a:rPr spc="-130" dirty="0"/>
              <a:t> </a:t>
            </a:r>
            <a:r>
              <a:rPr spc="25" dirty="0"/>
              <a:t>gestión </a:t>
            </a:r>
            <a:r>
              <a:rPr spc="-915" dirty="0"/>
              <a:t> </a:t>
            </a:r>
            <a:r>
              <a:rPr spc="40" dirty="0"/>
              <a:t>adecuada</a:t>
            </a:r>
            <a:r>
              <a:rPr spc="-135" dirty="0"/>
              <a:t> </a:t>
            </a:r>
            <a:r>
              <a:rPr spc="90" dirty="0"/>
              <a:t>de</a:t>
            </a:r>
            <a:r>
              <a:rPr spc="-130" dirty="0"/>
              <a:t> </a:t>
            </a:r>
            <a:r>
              <a:rPr spc="90" dirty="0"/>
              <a:t>los</a:t>
            </a:r>
            <a:r>
              <a:rPr spc="-130" dirty="0"/>
              <a:t> </a:t>
            </a:r>
            <a:r>
              <a:rPr spc="25" dirty="0"/>
              <a:t>activos</a:t>
            </a:r>
            <a:r>
              <a:rPr spc="-130" dirty="0"/>
              <a:t> </a:t>
            </a:r>
            <a:r>
              <a:rPr spc="55" dirty="0"/>
              <a:t>tecnológicos.</a:t>
            </a:r>
          </a:p>
          <a:p>
            <a:pPr marL="13335" marR="5080" algn="ctr">
              <a:lnSpc>
                <a:spcPts val="3670"/>
              </a:lnSpc>
            </a:pPr>
            <a:r>
              <a:rPr spc="-15" dirty="0"/>
              <a:t>Finalmente</a:t>
            </a:r>
            <a:r>
              <a:rPr spc="-120" dirty="0"/>
              <a:t> </a:t>
            </a:r>
            <a:r>
              <a:rPr spc="70" dirty="0"/>
              <a:t>podemos</a:t>
            </a:r>
            <a:r>
              <a:rPr spc="-120" dirty="0"/>
              <a:t> </a:t>
            </a:r>
            <a:r>
              <a:rPr spc="40" dirty="0"/>
              <a:t>decir</a:t>
            </a:r>
            <a:r>
              <a:rPr spc="-120" dirty="0"/>
              <a:t> </a:t>
            </a:r>
            <a:r>
              <a:rPr spc="25" dirty="0"/>
              <a:t>que</a:t>
            </a:r>
            <a:r>
              <a:rPr spc="-114" dirty="0"/>
              <a:t> </a:t>
            </a:r>
            <a:r>
              <a:rPr spc="225" dirty="0"/>
              <a:t>WM</a:t>
            </a:r>
            <a:r>
              <a:rPr spc="-120" dirty="0"/>
              <a:t> </a:t>
            </a:r>
            <a:r>
              <a:rPr spc="-90" dirty="0"/>
              <a:t>Inventory</a:t>
            </a:r>
            <a:r>
              <a:rPr spc="-120" dirty="0"/>
              <a:t> </a:t>
            </a:r>
            <a:r>
              <a:rPr dirty="0"/>
              <a:t>Company</a:t>
            </a:r>
            <a:r>
              <a:rPr spc="-114" dirty="0"/>
              <a:t> </a:t>
            </a:r>
            <a:r>
              <a:rPr spc="-15" dirty="0"/>
              <a:t>or</a:t>
            </a:r>
            <a:r>
              <a:rPr spc="-120" dirty="0"/>
              <a:t> </a:t>
            </a:r>
            <a:r>
              <a:rPr spc="30" dirty="0"/>
              <a:t>Business</a:t>
            </a:r>
            <a:r>
              <a:rPr spc="-120" dirty="0"/>
              <a:t> </a:t>
            </a:r>
            <a:r>
              <a:rPr spc="5" dirty="0"/>
              <a:t>proporcionará</a:t>
            </a:r>
            <a:r>
              <a:rPr spc="-120" dirty="0"/>
              <a:t> </a:t>
            </a:r>
            <a:r>
              <a:rPr spc="-90" dirty="0"/>
              <a:t>una</a:t>
            </a:r>
            <a:r>
              <a:rPr spc="-114" dirty="0"/>
              <a:t> </a:t>
            </a:r>
            <a:r>
              <a:rPr spc="-35" dirty="0"/>
              <a:t>visión</a:t>
            </a:r>
            <a:r>
              <a:rPr spc="-120" dirty="0"/>
              <a:t> </a:t>
            </a:r>
            <a:r>
              <a:rPr spc="45" dirty="0"/>
              <a:t>completa </a:t>
            </a:r>
            <a:r>
              <a:rPr spc="-915" dirty="0"/>
              <a:t> </a:t>
            </a:r>
            <a:r>
              <a:rPr spc="90" dirty="0"/>
              <a:t>de</a:t>
            </a:r>
            <a:r>
              <a:rPr spc="-125" dirty="0"/>
              <a:t> </a:t>
            </a:r>
            <a:r>
              <a:rPr spc="90" dirty="0"/>
              <a:t>los</a:t>
            </a:r>
            <a:r>
              <a:rPr spc="-125" dirty="0"/>
              <a:t> </a:t>
            </a:r>
            <a:r>
              <a:rPr spc="25" dirty="0"/>
              <a:t>activos</a:t>
            </a:r>
            <a:r>
              <a:rPr spc="-125" dirty="0"/>
              <a:t> </a:t>
            </a:r>
            <a:r>
              <a:rPr spc="60" dirty="0"/>
              <a:t>tecnológicos,</a:t>
            </a:r>
            <a:r>
              <a:rPr spc="-125" dirty="0"/>
              <a:t> </a:t>
            </a:r>
            <a:r>
              <a:rPr spc="-35" dirty="0"/>
              <a:t>optimizar</a:t>
            </a:r>
            <a:r>
              <a:rPr spc="-125" dirty="0"/>
              <a:t> </a:t>
            </a:r>
            <a:r>
              <a:rPr spc="-5" dirty="0"/>
              <a:t>la</a:t>
            </a:r>
            <a:r>
              <a:rPr spc="-125" dirty="0"/>
              <a:t> </a:t>
            </a:r>
            <a:r>
              <a:rPr spc="-10" dirty="0"/>
              <a:t>utilización</a:t>
            </a:r>
            <a:r>
              <a:rPr spc="-125" dirty="0"/>
              <a:t> </a:t>
            </a:r>
            <a:r>
              <a:rPr spc="90" dirty="0"/>
              <a:t>de</a:t>
            </a:r>
            <a:r>
              <a:rPr spc="-125" dirty="0"/>
              <a:t> </a:t>
            </a:r>
            <a:r>
              <a:rPr spc="20" dirty="0"/>
              <a:t>recursos,</a:t>
            </a:r>
            <a:r>
              <a:rPr spc="-125" dirty="0"/>
              <a:t> </a:t>
            </a:r>
            <a:r>
              <a:rPr spc="-15" dirty="0"/>
              <a:t>facilitar</a:t>
            </a:r>
            <a:r>
              <a:rPr spc="-125" dirty="0"/>
              <a:t> </a:t>
            </a:r>
            <a:r>
              <a:rPr spc="-5" dirty="0"/>
              <a:t>la</a:t>
            </a:r>
            <a:r>
              <a:rPr spc="-125" dirty="0"/>
              <a:t> </a:t>
            </a:r>
            <a:r>
              <a:rPr spc="15" dirty="0"/>
              <a:t>planificación</a:t>
            </a:r>
            <a:r>
              <a:rPr spc="-125" dirty="0"/>
              <a:t> </a:t>
            </a:r>
            <a:r>
              <a:rPr spc="10" dirty="0"/>
              <a:t>estratégica,</a:t>
            </a:r>
            <a:r>
              <a:rPr spc="-125" dirty="0"/>
              <a:t> </a:t>
            </a:r>
            <a:r>
              <a:rPr spc="-95" dirty="0"/>
              <a:t>y </a:t>
            </a:r>
            <a:r>
              <a:rPr spc="-90" dirty="0"/>
              <a:t> </a:t>
            </a:r>
            <a:r>
              <a:rPr spc="-20" dirty="0"/>
              <a:t>cumplir </a:t>
            </a:r>
            <a:r>
              <a:rPr spc="85" dirty="0"/>
              <a:t>con </a:t>
            </a:r>
            <a:r>
              <a:rPr spc="90" dirty="0"/>
              <a:t>los </a:t>
            </a:r>
            <a:r>
              <a:rPr spc="10" dirty="0"/>
              <a:t>requisitos </a:t>
            </a:r>
            <a:r>
              <a:rPr spc="-60" dirty="0"/>
              <a:t>normativos. </a:t>
            </a:r>
            <a:r>
              <a:rPr spc="65" dirty="0"/>
              <a:t>Los </a:t>
            </a:r>
            <a:r>
              <a:rPr spc="70" dirty="0"/>
              <a:t>cuales </a:t>
            </a:r>
            <a:r>
              <a:rPr spc="-10" dirty="0"/>
              <a:t>contribuyen </a:t>
            </a:r>
            <a:r>
              <a:rPr spc="-50" dirty="0"/>
              <a:t>a </a:t>
            </a:r>
            <a:r>
              <a:rPr spc="-5" dirty="0"/>
              <a:t>la </a:t>
            </a:r>
            <a:r>
              <a:rPr spc="35" dirty="0"/>
              <a:t>eficiencia </a:t>
            </a:r>
            <a:r>
              <a:rPr spc="-40" dirty="0"/>
              <a:t>operativa, </a:t>
            </a:r>
            <a:r>
              <a:rPr spc="70" dirty="0"/>
              <a:t>el </a:t>
            </a:r>
            <a:r>
              <a:rPr spc="20" dirty="0"/>
              <a:t>crecimiento </a:t>
            </a:r>
            <a:r>
              <a:rPr spc="-919" dirty="0"/>
              <a:t> </a:t>
            </a:r>
            <a:r>
              <a:rPr spc="50" dirty="0"/>
              <a:t>sostenible</a:t>
            </a:r>
            <a:r>
              <a:rPr spc="-130" dirty="0"/>
              <a:t> </a:t>
            </a:r>
            <a:r>
              <a:rPr spc="-95" dirty="0"/>
              <a:t>y</a:t>
            </a:r>
            <a:r>
              <a:rPr spc="-130" dirty="0"/>
              <a:t> </a:t>
            </a:r>
            <a:r>
              <a:rPr spc="70" dirty="0"/>
              <a:t>el</a:t>
            </a:r>
            <a:r>
              <a:rPr spc="-130" dirty="0"/>
              <a:t> </a:t>
            </a:r>
            <a:r>
              <a:rPr spc="-15" dirty="0"/>
              <a:t>cumplimiento</a:t>
            </a:r>
            <a:r>
              <a:rPr spc="-125" dirty="0"/>
              <a:t> </a:t>
            </a:r>
            <a:r>
              <a:rPr spc="90" dirty="0"/>
              <a:t>de</a:t>
            </a:r>
            <a:r>
              <a:rPr spc="-130" dirty="0"/>
              <a:t> </a:t>
            </a:r>
            <a:r>
              <a:rPr spc="90" dirty="0"/>
              <a:t>los</a:t>
            </a:r>
            <a:r>
              <a:rPr spc="-130" dirty="0"/>
              <a:t> </a:t>
            </a:r>
            <a:r>
              <a:rPr dirty="0"/>
              <a:t>objetivos</a:t>
            </a:r>
            <a:r>
              <a:rPr spc="-125" dirty="0"/>
              <a:t> </a:t>
            </a:r>
            <a:r>
              <a:rPr spc="90" dirty="0"/>
              <a:t>de</a:t>
            </a:r>
            <a:r>
              <a:rPr spc="-130" dirty="0"/>
              <a:t> </a:t>
            </a:r>
            <a:r>
              <a:rPr spc="40" dirty="0"/>
              <a:t>las</a:t>
            </a:r>
            <a:r>
              <a:rPr spc="-130" dirty="0"/>
              <a:t> </a:t>
            </a:r>
            <a:r>
              <a:rPr spc="20" dirty="0"/>
              <a:t>diferentes</a:t>
            </a:r>
            <a:r>
              <a:rPr spc="-125" dirty="0"/>
              <a:t> </a:t>
            </a:r>
            <a:r>
              <a:rPr dirty="0"/>
              <a:t>organizaciones.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"/>
            <a:ext cx="18289270" cy="2715260"/>
            <a:chOff x="0" y="1"/>
            <a:chExt cx="18289270" cy="27152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0974" y="1"/>
              <a:ext cx="2877866" cy="19612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"/>
              <a:ext cx="715862" cy="25136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699" y="1"/>
              <a:ext cx="3686174" cy="271489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90860" y="273244"/>
            <a:ext cx="7706359" cy="1228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850" spc="785" dirty="0">
                <a:solidFill>
                  <a:srgbClr val="FFFFFF"/>
                </a:solidFill>
              </a:rPr>
              <a:t>Justificación.</a:t>
            </a:r>
            <a:endParaRPr sz="7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8125" y="7160177"/>
            <a:ext cx="2342203" cy="312682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653030" cy="3673475"/>
            <a:chOff x="0" y="0"/>
            <a:chExt cx="2653030" cy="3673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652855" cy="36734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373369" cy="20173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1340" y="1934102"/>
            <a:ext cx="14507844" cy="74542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500" spc="105" dirty="0">
                <a:solidFill>
                  <a:srgbClr val="040405"/>
                </a:solidFill>
                <a:latin typeface="Verdana"/>
                <a:cs typeface="Verdana"/>
              </a:rPr>
              <a:t>El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45" dirty="0">
                <a:solidFill>
                  <a:srgbClr val="040405"/>
                </a:solidFill>
                <a:latin typeface="Verdana"/>
                <a:cs typeface="Verdana"/>
              </a:rPr>
              <a:t>alcance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que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2500" spc="-6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60" dirty="0">
                <a:solidFill>
                  <a:srgbClr val="040405"/>
                </a:solidFill>
                <a:latin typeface="Verdana"/>
                <a:cs typeface="Verdana"/>
              </a:rPr>
              <a:t>iene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305" dirty="0">
                <a:solidFill>
                  <a:srgbClr val="040405"/>
                </a:solidFill>
                <a:latin typeface="Verdana"/>
                <a:cs typeface="Verdana"/>
              </a:rPr>
              <a:t>WM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040405"/>
                </a:solidFill>
                <a:latin typeface="Verdana"/>
                <a:cs typeface="Verdana"/>
              </a:rPr>
              <a:t>Inventory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040405"/>
                </a:solidFill>
                <a:latin typeface="Verdana"/>
                <a:cs typeface="Verdana"/>
              </a:rPr>
              <a:t>Company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or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Business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40" dirty="0">
                <a:solidFill>
                  <a:srgbClr val="040405"/>
                </a:solidFill>
                <a:latin typeface="Verdana"/>
                <a:cs typeface="Verdana"/>
              </a:rPr>
              <a:t>consiste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040405"/>
                </a:solidFill>
                <a:latin typeface="Verdana"/>
                <a:cs typeface="Verdana"/>
              </a:rPr>
              <a:t>en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70" dirty="0">
                <a:solidFill>
                  <a:srgbClr val="040405"/>
                </a:solidFill>
                <a:latin typeface="Verdana"/>
                <a:cs typeface="Verdana"/>
              </a:rPr>
              <a:t>el</a:t>
            </a:r>
            <a:endParaRPr sz="2500">
              <a:latin typeface="Verdana"/>
              <a:cs typeface="Verdana"/>
            </a:endParaRPr>
          </a:p>
          <a:p>
            <a:pPr marL="12700" marR="662940">
              <a:lnSpc>
                <a:spcPct val="114700"/>
              </a:lnSpc>
            </a:pP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diseño,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0" dirty="0">
                <a:solidFill>
                  <a:srgbClr val="040405"/>
                </a:solidFill>
                <a:latin typeface="Verdana"/>
                <a:cs typeface="Verdana"/>
              </a:rPr>
              <a:t>desarrollo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implementación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040405"/>
                </a:solidFill>
                <a:latin typeface="Verdana"/>
                <a:cs typeface="Verdana"/>
              </a:rPr>
              <a:t>un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control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040405"/>
                </a:solidFill>
                <a:latin typeface="Verdana"/>
                <a:cs typeface="Verdana"/>
              </a:rPr>
              <a:t>inventario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activos </a:t>
            </a:r>
            <a:r>
              <a:rPr sz="2500" spc="-86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80" dirty="0">
                <a:solidFill>
                  <a:srgbClr val="040405"/>
                </a:solidFill>
                <a:latin typeface="Verdana"/>
                <a:cs typeface="Verdana"/>
              </a:rPr>
              <a:t>Tecnológicos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40" dirty="0">
                <a:solidFill>
                  <a:srgbClr val="040405"/>
                </a:solidFill>
                <a:latin typeface="Verdana"/>
                <a:cs typeface="Verdana"/>
              </a:rPr>
              <a:t>compuesto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0" dirty="0">
                <a:solidFill>
                  <a:srgbClr val="040405"/>
                </a:solidFill>
                <a:latin typeface="Verdana"/>
                <a:cs typeface="Verdana"/>
              </a:rPr>
              <a:t>por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diferentes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interfaces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que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040405"/>
                </a:solidFill>
                <a:latin typeface="Verdana"/>
                <a:cs typeface="Verdana"/>
              </a:rPr>
              <a:t>permitirán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60" dirty="0">
                <a:solidFill>
                  <a:srgbClr val="040405"/>
                </a:solidFill>
                <a:latin typeface="Verdana"/>
                <a:cs typeface="Verdana"/>
              </a:rPr>
              <a:t>realizar</a:t>
            </a:r>
            <a:endParaRPr sz="2500">
              <a:latin typeface="Verdana"/>
              <a:cs typeface="Verdana"/>
            </a:endParaRPr>
          </a:p>
          <a:p>
            <a:pPr marL="12700" marR="95885">
              <a:lnSpc>
                <a:spcPct val="114700"/>
              </a:lnSpc>
            </a:pP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450" dirty="0">
                <a:solidFill>
                  <a:srgbClr val="040405"/>
                </a:solidFill>
                <a:latin typeface="Verdana"/>
                <a:cs typeface="Verdana"/>
              </a:rPr>
              <a:t>cc</a:t>
            </a:r>
            <a:r>
              <a:rPr sz="2500" spc="125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10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90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450" dirty="0">
                <a:solidFill>
                  <a:srgbClr val="040405"/>
                </a:solidFill>
                <a:latin typeface="Verdana"/>
                <a:cs typeface="Verdana"/>
              </a:rPr>
              <a:t>c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65" dirty="0">
                <a:solidFill>
                  <a:srgbClr val="040405"/>
                </a:solidFill>
                <a:latin typeface="Verdana"/>
                <a:cs typeface="Verdana"/>
              </a:rPr>
              <a:t>m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-630" dirty="0">
                <a:solidFill>
                  <a:srgbClr val="040405"/>
                </a:solidFill>
                <a:latin typeface="Verdana"/>
                <a:cs typeface="Verdana"/>
              </a:rPr>
              <a:t>: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80" dirty="0">
                <a:solidFill>
                  <a:srgbClr val="040405"/>
                </a:solidFill>
                <a:latin typeface="Verdana"/>
                <a:cs typeface="Verdana"/>
              </a:rPr>
              <a:t>g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33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165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2500" spc="125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10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-160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10" dirty="0">
                <a:solidFill>
                  <a:srgbClr val="040405"/>
                </a:solidFill>
                <a:latin typeface="Verdana"/>
                <a:cs typeface="Verdana"/>
              </a:rPr>
              <a:t>u</a:t>
            </a:r>
            <a:r>
              <a:rPr sz="2500" spc="33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110" dirty="0">
                <a:solidFill>
                  <a:srgbClr val="040405"/>
                </a:solidFill>
                <a:latin typeface="Verdana"/>
                <a:cs typeface="Verdana"/>
              </a:rPr>
              <a:t>u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2500" spc="125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33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-235" dirty="0">
                <a:solidFill>
                  <a:srgbClr val="040405"/>
                </a:solidFill>
                <a:latin typeface="Verdana"/>
                <a:cs typeface="Verdana"/>
              </a:rPr>
              <a:t>,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80" dirty="0">
                <a:solidFill>
                  <a:srgbClr val="040405"/>
                </a:solidFill>
                <a:latin typeface="Verdana"/>
                <a:cs typeface="Verdana"/>
              </a:rPr>
              <a:t>g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33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165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2500" spc="125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10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-160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25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2500" spc="10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2500" spc="65" dirty="0">
                <a:solidFill>
                  <a:srgbClr val="040405"/>
                </a:solidFill>
                <a:latin typeface="Verdana"/>
                <a:cs typeface="Verdana"/>
              </a:rPr>
              <a:t>v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105" dirty="0">
                <a:solidFill>
                  <a:srgbClr val="040405"/>
                </a:solidFill>
                <a:latin typeface="Verdana"/>
                <a:cs typeface="Verdana"/>
              </a:rPr>
              <a:t>n</a:t>
            </a:r>
            <a:r>
              <a:rPr sz="2500" spc="165" dirty="0">
                <a:solidFill>
                  <a:srgbClr val="040405"/>
                </a:solidFill>
                <a:latin typeface="Verdana"/>
                <a:cs typeface="Verdana"/>
              </a:rPr>
              <a:t>t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2500" spc="125" dirty="0">
                <a:solidFill>
                  <a:srgbClr val="040405"/>
                </a:solidFill>
                <a:latin typeface="Verdana"/>
                <a:cs typeface="Verdana"/>
              </a:rPr>
              <a:t>i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o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75" dirty="0">
                <a:solidFill>
                  <a:srgbClr val="040405"/>
                </a:solidFill>
                <a:latin typeface="Verdana"/>
                <a:cs typeface="Verdana"/>
              </a:rPr>
              <a:t>d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50" dirty="0">
                <a:solidFill>
                  <a:srgbClr val="040405"/>
                </a:solidFill>
                <a:latin typeface="Verdana"/>
                <a:cs typeface="Verdana"/>
              </a:rPr>
              <a:t>l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90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65" dirty="0">
                <a:solidFill>
                  <a:srgbClr val="040405"/>
                </a:solidFill>
                <a:latin typeface="Verdana"/>
                <a:cs typeface="Verdana"/>
              </a:rPr>
              <a:t>m</a:t>
            </a:r>
            <a:r>
              <a:rPr sz="2500" spc="275" dirty="0">
                <a:solidFill>
                  <a:srgbClr val="040405"/>
                </a:solidFill>
                <a:latin typeface="Verdana"/>
                <a:cs typeface="Verdana"/>
              </a:rPr>
              <a:t>p</a:t>
            </a:r>
            <a:r>
              <a:rPr sz="2500" spc="85" dirty="0">
                <a:solidFill>
                  <a:srgbClr val="040405"/>
                </a:solidFill>
                <a:latin typeface="Verdana"/>
                <a:cs typeface="Verdana"/>
              </a:rPr>
              <a:t>r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e</a:t>
            </a:r>
            <a:r>
              <a:rPr sz="2500" spc="335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90" dirty="0">
                <a:solidFill>
                  <a:srgbClr val="040405"/>
                </a:solidFill>
                <a:latin typeface="Verdana"/>
                <a:cs typeface="Verdana"/>
              </a:rPr>
              <a:t>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040405"/>
                </a:solidFill>
                <a:latin typeface="Verdana"/>
                <a:cs typeface="Verdana"/>
              </a:rPr>
              <a:t>y</a:t>
            </a:r>
            <a:r>
              <a:rPr sz="2500" dirty="0">
                <a:solidFill>
                  <a:srgbClr val="040405"/>
                </a:solidFill>
                <a:latin typeface="Verdana"/>
                <a:cs typeface="Verdana"/>
              </a:rPr>
              <a:t>/</a:t>
            </a:r>
            <a:r>
              <a:rPr sz="2500" spc="-63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60" dirty="0">
                <a:solidFill>
                  <a:srgbClr val="040405"/>
                </a:solidFill>
                <a:latin typeface="Verdana"/>
                <a:cs typeface="Verdana"/>
              </a:rPr>
              <a:t>o 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sucursales,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gestionar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0" dirty="0">
                <a:solidFill>
                  <a:srgbClr val="040405"/>
                </a:solidFill>
                <a:latin typeface="Verdana"/>
                <a:cs typeface="Verdana"/>
              </a:rPr>
              <a:t>elementos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activos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50" dirty="0">
                <a:solidFill>
                  <a:srgbClr val="040405"/>
                </a:solidFill>
                <a:latin typeface="Verdana"/>
                <a:cs typeface="Verdana"/>
              </a:rPr>
              <a:t>tecnológicos,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40405"/>
                </a:solidFill>
                <a:latin typeface="Verdana"/>
                <a:cs typeface="Verdana"/>
              </a:rPr>
              <a:t>generar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040405"/>
                </a:solidFill>
                <a:latin typeface="Verdana"/>
                <a:cs typeface="Verdana"/>
              </a:rPr>
              <a:t>y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gestionar </a:t>
            </a:r>
            <a:r>
              <a:rPr sz="2500" spc="-86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70" dirty="0">
                <a:solidFill>
                  <a:srgbClr val="040405"/>
                </a:solidFill>
                <a:latin typeface="Verdana"/>
                <a:cs typeface="Verdana"/>
              </a:rPr>
              <a:t>requerimientos,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solicitar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9" dirty="0">
                <a:solidFill>
                  <a:srgbClr val="040405"/>
                </a:solidFill>
                <a:latin typeface="Verdana"/>
                <a:cs typeface="Verdana"/>
              </a:rPr>
              <a:t>soporte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040405"/>
                </a:solidFill>
                <a:latin typeface="Verdana"/>
                <a:cs typeface="Verdana"/>
              </a:rPr>
              <a:t>al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aplicativo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040405"/>
                </a:solidFill>
                <a:latin typeface="Verdana"/>
                <a:cs typeface="Verdana"/>
              </a:rPr>
              <a:t>y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040405"/>
                </a:solidFill>
                <a:latin typeface="Verdana"/>
                <a:cs typeface="Verdana"/>
              </a:rPr>
              <a:t>gestión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040405"/>
                </a:solidFill>
                <a:latin typeface="Verdana"/>
                <a:cs typeface="Verdana"/>
              </a:rPr>
              <a:t>proveedores.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Verdana"/>
              <a:cs typeface="Verdana"/>
            </a:endParaRPr>
          </a:p>
          <a:p>
            <a:pPr marL="12700" marR="207645" algn="just">
              <a:lnSpc>
                <a:spcPct val="114700"/>
              </a:lnSpc>
            </a:pPr>
            <a:r>
              <a:rPr sz="2500" spc="70" dirty="0">
                <a:solidFill>
                  <a:srgbClr val="040405"/>
                </a:solidFill>
                <a:latin typeface="Verdana"/>
                <a:cs typeface="Verdana"/>
              </a:rPr>
              <a:t>Sin </a:t>
            </a:r>
            <a:r>
              <a:rPr sz="2500" spc="165" dirty="0">
                <a:solidFill>
                  <a:srgbClr val="040405"/>
                </a:solidFill>
                <a:latin typeface="Verdana"/>
                <a:cs typeface="Verdana"/>
              </a:rPr>
              <a:t>embargo,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internamente </a:t>
            </a:r>
            <a:r>
              <a:rPr sz="2500" spc="95" dirty="0">
                <a:solidFill>
                  <a:srgbClr val="040405"/>
                </a:solidFill>
                <a:latin typeface="Verdana"/>
                <a:cs typeface="Verdana"/>
              </a:rPr>
              <a:t>la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implementación </a:t>
            </a:r>
            <a:r>
              <a:rPr sz="2500" spc="135" dirty="0">
                <a:solidFill>
                  <a:srgbClr val="040405"/>
                </a:solidFill>
                <a:latin typeface="Verdana"/>
                <a:cs typeface="Verdana"/>
              </a:rPr>
              <a:t>permitirá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identificar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los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activos </a:t>
            </a:r>
            <a:r>
              <a:rPr sz="2500" spc="204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70" dirty="0">
                <a:solidFill>
                  <a:srgbClr val="040405"/>
                </a:solidFill>
                <a:latin typeface="Verdana"/>
                <a:cs typeface="Verdana"/>
              </a:rPr>
              <a:t>tecnológicos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que </a:t>
            </a:r>
            <a:r>
              <a:rPr sz="2500" spc="160" dirty="0">
                <a:solidFill>
                  <a:srgbClr val="040405"/>
                </a:solidFill>
                <a:latin typeface="Verdana"/>
                <a:cs typeface="Verdana"/>
              </a:rPr>
              <a:t>serán </a:t>
            </a:r>
            <a:r>
              <a:rPr sz="2500" spc="229" dirty="0">
                <a:solidFill>
                  <a:srgbClr val="040405"/>
                </a:solidFill>
                <a:latin typeface="Verdana"/>
                <a:cs typeface="Verdana"/>
              </a:rPr>
              <a:t>gestionados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adicionalmente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definirá qué </a:t>
            </a:r>
            <a:r>
              <a:rPr sz="2500" spc="175" dirty="0">
                <a:solidFill>
                  <a:srgbClr val="040405"/>
                </a:solidFill>
                <a:latin typeface="Verdana"/>
                <a:cs typeface="Verdana"/>
              </a:rPr>
              <a:t>información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se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040405"/>
                </a:solidFill>
                <a:latin typeface="Verdana"/>
                <a:cs typeface="Verdana"/>
              </a:rPr>
              <a:t>recopilará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sobre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5" dirty="0">
                <a:solidFill>
                  <a:srgbClr val="040405"/>
                </a:solidFill>
                <a:latin typeface="Verdana"/>
                <a:cs typeface="Verdana"/>
              </a:rPr>
              <a:t>cada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activo,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9" dirty="0">
                <a:solidFill>
                  <a:srgbClr val="040405"/>
                </a:solidFill>
                <a:latin typeface="Verdana"/>
                <a:cs typeface="Verdana"/>
              </a:rPr>
              <a:t>como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040405"/>
                </a:solidFill>
                <a:latin typeface="Verdana"/>
                <a:cs typeface="Verdana"/>
              </a:rPr>
              <a:t>número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65" dirty="0">
                <a:solidFill>
                  <a:srgbClr val="040405"/>
                </a:solidFill>
                <a:latin typeface="Verdana"/>
                <a:cs typeface="Verdana"/>
              </a:rPr>
              <a:t>serie,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modelo,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5" dirty="0">
                <a:solidFill>
                  <a:srgbClr val="040405"/>
                </a:solidFill>
                <a:latin typeface="Verdana"/>
                <a:cs typeface="Verdana"/>
              </a:rPr>
              <a:t>fecha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endParaRPr sz="25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adquisición,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proveedor,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040405"/>
                </a:solidFill>
                <a:latin typeface="Verdana"/>
                <a:cs typeface="Verdana"/>
              </a:rPr>
              <a:t>ubicación,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estado,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etc.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150" dirty="0">
                <a:solidFill>
                  <a:srgbClr val="040405"/>
                </a:solidFill>
                <a:latin typeface="Verdana"/>
                <a:cs typeface="Verdana"/>
              </a:rPr>
              <a:t>Es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60" dirty="0">
                <a:solidFill>
                  <a:srgbClr val="040405"/>
                </a:solidFill>
                <a:latin typeface="Verdana"/>
                <a:cs typeface="Verdana"/>
              </a:rPr>
              <a:t>importante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tener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040405"/>
                </a:solidFill>
                <a:latin typeface="Verdana"/>
                <a:cs typeface="Verdana"/>
              </a:rPr>
              <a:t>en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cuenta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que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70" dirty="0">
                <a:solidFill>
                  <a:srgbClr val="040405"/>
                </a:solidFill>
                <a:latin typeface="Verdana"/>
                <a:cs typeface="Verdana"/>
              </a:rPr>
              <a:t>el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45" dirty="0">
                <a:solidFill>
                  <a:srgbClr val="040405"/>
                </a:solidFill>
                <a:latin typeface="Verdana"/>
                <a:cs typeface="Verdana"/>
              </a:rPr>
              <a:t>alcance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75" dirty="0">
                <a:solidFill>
                  <a:srgbClr val="040405"/>
                </a:solidFill>
                <a:latin typeface="Verdana"/>
                <a:cs typeface="Verdana"/>
              </a:rPr>
              <a:t>específico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040405"/>
                </a:solidFill>
                <a:latin typeface="Verdana"/>
                <a:cs typeface="Verdana"/>
              </a:rPr>
              <a:t>un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9" dirty="0">
                <a:solidFill>
                  <a:srgbClr val="040405"/>
                </a:solidFill>
                <a:latin typeface="Verdana"/>
                <a:cs typeface="Verdana"/>
              </a:rPr>
              <a:t>proyecto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700"/>
              </a:lnSpc>
            </a:pPr>
            <a:r>
              <a:rPr sz="2500" spc="204" dirty="0">
                <a:solidFill>
                  <a:srgbClr val="040405"/>
                </a:solidFill>
                <a:latin typeface="Verdana"/>
                <a:cs typeface="Verdana"/>
              </a:rPr>
              <a:t>gestión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040405"/>
                </a:solidFill>
                <a:latin typeface="Verdana"/>
                <a:cs typeface="Verdana"/>
              </a:rPr>
              <a:t>inventario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040405"/>
                </a:solidFill>
                <a:latin typeface="Verdana"/>
                <a:cs typeface="Verdana"/>
              </a:rPr>
              <a:t>activos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70" dirty="0">
                <a:solidFill>
                  <a:srgbClr val="040405"/>
                </a:solidFill>
                <a:latin typeface="Verdana"/>
                <a:cs typeface="Verdana"/>
              </a:rPr>
              <a:t>tecnológicos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040405"/>
                </a:solidFill>
                <a:latin typeface="Verdana"/>
                <a:cs typeface="Verdana"/>
              </a:rPr>
              <a:t>ayudara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040405"/>
                </a:solidFill>
                <a:latin typeface="Verdana"/>
                <a:cs typeface="Verdana"/>
              </a:rPr>
              <a:t>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040405"/>
                </a:solidFill>
                <a:latin typeface="Verdana"/>
                <a:cs typeface="Verdana"/>
              </a:rPr>
              <a:t>mantener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50" dirty="0">
                <a:solidFill>
                  <a:srgbClr val="040405"/>
                </a:solidFill>
                <a:latin typeface="Verdana"/>
                <a:cs typeface="Verdana"/>
              </a:rPr>
              <a:t>una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60" dirty="0">
                <a:solidFill>
                  <a:srgbClr val="040405"/>
                </a:solidFill>
                <a:latin typeface="Verdana"/>
                <a:cs typeface="Verdana"/>
              </a:rPr>
              <a:t>revisión </a:t>
            </a:r>
            <a:r>
              <a:rPr sz="2500" spc="-86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0" dirty="0">
                <a:solidFill>
                  <a:srgbClr val="040405"/>
                </a:solidFill>
                <a:latin typeface="Verdana"/>
                <a:cs typeface="Verdana"/>
              </a:rPr>
              <a:t>adecuada</a:t>
            </a:r>
            <a:r>
              <a:rPr sz="2500" spc="31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040405"/>
                </a:solidFill>
                <a:latin typeface="Verdana"/>
                <a:cs typeface="Verdana"/>
              </a:rPr>
              <a:t>y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organizada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sobre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sus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5" dirty="0">
                <a:solidFill>
                  <a:srgbClr val="040405"/>
                </a:solidFill>
                <a:latin typeface="Verdana"/>
                <a:cs typeface="Verdana"/>
              </a:rPr>
              <a:t>dispositivos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70" dirty="0">
                <a:solidFill>
                  <a:srgbClr val="040405"/>
                </a:solidFill>
                <a:latin typeface="Verdana"/>
                <a:cs typeface="Verdana"/>
              </a:rPr>
              <a:t>tecnológicos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040405"/>
                </a:solidFill>
                <a:latin typeface="Verdana"/>
                <a:cs typeface="Verdana"/>
              </a:rPr>
              <a:t>y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040405"/>
                </a:solidFill>
                <a:latin typeface="Verdana"/>
                <a:cs typeface="Verdana"/>
              </a:rPr>
              <a:t>permitirá</a:t>
            </a:r>
            <a:endParaRPr sz="2500">
              <a:latin typeface="Verdana"/>
              <a:cs typeface="Verdana"/>
            </a:endParaRPr>
          </a:p>
          <a:p>
            <a:pPr marL="12700" marR="374015">
              <a:lnSpc>
                <a:spcPct val="114700"/>
              </a:lnSpc>
            </a:pPr>
            <a:r>
              <a:rPr sz="2500" spc="160" dirty="0">
                <a:solidFill>
                  <a:srgbClr val="040405"/>
                </a:solidFill>
                <a:latin typeface="Verdana"/>
                <a:cs typeface="Verdana"/>
              </a:rPr>
              <a:t>realizar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040405"/>
                </a:solidFill>
                <a:latin typeface="Verdana"/>
                <a:cs typeface="Verdana"/>
              </a:rPr>
              <a:t>un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040405"/>
                </a:solidFill>
                <a:latin typeface="Verdana"/>
                <a:cs typeface="Verdana"/>
              </a:rPr>
              <a:t>análisis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detallado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los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95" dirty="0">
                <a:solidFill>
                  <a:srgbClr val="040405"/>
                </a:solidFill>
                <a:latin typeface="Verdana"/>
                <a:cs typeface="Verdana"/>
              </a:rPr>
              <a:t>requisitos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necesario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20" dirty="0">
                <a:solidFill>
                  <a:srgbClr val="040405"/>
                </a:solidFill>
                <a:latin typeface="Verdana"/>
                <a:cs typeface="Verdana"/>
              </a:rPr>
              <a:t>para</a:t>
            </a:r>
            <a:r>
              <a:rPr sz="2500" spc="33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040405"/>
                </a:solidFill>
                <a:latin typeface="Verdana"/>
                <a:cs typeface="Verdana"/>
              </a:rPr>
              <a:t>garantizar</a:t>
            </a:r>
            <a:r>
              <a:rPr sz="2500" spc="32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040405"/>
                </a:solidFill>
                <a:latin typeface="Verdana"/>
                <a:cs typeface="Verdana"/>
              </a:rPr>
              <a:t>que </a:t>
            </a:r>
            <a:r>
              <a:rPr sz="2500" spc="-86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35" dirty="0">
                <a:solidFill>
                  <a:srgbClr val="040405"/>
                </a:solidFill>
                <a:latin typeface="Verdana"/>
                <a:cs typeface="Verdana"/>
              </a:rPr>
              <a:t>todos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los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70" dirty="0">
                <a:solidFill>
                  <a:srgbClr val="040405"/>
                </a:solidFill>
                <a:latin typeface="Verdana"/>
                <a:cs typeface="Verdana"/>
              </a:rPr>
              <a:t>aspectos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040405"/>
                </a:solidFill>
                <a:latin typeface="Verdana"/>
                <a:cs typeface="Verdana"/>
              </a:rPr>
              <a:t>clave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sean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225" dirty="0">
                <a:solidFill>
                  <a:srgbClr val="040405"/>
                </a:solidFill>
                <a:latin typeface="Verdana"/>
                <a:cs typeface="Verdana"/>
              </a:rPr>
              <a:t>abordados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0" dirty="0">
                <a:solidFill>
                  <a:srgbClr val="040405"/>
                </a:solidFill>
                <a:latin typeface="Verdana"/>
                <a:cs typeface="Verdana"/>
              </a:rPr>
              <a:t>de</a:t>
            </a:r>
            <a:r>
              <a:rPr sz="2500" spc="315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20" dirty="0">
                <a:solidFill>
                  <a:srgbClr val="040405"/>
                </a:solidFill>
                <a:latin typeface="Verdana"/>
                <a:cs typeface="Verdana"/>
              </a:rPr>
              <a:t>manera</a:t>
            </a:r>
            <a:r>
              <a:rPr sz="2500" spc="320" dirty="0">
                <a:solidFill>
                  <a:srgbClr val="040405"/>
                </a:solidFill>
                <a:latin typeface="Verdana"/>
                <a:cs typeface="Verdana"/>
              </a:rPr>
              <a:t> </a:t>
            </a:r>
            <a:r>
              <a:rPr sz="2500" spc="185" dirty="0">
                <a:solidFill>
                  <a:srgbClr val="040405"/>
                </a:solidFill>
                <a:latin typeface="Verdana"/>
                <a:cs typeface="Verdana"/>
              </a:rPr>
              <a:t>adecuada.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Alcance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Personalizado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Verdana</vt:lpstr>
      <vt:lpstr>Office Theme</vt:lpstr>
      <vt:lpstr>Presentación de PowerPoint</vt:lpstr>
      <vt:lpstr>Presentación de PowerPoint</vt:lpstr>
      <vt:lpstr>Introducción.</vt:lpstr>
      <vt:lpstr>Contenido</vt:lpstr>
      <vt:lpstr>Problema</vt:lpstr>
      <vt:lpstr>Objetivo General</vt:lpstr>
      <vt:lpstr>Objetivo Especifico</vt:lpstr>
      <vt:lpstr>Justificación.</vt:lpstr>
      <vt:lpstr>Alcance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Moreno</dc:creator>
  <cp:lastModifiedBy>Yovany Rodriguez</cp:lastModifiedBy>
  <cp:revision>1</cp:revision>
  <dcterms:modified xsi:type="dcterms:W3CDTF">2023-06-02T21:45:38Z</dcterms:modified>
</cp:coreProperties>
</file>