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8" r:id="rId4"/>
    <p:sldMasterId id="214748368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Rajdhani"/>
      <p:regular r:id="rId23"/>
      <p:bold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415215-AD47-4FA9-AE92-8B8563C077CD}">
  <a:tblStyle styleId="{07415215-AD47-4FA9-AE92-8B8563C07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Rajdhani-bold.fntdata"/><Relationship Id="rId23" Type="http://schemas.openxmlformats.org/officeDocument/2006/relationships/font" Target="fonts/Rajdhani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Karl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Karla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font" Target="fonts/Montserrat-regular.fntdata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d1fb6a5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d1fb6a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1fb6a5e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1fb6a5e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d1fb6a5ec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d1fb6a5ec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d1fb6a5ec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d1fb6a5ec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1fb6a5e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d1fb6a5e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d1fb6a5ec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d1fb6a5ec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4c586d90d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4c586d90d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DOM s</a:t>
            </a: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electores 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8" name="Google Shape;148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68" name="Google Shape;16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81" name="Google Shape;1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30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30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30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30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3" name="Google Shape;143;p30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2991975" y="1193075"/>
            <a:ext cx="57228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Seletores DOM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978175" y="1717025"/>
            <a:ext cx="59685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acessar elementos em uma página, usamos seletores. Cada </a:t>
            </a: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seletor</a:t>
            </a:r>
            <a:r>
              <a:rPr lang="en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pode retornar um </a:t>
            </a: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único elemento ou uma lista de elementos</a:t>
            </a:r>
            <a:r>
              <a:rPr lang="en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 Para poder usar os seletores, devemos usar o objeto </a:t>
            </a: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r>
              <a:rPr lang="en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pois os seletores são métodos dele.</a:t>
            </a:r>
            <a:endParaRPr sz="24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2" name="Google Shape;192;p45"/>
          <p:cNvSpPr/>
          <p:nvPr/>
        </p:nvSpPr>
        <p:spPr>
          <a:xfrm>
            <a:off x="7021594" y="1810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45"/>
          <p:cNvGrpSpPr/>
          <p:nvPr/>
        </p:nvGrpSpPr>
        <p:grpSpPr>
          <a:xfrm>
            <a:off x="633193" y="1195673"/>
            <a:ext cx="344969" cy="308595"/>
            <a:chOff x="3016921" y="2408750"/>
            <a:chExt cx="793216" cy="709740"/>
          </a:xfrm>
        </p:grpSpPr>
        <p:sp>
          <p:nvSpPr>
            <p:cNvPr id="194" name="Google Shape;194;p45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5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45"/>
          <p:cNvGrpSpPr/>
          <p:nvPr/>
        </p:nvGrpSpPr>
        <p:grpSpPr>
          <a:xfrm rot="10800000">
            <a:off x="6507168" y="3930523"/>
            <a:ext cx="344969" cy="308595"/>
            <a:chOff x="2965350" y="2408750"/>
            <a:chExt cx="793216" cy="709740"/>
          </a:xfrm>
        </p:grpSpPr>
        <p:sp>
          <p:nvSpPr>
            <p:cNvPr id="197" name="Google Shape;197;p45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5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/>
        </p:nvSpPr>
        <p:spPr>
          <a:xfrm>
            <a:off x="717750" y="1405275"/>
            <a:ext cx="7351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seletor recebe uma string indicando o seletor CSS do elemento DOM que estamos procurando. Por exemplo:</a:t>
            </a:r>
            <a:endParaRPr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querySelector()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05" name="Google Shape;205;p46"/>
          <p:cNvGrpSpPr/>
          <p:nvPr/>
        </p:nvGrpSpPr>
        <p:grpSpPr>
          <a:xfrm>
            <a:off x="753075" y="2495468"/>
            <a:ext cx="7488624" cy="627601"/>
            <a:chOff x="131400" y="2492325"/>
            <a:chExt cx="8183395" cy="1996823"/>
          </a:xfrm>
        </p:grpSpPr>
        <p:sp>
          <p:nvSpPr>
            <p:cNvPr id="206" name="Google Shape;206;p46"/>
            <p:cNvSpPr txBox="1"/>
            <p:nvPr/>
          </p:nvSpPr>
          <p:spPr>
            <a:xfrm>
              <a:off x="734395" y="2492348"/>
              <a:ext cx="75804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titulo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'.titulo'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2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46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8" name="Google Shape;208;p46"/>
          <p:cNvSpPr txBox="1"/>
          <p:nvPr/>
        </p:nvSpPr>
        <p:spPr>
          <a:xfrm>
            <a:off x="721350" y="3199275"/>
            <a:ext cx="77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 retornará o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primeiro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elemento HTML que contém a classe “titulo”.</a:t>
            </a:r>
            <a:endParaRPr sz="12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9" name="Google Shape;209;p46"/>
          <p:cNvSpPr/>
          <p:nvPr/>
        </p:nvSpPr>
        <p:spPr>
          <a:xfrm>
            <a:off x="808647" y="4086733"/>
            <a:ext cx="628077" cy="575227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46"/>
          <p:cNvGrpSpPr/>
          <p:nvPr/>
        </p:nvGrpSpPr>
        <p:grpSpPr>
          <a:xfrm>
            <a:off x="1589800" y="3706600"/>
            <a:ext cx="5722566" cy="984300"/>
            <a:chOff x="1686250" y="2514625"/>
            <a:chExt cx="5595000" cy="984300"/>
          </a:xfrm>
        </p:grpSpPr>
        <p:sp>
          <p:nvSpPr>
            <p:cNvPr id="211" name="Google Shape;211;p46"/>
            <p:cNvSpPr/>
            <p:nvPr/>
          </p:nvSpPr>
          <p:spPr>
            <a:xfrm>
              <a:off x="1686250" y="2514625"/>
              <a:ext cx="5595000" cy="9843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É importante declarar uma variável para armazenar os dados que o seletor nos traz, pois senão a perderíamos ao continuar a execução do programa.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46"/>
            <p:cNvSpPr/>
            <p:nvPr/>
          </p:nvSpPr>
          <p:spPr>
            <a:xfrm>
              <a:off x="2059693" y="27677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6"/>
            <p:cNvSpPr/>
            <p:nvPr/>
          </p:nvSpPr>
          <p:spPr>
            <a:xfrm>
              <a:off x="2050448" y="28056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6"/>
            <p:cNvSpPr/>
            <p:nvPr/>
          </p:nvSpPr>
          <p:spPr>
            <a:xfrm>
              <a:off x="2273888" y="30358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717750" y="1405275"/>
            <a:ext cx="7351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seletor recebe uma string indicando o seletor CSS do elemento DOM que estamos procurando. Por exemplo: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querySelectorAll()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21" name="Google Shape;221;p47"/>
          <p:cNvGrpSpPr/>
          <p:nvPr/>
        </p:nvGrpSpPr>
        <p:grpSpPr>
          <a:xfrm>
            <a:off x="600675" y="2495478"/>
            <a:ext cx="7824651" cy="457866"/>
            <a:chOff x="131400" y="2492325"/>
            <a:chExt cx="8550597" cy="1996800"/>
          </a:xfrm>
        </p:grpSpPr>
        <p:sp>
          <p:nvSpPr>
            <p:cNvPr id="222" name="Google Shape;222;p47"/>
            <p:cNvSpPr txBox="1"/>
            <p:nvPr/>
          </p:nvSpPr>
          <p:spPr>
            <a:xfrm>
              <a:off x="734397" y="2492325"/>
              <a:ext cx="79476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nomes 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n" sz="16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querySelectorAll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'.nome'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2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47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4" name="Google Shape;224;p47"/>
          <p:cNvSpPr txBox="1"/>
          <p:nvPr/>
        </p:nvSpPr>
        <p:spPr>
          <a:xfrm>
            <a:off x="721350" y="2970675"/>
            <a:ext cx="770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 retornará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uma lista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de elementos que correspondem à pesquisa especificada.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620600" y="3789450"/>
            <a:ext cx="7804500" cy="987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Também podemos usar seletores diretamente com elementos do documento, </a:t>
            </a:r>
            <a:br>
              <a:rPr lang="en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por exemplo:</a:t>
            </a:r>
            <a:endParaRPr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82296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querySelectorAll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'div'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47"/>
          <p:cNvSpPr/>
          <p:nvPr/>
        </p:nvSpPr>
        <p:spPr>
          <a:xfrm>
            <a:off x="815774" y="3967350"/>
            <a:ext cx="406655" cy="578942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717750" y="1405275"/>
            <a:ext cx="73515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Este seletor recebe uma string apenas com o nome do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do elemento DOM que estamos procurando. Por exemplo:</a:t>
            </a:r>
            <a:endParaRPr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getElementById()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33" name="Google Shape;233;p48"/>
          <p:cNvGrpSpPr/>
          <p:nvPr/>
        </p:nvGrpSpPr>
        <p:grpSpPr>
          <a:xfrm>
            <a:off x="600675" y="2571678"/>
            <a:ext cx="7824651" cy="457866"/>
            <a:chOff x="131400" y="2492325"/>
            <a:chExt cx="8550597" cy="1996800"/>
          </a:xfrm>
        </p:grpSpPr>
        <p:sp>
          <p:nvSpPr>
            <p:cNvPr id="234" name="Google Shape;234;p48"/>
            <p:cNvSpPr txBox="1"/>
            <p:nvPr/>
          </p:nvSpPr>
          <p:spPr>
            <a:xfrm>
              <a:off x="734397" y="2492325"/>
              <a:ext cx="7947600" cy="1996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6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 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n" sz="16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document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getElementById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'marca'</a:t>
              </a:r>
              <a:r>
                <a:rPr lang="en" sz="16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2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" name="Google Shape;235;p48"/>
            <p:cNvSpPr/>
            <p:nvPr/>
          </p:nvSpPr>
          <p:spPr>
            <a:xfrm>
              <a:off x="131400" y="2492325"/>
              <a:ext cx="603000" cy="1996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6" name="Google Shape;236;p48"/>
          <p:cNvSpPr txBox="1"/>
          <p:nvPr/>
        </p:nvSpPr>
        <p:spPr>
          <a:xfrm>
            <a:off x="721350" y="3123075"/>
            <a:ext cx="770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 retornará o elemento cujo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 </a:t>
            </a:r>
            <a:r>
              <a:rPr b="1" lang="en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corresponde ao desejado</a:t>
            </a:r>
            <a:r>
              <a:rPr lang="en" sz="1600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620600" y="3637050"/>
            <a:ext cx="7804500" cy="987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Também podemos procurar elementos por seu id usando os seletores acima, mas devemos colocar um # antes para esclarecer que é um id.</a:t>
            </a:r>
            <a:endParaRPr>
              <a:solidFill>
                <a:srgbClr val="F3F3F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82296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marca 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querySelector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'#marca'</a:t>
            </a:r>
            <a:r>
              <a:rPr lang="en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8" name="Google Shape;238;p48"/>
          <p:cNvSpPr/>
          <p:nvPr/>
        </p:nvSpPr>
        <p:spPr>
          <a:xfrm>
            <a:off x="815774" y="3814950"/>
            <a:ext cx="406655" cy="578942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/>
        </p:nvSpPr>
        <p:spPr>
          <a:xfrm>
            <a:off x="717750" y="8538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Comparando </a:t>
            </a: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seletores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44" name="Google Shape;244;p49"/>
          <p:cNvGraphicFramePr/>
          <p:nvPr/>
        </p:nvGraphicFramePr>
        <p:xfrm>
          <a:off x="7569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{07415215-AD47-4FA9-AE92-8B8563C077CD}</a:tableStyleId>
              </a:tblPr>
              <a:tblGrid>
                <a:gridCol w="2528975"/>
                <a:gridCol w="2528975"/>
                <a:gridCol w="2528975"/>
              </a:tblGrid>
              <a:tr h="59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querySelector()</a:t>
                      </a:r>
                      <a:endParaRPr b="1" sz="24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C183F">
                        <a:alpha val="96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querySelectorAll()</a:t>
                      </a:r>
                      <a:endParaRPr b="1" sz="24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C183F">
                        <a:alpha val="960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getElementById()</a:t>
                      </a:r>
                      <a:endParaRPr b="1" sz="24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C183F">
                        <a:alpha val="96080"/>
                      </a:srgbClr>
                    </a:solidFill>
                  </a:tcPr>
                </a:tc>
              </a:tr>
              <a:tr h="158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Retorna o 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primeiro elemento</a:t>
                      </a:r>
                      <a:r>
                        <a:rPr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do DOM que cumpre a condição que buscamos</a:t>
                      </a:r>
                      <a:r>
                        <a:rPr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16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Retorna </a:t>
                      </a:r>
                      <a:r>
                        <a:rPr b="1"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todos os elementos </a:t>
                      </a:r>
                      <a:r>
                        <a:rPr lang="en" sz="1600">
                          <a:solidFill>
                            <a:srgbClr val="66666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 DOM que cumprem a condição que buscamos.</a:t>
                      </a:r>
                      <a:endParaRPr sz="1600">
                        <a:solidFill>
                          <a:srgbClr val="666666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Retorna o elemento DOM 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 possui a id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que </a:t>
                      </a:r>
                      <a:r>
                        <a:rPr lang="en" sz="16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buscamos.</a:t>
                      </a:r>
                      <a:endParaRPr sz="1600">
                        <a:solidFill>
                          <a:srgbClr val="4343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