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 SemiBold"/>
      <p:regular r:id="rId12"/>
      <p:bold r:id="rId13"/>
      <p:italic r:id="rId14"/>
      <p:boldItalic r:id="rId15"/>
    </p:embeddedFont>
    <p:embeddedFont>
      <p:font typeface="Rajdhani"/>
      <p:regular r:id="rId16"/>
      <p:bold r:id="rId17"/>
    </p:embeddedFont>
    <p:embeddedFont>
      <p:font typeface="Open Sans Light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Light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SemiBold-bold.fntdata"/><Relationship Id="rId12" Type="http://schemas.openxmlformats.org/officeDocument/2006/relationships/font" Target="fonts/OpenSansSemiBold-regular.fntdata"/><Relationship Id="rId15" Type="http://schemas.openxmlformats.org/officeDocument/2006/relationships/font" Target="fonts/OpenSansSemiBold-boldItalic.fntdata"/><Relationship Id="rId14" Type="http://schemas.openxmlformats.org/officeDocument/2006/relationships/font" Target="fonts/OpenSansSemiBold-italic.fntdata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19" Type="http://schemas.openxmlformats.org/officeDocument/2006/relationships/font" Target="fonts/OpenSansLight-bold.fntdata"/><Relationship Id="rId1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c923f6bb_1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c923f6b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1fa6f6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1fa6f6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e1fa6f6f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e1fa6f6f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e1fa6f6f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e1fa6f6f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c214296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4c214296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Vinculação entre HTML e JavaScript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/>
        </p:nvSpPr>
        <p:spPr>
          <a:xfrm>
            <a:off x="3491675" y="1536225"/>
            <a:ext cx="5178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Vinculação entre HTML e JavaScript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717750" y="1405275"/>
            <a:ext cx="7351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permite escrever códigos JavaScript diretamente em nosso arquivo HTML.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entanto, esta não é a forma mais adequada de se trabalhar.</a:t>
            </a:r>
            <a:endParaRPr sz="1600">
              <a:solidFill>
                <a:srgbClr val="3F3F3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Vinculação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interna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93" name="Google Shape;93;p30"/>
          <p:cNvGrpSpPr/>
          <p:nvPr/>
        </p:nvGrpSpPr>
        <p:grpSpPr>
          <a:xfrm>
            <a:off x="753076" y="2404775"/>
            <a:ext cx="7478664" cy="1996800"/>
            <a:chOff x="131400" y="2492325"/>
            <a:chExt cx="8051097" cy="1996800"/>
          </a:xfrm>
        </p:grpSpPr>
        <p:sp>
          <p:nvSpPr>
            <p:cNvPr id="94" name="Google Shape;94;p30"/>
            <p:cNvSpPr txBox="1"/>
            <p:nvPr/>
          </p:nvSpPr>
          <p:spPr>
            <a:xfrm>
              <a:off x="734397" y="2492325"/>
              <a:ext cx="74481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…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script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(“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Olá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Mundo</a:t>
              </a:r>
              <a:r>
                <a:rPr lang="es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!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”);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script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lang="es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8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/>
        </p:nvSpPr>
        <p:spPr>
          <a:xfrm>
            <a:off x="717750" y="1405275"/>
            <a:ext cx="7351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</a:t>
            </a: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ermite ligar nosso arquivo HTML com um arquivo JavaScript externo. 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1" name="Google Shape;101;p31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Vinculação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externa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02" name="Google Shape;102;p31"/>
          <p:cNvGrpSpPr/>
          <p:nvPr/>
        </p:nvGrpSpPr>
        <p:grpSpPr>
          <a:xfrm>
            <a:off x="753069" y="2176175"/>
            <a:ext cx="7445005" cy="1996800"/>
            <a:chOff x="131400" y="2492325"/>
            <a:chExt cx="8550597" cy="1996800"/>
          </a:xfrm>
        </p:grpSpPr>
        <p:sp>
          <p:nvSpPr>
            <p:cNvPr id="103" name="Google Shape;103;p31"/>
            <p:cNvSpPr txBox="1"/>
            <p:nvPr/>
          </p:nvSpPr>
          <p:spPr>
            <a:xfrm>
              <a:off x="734397" y="2492325"/>
              <a:ext cx="79476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7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…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s" sz="17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script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7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“js/main.js”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lang="es" sz="17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script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lang="es" sz="17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body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" name="Google Shape;104;p31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2"/>
          <p:cNvGrpSpPr/>
          <p:nvPr/>
        </p:nvGrpSpPr>
        <p:grpSpPr>
          <a:xfrm>
            <a:off x="753075" y="2404891"/>
            <a:ext cx="7489812" cy="1611427"/>
            <a:chOff x="131400" y="2492325"/>
            <a:chExt cx="8063098" cy="1996812"/>
          </a:xfrm>
        </p:grpSpPr>
        <p:sp>
          <p:nvSpPr>
            <p:cNvPr id="110" name="Google Shape;110;p32"/>
            <p:cNvSpPr txBox="1"/>
            <p:nvPr/>
          </p:nvSpPr>
          <p:spPr>
            <a:xfrm>
              <a:off x="734398" y="2492337"/>
              <a:ext cx="74601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saudacao </a:t>
              </a: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7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'Olá </a:t>
              </a:r>
              <a:r>
                <a:rPr lang="es" sz="17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mundo!'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" sz="17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7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7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saudacao</a:t>
              </a:r>
              <a:r>
                <a:rPr lang="es" sz="17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2" name="Google Shape;112;p32"/>
          <p:cNvSpPr txBox="1"/>
          <p:nvPr/>
        </p:nvSpPr>
        <p:spPr>
          <a:xfrm>
            <a:off x="717750" y="1405275"/>
            <a:ext cx="73515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Lembre-se de que, com o uso de links (vinculação) externos, não é necessário escrever as tags </a:t>
            </a:r>
            <a:r>
              <a:rPr lang="es" sz="1600">
                <a:solidFill>
                  <a:schemeClr val="dk1"/>
                </a:solidFill>
                <a:highlight>
                  <a:srgbClr val="ABB2B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&lt;script&gt;</a:t>
            </a:r>
            <a:r>
              <a:rPr lang="es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dentro do nosso arquivo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.js.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