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  <p:sldId id="264" r:id="rId9"/>
    <p:sldId id="265" r:id="rId10"/>
    <p:sldId id="269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86F3D-F8AF-4555-AE70-5021D191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0679C5-3B11-4A1A-A50A-1AB614C2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8C1962-C2BA-44A7-B42D-A38885DF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A8DA6-CE35-48DB-8594-E6608253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AC0FA-02F9-4E5F-94D2-291034B7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9A4F-4E1D-41F3-9BBA-01A8F085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5C767-9D9E-44FA-B557-5139B840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7FB36-B4BE-4422-8913-32C10C65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D1460-9C25-4E21-A957-FE3FFA1B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03E059-47D2-4740-A16B-CA15AB25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7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F8F394-ED55-4E33-8B15-C52E8613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2A74BB-076D-4C0F-97C0-5D55F5A3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90A9F-6A58-4701-A167-790376FF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B3C6F0-B29B-44DA-ACC9-78187B9F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E70BD-BD29-4403-85A5-BB635F77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9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F2E8E-B8F5-483A-87EF-6A1A656C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A23C2-E932-4FAE-A9B0-7F8A7759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4B57C-9E8D-482F-99A8-4C067CD7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1D40E-E62D-4FA3-9D18-C9C7DF1F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E2C764-6CBA-4245-8759-C6DBD32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0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023DA-C072-4246-8714-4BFCB9D9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B84A7C-B027-4177-BD28-E8AFB564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2844C2-4A59-4B6F-B9E8-2F3371A9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E7BF5-6845-46B2-B184-F6A0C677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05D6E-A0B9-4904-A3D1-C1D20589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8642D-8098-4AD1-9A90-05A6CFBE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B6D9A-4D6F-452D-9E1C-656EB86DC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0AF6A6-39F5-4D59-82C5-7184F2C3E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27752-5278-42D0-933F-40B3FD63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C66DCB-55C8-474D-A3C5-1327BE7D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644946-AB98-469B-96CD-B7AC82AC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1FBBE-C126-40BE-9FE0-00B1E725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8777DB-C901-4B63-A34A-0727B86E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730FFF-AFFA-45EB-89C4-2B5F42A7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1BABF9-EFAA-40B2-AEB6-94049808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4B25C3-BEE8-4395-8707-00558EC76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0669D6-25B6-4D00-866E-0CE98F4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240A02-635E-402C-A61C-A0EC8DBB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9F7B7E-8CF1-43A7-8F74-F2D09FB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7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282F0-7B99-43DE-8E0C-B3525CBC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C6F856-ED12-4262-9C0F-A2EE8C50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93516F-86FA-4AAC-8C9C-79952F01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FFE939-798F-4138-AAC1-5F7A7695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4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56B9CD-49C5-4C1A-A9D1-A77E60D3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E9A7C7-3776-42C6-B205-1D57D35E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92C87A-FBD0-4939-A908-5CCACC4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5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5DC97-7132-472B-ABFB-F5B5B3F9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72CBD-D7EC-4D83-BC2F-57788636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934876-728A-474D-91D5-4095C2334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0B0566-6A47-478F-9B17-84D216F3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1DED4A-C822-4A1D-A3AC-8879EB46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AB7E9-98C7-4C54-9BA3-FFE57B78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9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DB179-80D9-4A6F-8236-AD0C79D7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778275-FD30-4A6C-BBA9-3A090698F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5AB247-3106-4F05-BC63-235DBDC0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92848-046D-476D-90C2-A0B1748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37D3C-B075-48F3-86C6-138AF8C6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D22AF3-7A68-4B46-8F67-3583C0E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56FEEA-0262-4E14-ACB4-3EEB0C44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77F490-23F3-4A28-84B8-76775C46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3D6FA-C45A-455C-A3B7-A9311F8D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691C-A142-47B8-9AE2-C72A682CBB18}" type="datetimeFigureOut">
              <a:rPr lang="zh-TW" altLang="en-US" smtClean="0"/>
              <a:t>2020/7/17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D2D37-A88B-4FF6-A785-6992957A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D7738-954D-489A-8798-EA5922D78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A163-99C3-4D7E-B964-2D7E9817C7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94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18FCCB-B0EA-4FEF-885E-7C94EE97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27" y="716417"/>
            <a:ext cx="6157494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949532-B040-40A5-A010-D277A7D2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976" y="99619"/>
            <a:ext cx="6187976" cy="43209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A514E4-5B2A-4A07-AF05-2DD78087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79" y="531073"/>
            <a:ext cx="613463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EF7C35-2B74-4740-B213-71A99EAA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" y="299285"/>
            <a:ext cx="6157494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4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4C1702-61F8-4C4D-B500-6287004E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93" y="1683077"/>
            <a:ext cx="6271803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63E8E9-6679-491A-B172-128DFE62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253" y="1340939"/>
            <a:ext cx="6157494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8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C5A696-368E-47C4-89DB-33FB2169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777010"/>
            <a:ext cx="6203218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F71DA5-8ECC-4754-B071-C631231E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407408"/>
            <a:ext cx="6248942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244D596-4A30-439E-822B-5023726A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792251"/>
            <a:ext cx="6226080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662E5C-929D-4386-8DEF-0693A58A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39" y="613166"/>
            <a:ext cx="6241321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8A9D88-A66E-4AED-A22B-28F1DB92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1893437"/>
            <a:ext cx="6226080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685231-ED41-4A48-9FDA-BD330E8B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1550507"/>
            <a:ext cx="6248942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C18CB75-B5DD-4626-9E26-F2979169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99787"/>
            <a:ext cx="6248942" cy="60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48793E8-4327-4C5F-AEC5-56EB1300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94"/>
            <a:ext cx="6348010" cy="44428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1D3105-9726-41D8-A75D-416A1096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58" y="230183"/>
            <a:ext cx="6248942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show</dc:creator>
  <cp:lastModifiedBy>show</cp:lastModifiedBy>
  <cp:revision>1</cp:revision>
  <dcterms:created xsi:type="dcterms:W3CDTF">2020-07-17T03:35:57Z</dcterms:created>
  <dcterms:modified xsi:type="dcterms:W3CDTF">2020-07-17T03:43:20Z</dcterms:modified>
</cp:coreProperties>
</file>