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9D62-8E8C-4A44-0CE0-3030E19B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E674-8EFC-6A3D-71AE-F52B49DE1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336E-BA6A-D5CF-5DB1-016BC095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898E-D833-FE34-85B4-4973D1A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F6EA-7CEC-A235-9E9C-47A1CF6E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77B5-7272-FB8F-4675-3BE3089B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89B08-A5EA-8F00-EE03-6E49C962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5B75-B5AF-5C57-9FE3-D058917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4A15-6EC1-5E58-5285-67FFD5E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17A7-623D-0115-2A43-CC7D097A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E3FDE-3858-D097-2538-26C7213D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5B0A1-8FF4-F157-E988-75065B05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6F50-AA10-2BD0-9F46-BD6EAB33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9665-B09C-46DF-0930-4DE0752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6FDC-725C-A4F2-D5AE-0D61F41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906-83CD-84E9-8AF8-39DC7FBA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A1BC-F44B-ADAD-2453-5F405031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DB92-2493-232F-B01E-83ACE30D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628B-E945-CB12-48DD-FC9D1800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C032-9515-4C58-EDDB-4207194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ECD7-20E1-1992-42A8-B4F62AB5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92BB-5423-0570-3709-32178559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7285-ABD3-A085-11FC-34C165D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CAA3-FE28-4722-28CE-3FFD1C25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40F8-A46D-A926-E30E-792EF6B0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F15-FF95-C01D-9351-1E03CF77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3E05-2A16-C546-42D2-201322EA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75225-F9BD-ADBC-8159-0DBD7DCC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8D1B-141F-5C7A-5D3D-103A57DD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12E39-55C6-F47D-348A-87E9E85D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63D8-3222-6188-6BED-E35E546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A2C3-9B0B-B559-F000-3069678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5C57-4709-ACC8-DFF0-2F9645A5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61C7-EE94-AB06-CE5D-0AD707541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8E61-8896-4505-8FB4-2EFA287E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8F61-A445-E4C7-D790-071162688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4C17D-3FFD-3968-A503-DD44D7B3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EE4EF-90CF-89ED-E949-E1DEF7E6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3D6C7-A4EF-5A43-07A4-7950BB9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271-3969-A0A5-CCA2-5FFDFFA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1A406-9AA1-8224-F684-93B095E0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E5460-611B-DBEB-09FB-EA7354D5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6CA44-F14D-C8E6-C906-E937A8B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1550C-7771-A286-B3EF-575F2B0F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AED76-85CD-B16F-70B4-1B1B6613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8295-2028-4AED-9B1E-2C9D2D1D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772-8E7F-DBDB-665E-91ACC831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A769-B735-5BBC-5658-FBF89665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F1AA-2F6D-F6E3-3514-0561436C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68C82-43CF-4CC1-9144-D577B8DB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EA32-93A5-0B21-2A77-8853C28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E4E4-81CB-BF60-CA92-7590AAC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7492-E4AF-6D78-FED0-C2248CAD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716B-CE3F-6077-93DD-170B9400C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41D09-A4A4-57BE-50E9-A501384D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EFAA-2527-9F0C-66C2-23CC6A11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6F4E1-A865-E846-3B5F-6D687D3D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AA95-206C-3AEF-BBB3-C361302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73E66-C382-97AE-5737-C06D7ED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935A-8BCB-AE10-7980-6D3A1F65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946D-B8E8-D343-2C60-40124D765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25EB-F659-4AE3-8282-9B57F264B0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01A9-6475-D68A-6EB0-B9D67AC15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31C3-BCCC-55E2-BDFF-52C21E87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A9191-7172-4C5E-8B93-2F0BB167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9E941-1EEA-D744-7EDB-7BF2C79F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824442"/>
            <a:ext cx="2591829" cy="2450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9B52BA-3CBD-7A45-CBDC-E1F65ED9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824442"/>
            <a:ext cx="2591829" cy="2450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B4FDA-1342-40F9-A9F7-D01C444C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824441"/>
            <a:ext cx="2591829" cy="2450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60664-A352-5D24-B8D4-151A452B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824440"/>
            <a:ext cx="2591829" cy="2450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A5986-12C1-D703-8930-A5D463DD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3702625"/>
            <a:ext cx="2591829" cy="2450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09F15-8C32-6E88-9874-DBA2F2CB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3702625"/>
            <a:ext cx="2591829" cy="2450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FCB33-8755-1FCA-7D35-1E9DB24B3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3702624"/>
            <a:ext cx="2591829" cy="245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C7375-545E-36D7-2A5D-268D4F36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3702623"/>
            <a:ext cx="2591829" cy="2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9E941-1EEA-D744-7EDB-7BF2C79F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824442"/>
            <a:ext cx="2591829" cy="2450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9B52BA-3CBD-7A45-CBDC-E1F65ED9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824442"/>
            <a:ext cx="2591829" cy="2450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B4FDA-1342-40F9-A9F7-D01C444C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824441"/>
            <a:ext cx="2591829" cy="2450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60664-A352-5D24-B8D4-151A452B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824440"/>
            <a:ext cx="2591829" cy="2450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A5986-12C1-D703-8930-A5D463DD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3702625"/>
            <a:ext cx="2591829" cy="2450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09F15-8C32-6E88-9874-DBA2F2CB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3702625"/>
            <a:ext cx="2591829" cy="2450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FCB33-8755-1FCA-7D35-1E9DB24B3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3702624"/>
            <a:ext cx="2591829" cy="245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C7375-545E-36D7-2A5D-268D4F36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3702623"/>
            <a:ext cx="2591829" cy="2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59E941-1EEA-D744-7EDB-7BF2C79FB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824442"/>
            <a:ext cx="2591829" cy="24509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9B52BA-3CBD-7A45-CBDC-E1F65ED9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824442"/>
            <a:ext cx="2591829" cy="2450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B4FDA-1342-40F9-A9F7-D01C444C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824441"/>
            <a:ext cx="2591829" cy="24509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60664-A352-5D24-B8D4-151A452B5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824440"/>
            <a:ext cx="2591829" cy="2450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A5986-12C1-D703-8930-A5D463DD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905871" y="3702625"/>
            <a:ext cx="2591829" cy="2450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09F15-8C32-6E88-9874-DBA2F2CB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3497700" y="3702625"/>
            <a:ext cx="2591829" cy="2450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FCB33-8755-1FCA-7D35-1E9DB24B3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6089529" y="3702624"/>
            <a:ext cx="2591829" cy="245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C7375-545E-36D7-2A5D-268D4F36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 t="3780" r="2519" b="3647"/>
          <a:stretch/>
        </p:blipFill>
        <p:spPr>
          <a:xfrm>
            <a:off x="8681358" y="3702623"/>
            <a:ext cx="2591829" cy="2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Cuello, Laritza Elianny</dc:creator>
  <cp:lastModifiedBy>Cuello, Laritza Elianny</cp:lastModifiedBy>
  <cp:revision>2</cp:revision>
  <cp:lastPrinted>2024-03-21T12:51:26Z</cp:lastPrinted>
  <dcterms:created xsi:type="dcterms:W3CDTF">2024-03-20T19:55:18Z</dcterms:created>
  <dcterms:modified xsi:type="dcterms:W3CDTF">2024-03-21T13:54:40Z</dcterms:modified>
</cp:coreProperties>
</file>