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F419183-BC69-4FD3-8016-D656881C85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Case Overview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268A18F-A40D-4F79-80A7-E50DC8D746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6/5/24 4:43:50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Overview" id="2" name="slide2">
            <a:extLst>
              <a:ext uri="{FF2B5EF4-FFF2-40B4-BE49-F238E27FC236}">
                <a16:creationId xmlns:a16="http://schemas.microsoft.com/office/drawing/2014/main" id="{9FD699AC-84B5-4134-8ACE-4CFC599477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34" y="0"/>
            <a:ext cx="9806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OverTime" id="3" name="slide3">
            <a:extLst>
              <a:ext uri="{FF2B5EF4-FFF2-40B4-BE49-F238E27FC236}">
                <a16:creationId xmlns:a16="http://schemas.microsoft.com/office/drawing/2014/main" id="{0F4EBFF1-DC39-4F22-9127-6F4F85AA6B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39" y="0"/>
            <a:ext cx="8780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 by origin" id="4" name="slide4">
            <a:extLst>
              <a:ext uri="{FF2B5EF4-FFF2-40B4-BE49-F238E27FC236}">
                <a16:creationId xmlns:a16="http://schemas.microsoft.com/office/drawing/2014/main" id="{171FF591-D63A-4812-9BEA-021D897DB1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704975"/>
            <a:ext cx="100774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byProduct" id="5" name="slide5">
            <a:extLst>
              <a:ext uri="{FF2B5EF4-FFF2-40B4-BE49-F238E27FC236}">
                <a16:creationId xmlns:a16="http://schemas.microsoft.com/office/drawing/2014/main" id="{A0FA9ED4-EFD7-43BB-A01B-4E7CCEEBF7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990725"/>
            <a:ext cx="100774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s by Type" id="6" name="slide6">
            <a:extLst>
              <a:ext uri="{FF2B5EF4-FFF2-40B4-BE49-F238E27FC236}">
                <a16:creationId xmlns:a16="http://schemas.microsoft.com/office/drawing/2014/main" id="{B7AB80EF-9954-4441-BC9B-26E6B7D9FB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72" y="0"/>
            <a:ext cx="4431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Cases" id="7" name="slide7">
            <a:extLst>
              <a:ext uri="{FF2B5EF4-FFF2-40B4-BE49-F238E27FC236}">
                <a16:creationId xmlns:a16="http://schemas.microsoft.com/office/drawing/2014/main" id="{36168DC5-6A59-481D-A057-AE242DD85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576262"/>
            <a:ext cx="11430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2024-06-05T23:43:51Z</dcterms:created>
  <dcterms:modified xsi:type="dcterms:W3CDTF">2024-06-05T23:43:51Z</dcterms:modified>
</cp:coreProperties>
</file>