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412" r:id="rId6"/>
    <p:sldId id="383" r:id="rId7"/>
    <p:sldId id="405" r:id="rId8"/>
    <p:sldId id="397" r:id="rId9"/>
    <p:sldId id="391" r:id="rId10"/>
    <p:sldId id="407" r:id="rId11"/>
    <p:sldId id="389" r:id="rId12"/>
    <p:sldId id="404" r:id="rId13"/>
    <p:sldId id="403" r:id="rId14"/>
    <p:sldId id="411" r:id="rId15"/>
    <p:sldId id="408" r:id="rId16"/>
    <p:sldId id="406" r:id="rId17"/>
    <p:sldId id="409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C89C3-5626-4CF1-86B5-B67A588B4669}" v="15" dt="2025-10-17T18:11:59.05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illis" userId="895d62fb-a222-4e07-ad53-211417d10460" providerId="ADAL" clId="{5F8249A5-3EB6-4761-93D8-B5EDA55304E1}"/>
    <pc:docChg chg="custSel addSld modSld sldOrd">
      <pc:chgData name="Joshua Willis" userId="895d62fb-a222-4e07-ad53-211417d10460" providerId="ADAL" clId="{5F8249A5-3EB6-4761-93D8-B5EDA55304E1}" dt="2025-10-17T18:13:01.484" v="499" actId="20577"/>
      <pc:docMkLst>
        <pc:docMk/>
      </pc:docMkLst>
      <pc:sldChg chg="modSp mod">
        <pc:chgData name="Joshua Willis" userId="895d62fb-a222-4e07-ad53-211417d10460" providerId="ADAL" clId="{5F8249A5-3EB6-4761-93D8-B5EDA55304E1}" dt="2025-10-17T18:13:01.484" v="499" actId="20577"/>
        <pc:sldMkLst>
          <pc:docMk/>
          <pc:sldMk cId="4261132419" sldId="398"/>
        </pc:sldMkLst>
        <pc:spChg chg="mod">
          <ac:chgData name="Joshua Willis" userId="895d62fb-a222-4e07-ad53-211417d10460" providerId="ADAL" clId="{5F8249A5-3EB6-4761-93D8-B5EDA55304E1}" dt="2025-10-17T18:13:01.484" v="499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modSp mod">
        <pc:chgData name="Joshua Willis" userId="895d62fb-a222-4e07-ad53-211417d10460" providerId="ADAL" clId="{5F8249A5-3EB6-4761-93D8-B5EDA55304E1}" dt="2025-10-17T17:55:40.771" v="10"/>
        <pc:sldMkLst>
          <pc:docMk/>
          <pc:sldMk cId="752428618" sldId="403"/>
        </pc:sldMkLst>
        <pc:graphicFrameChg chg="mod modGraphic">
          <ac:chgData name="Joshua Willis" userId="895d62fb-a222-4e07-ad53-211417d10460" providerId="ADAL" clId="{5F8249A5-3EB6-4761-93D8-B5EDA55304E1}" dt="2025-10-17T17:55:40.771" v="10"/>
          <ac:graphicFrameMkLst>
            <pc:docMk/>
            <pc:sldMk cId="752428618" sldId="403"/>
            <ac:graphicFrameMk id="4" creationId="{4D1FB21E-CCFB-8E64-064C-DB8195F86847}"/>
          </ac:graphicFrameMkLst>
        </pc:graphicFrameChg>
      </pc:sldChg>
      <pc:sldChg chg="modSp mod ord">
        <pc:chgData name="Joshua Willis" userId="895d62fb-a222-4e07-ad53-211417d10460" providerId="ADAL" clId="{5F8249A5-3EB6-4761-93D8-B5EDA55304E1}" dt="2025-10-17T18:07:19.307" v="225" actId="20577"/>
        <pc:sldMkLst>
          <pc:docMk/>
          <pc:sldMk cId="298364507" sldId="406"/>
        </pc:sldMkLst>
        <pc:spChg chg="mod">
          <ac:chgData name="Joshua Willis" userId="895d62fb-a222-4e07-ad53-211417d10460" providerId="ADAL" clId="{5F8249A5-3EB6-4761-93D8-B5EDA55304E1}" dt="2025-10-17T18:06:18.832" v="71" actId="20577"/>
          <ac:spMkLst>
            <pc:docMk/>
            <pc:sldMk cId="298364507" sldId="406"/>
            <ac:spMk id="2" creationId="{F52A871D-B15E-C971-7C85-0AF173E38781}"/>
          </ac:spMkLst>
        </pc:spChg>
        <pc:spChg chg="mod">
          <ac:chgData name="Joshua Willis" userId="895d62fb-a222-4e07-ad53-211417d10460" providerId="ADAL" clId="{5F8249A5-3EB6-4761-93D8-B5EDA55304E1}" dt="2025-10-17T18:07:19.307" v="225" actId="20577"/>
          <ac:spMkLst>
            <pc:docMk/>
            <pc:sldMk cId="298364507" sldId="406"/>
            <ac:spMk id="3" creationId="{34F2E863-4A4C-76FE-444A-083F93043389}"/>
          </ac:spMkLst>
        </pc:spChg>
      </pc:sldChg>
      <pc:sldChg chg="addSp delSp modSp mod">
        <pc:chgData name="Joshua Willis" userId="895d62fb-a222-4e07-ad53-211417d10460" providerId="ADAL" clId="{5F8249A5-3EB6-4761-93D8-B5EDA55304E1}" dt="2025-10-17T18:09:57.451" v="417" actId="12"/>
        <pc:sldMkLst>
          <pc:docMk/>
          <pc:sldMk cId="888484295" sldId="408"/>
        </pc:sldMkLst>
        <pc:spChg chg="mod">
          <ac:chgData name="Joshua Willis" userId="895d62fb-a222-4e07-ad53-211417d10460" providerId="ADAL" clId="{5F8249A5-3EB6-4761-93D8-B5EDA55304E1}" dt="2025-10-17T18:07:58.916" v="239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Joshua Willis" userId="895d62fb-a222-4e07-ad53-211417d10460" providerId="ADAL" clId="{5F8249A5-3EB6-4761-93D8-B5EDA55304E1}" dt="2025-10-17T18:09:57.451" v="417" actId="12"/>
          <ac:spMkLst>
            <pc:docMk/>
            <pc:sldMk cId="888484295" sldId="408"/>
            <ac:spMk id="3" creationId="{DB097449-5B72-ADA0-3B2D-1CBC160D6B90}"/>
          </ac:spMkLst>
        </pc:spChg>
        <pc:spChg chg="del">
          <ac:chgData name="Joshua Willis" userId="895d62fb-a222-4e07-ad53-211417d10460" providerId="ADAL" clId="{5F8249A5-3EB6-4761-93D8-B5EDA55304E1}" dt="2025-10-17T18:08:04.187" v="240" actId="478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Joshua Willis" userId="895d62fb-a222-4e07-ad53-211417d10460" providerId="ADAL" clId="{5F8249A5-3EB6-4761-93D8-B5EDA55304E1}" dt="2025-10-17T18:08:06.346" v="241" actId="478"/>
          <ac:spMkLst>
            <pc:docMk/>
            <pc:sldMk cId="888484295" sldId="408"/>
            <ac:spMk id="6" creationId="{EA6FD7C3-9F51-684E-2927-67C61A6B2F31}"/>
          </ac:spMkLst>
        </pc:spChg>
      </pc:sldChg>
      <pc:sldChg chg="ord">
        <pc:chgData name="Joshua Willis" userId="895d62fb-a222-4e07-ad53-211417d10460" providerId="ADAL" clId="{5F8249A5-3EB6-4761-93D8-B5EDA55304E1}" dt="2025-10-17T18:06:02.549" v="44"/>
        <pc:sldMkLst>
          <pc:docMk/>
          <pc:sldMk cId="2249372667" sldId="409"/>
        </pc:sldMkLst>
      </pc:sldChg>
      <pc:sldChg chg="modSp add mod ord">
        <pc:chgData name="Joshua Willis" userId="895d62fb-a222-4e07-ad53-211417d10460" providerId="ADAL" clId="{5F8249A5-3EB6-4761-93D8-B5EDA55304E1}" dt="2025-10-17T18:05:31.339" v="42" actId="12"/>
        <pc:sldMkLst>
          <pc:docMk/>
          <pc:sldMk cId="932176638" sldId="411"/>
        </pc:sldMkLst>
        <pc:spChg chg="mod">
          <ac:chgData name="Joshua Willis" userId="895d62fb-a222-4e07-ad53-211417d10460" providerId="ADAL" clId="{5F8249A5-3EB6-4761-93D8-B5EDA55304E1}" dt="2025-10-17T18:04:36.196" v="32" actId="20577"/>
          <ac:spMkLst>
            <pc:docMk/>
            <pc:sldMk cId="932176638" sldId="411"/>
            <ac:spMk id="2" creationId="{865C48B0-65CF-538F-1E22-54D96473338F}"/>
          </ac:spMkLst>
        </pc:spChg>
        <pc:spChg chg="mod">
          <ac:chgData name="Joshua Willis" userId="895d62fb-a222-4e07-ad53-211417d10460" providerId="ADAL" clId="{5F8249A5-3EB6-4761-93D8-B5EDA55304E1}" dt="2025-10-17T18:05:31.339" v="42" actId="12"/>
          <ac:spMkLst>
            <pc:docMk/>
            <pc:sldMk cId="932176638" sldId="411"/>
            <ac:spMk id="3" creationId="{2F58C2AB-4DD3-6450-F186-5B5E8B7AF865}"/>
          </ac:spMkLst>
        </pc:spChg>
      </pc:sldChg>
      <pc:sldChg chg="addSp delSp modSp new mod">
        <pc:chgData name="Joshua Willis" userId="895d62fb-a222-4e07-ad53-211417d10460" providerId="ADAL" clId="{5F8249A5-3EB6-4761-93D8-B5EDA55304E1}" dt="2025-10-17T18:12:30.592" v="470" actId="11529"/>
        <pc:sldMkLst>
          <pc:docMk/>
          <pc:sldMk cId="2305462000" sldId="412"/>
        </pc:sldMkLst>
        <pc:spChg chg="mod">
          <ac:chgData name="Joshua Willis" userId="895d62fb-a222-4e07-ad53-211417d10460" providerId="ADAL" clId="{5F8249A5-3EB6-4761-93D8-B5EDA55304E1}" dt="2025-10-17T18:10:18.928" v="460" actId="20577"/>
          <ac:spMkLst>
            <pc:docMk/>
            <pc:sldMk cId="2305462000" sldId="412"/>
            <ac:spMk id="2" creationId="{7EBA1DF1-DE6B-F0B0-E3AA-E2B0D8365054}"/>
          </ac:spMkLst>
        </pc:spChg>
        <pc:spChg chg="del">
          <ac:chgData name="Joshua Willis" userId="895d62fb-a222-4e07-ad53-211417d10460" providerId="ADAL" clId="{5F8249A5-3EB6-4761-93D8-B5EDA55304E1}" dt="2025-10-17T18:10:22.509" v="461" actId="478"/>
          <ac:spMkLst>
            <pc:docMk/>
            <pc:sldMk cId="2305462000" sldId="412"/>
            <ac:spMk id="3" creationId="{33607D59-F9FB-6CB3-A17B-FAB48019C0DF}"/>
          </ac:spMkLst>
        </pc:spChg>
        <pc:spChg chg="add">
          <ac:chgData name="Joshua Willis" userId="895d62fb-a222-4e07-ad53-211417d10460" providerId="ADAL" clId="{5F8249A5-3EB6-4761-93D8-B5EDA55304E1}" dt="2025-10-17T18:12:30.592" v="470" actId="11529"/>
          <ac:spMkLst>
            <pc:docMk/>
            <pc:sldMk cId="2305462000" sldId="412"/>
            <ac:spMk id="7" creationId="{26012980-B926-0617-112D-7BC703688995}"/>
          </ac:spMkLst>
        </pc:spChg>
        <pc:picChg chg="add mod">
          <ac:chgData name="Joshua Willis" userId="895d62fb-a222-4e07-ad53-211417d10460" providerId="ADAL" clId="{5F8249A5-3EB6-4761-93D8-B5EDA55304E1}" dt="2025-10-17T18:12:10.474" v="469" actId="1076"/>
          <ac:picMkLst>
            <pc:docMk/>
            <pc:sldMk cId="2305462000" sldId="412"/>
            <ac:picMk id="5" creationId="{9C0C733F-B499-EC70-45A9-F4F9BB912187}"/>
          </ac:picMkLst>
        </pc:picChg>
        <pc:picChg chg="add mod">
          <ac:chgData name="Joshua Willis" userId="895d62fb-a222-4e07-ad53-211417d10460" providerId="ADAL" clId="{5F8249A5-3EB6-4761-93D8-B5EDA55304E1}" dt="2025-10-17T18:12:04.740" v="466" actId="1076"/>
          <ac:picMkLst>
            <pc:docMk/>
            <pc:sldMk cId="2305462000" sldId="412"/>
            <ac:picMk id="6" creationId="{B2C24988-3A66-DDC5-7817-0401A34C91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8603-9303-3657-C1FD-25817555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55F1B-10AE-122D-C60F-C4DA1017B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44477-A0B1-D87C-3324-2DBF5E470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ECC19-0523-6D07-E192-FEBE57C8A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5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Midterm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41299726"/>
              </p:ext>
            </p:extLst>
          </p:nvPr>
        </p:nvGraphicFramePr>
        <p:xfrm>
          <a:off x="809507" y="2430492"/>
          <a:ext cx="10991080" cy="37950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Test Case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Case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Test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Expected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login validation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User enters valid username and password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User clicks login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login to homepage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record update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searches for patient record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User clicks view record button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User clicks update record button 4. User inputs patient vitals 5. User clicks save 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record updated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1205-C2BA-F1F7-022A-47CA735F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48B0-65CF-538F-1E22-54D96473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Data Quality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C2AB-4DD3-6450-F186-5B5E8B7AF8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432" y="2728284"/>
            <a:ext cx="8306937" cy="359747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Incompatible field formats (dates, timestamps, social security numbers, phone numbers)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Inconsistent naming conventions (procedure acronyms, diagnosis codes)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Incomplete patient records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Duplicate patient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Unclear data management policies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7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501640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System Deployment for every department</a:t>
            </a:r>
          </a:p>
          <a:p>
            <a:pPr lvl="1"/>
            <a:r>
              <a:rPr lang="en-US" dirty="0"/>
              <a:t>6 months</a:t>
            </a:r>
          </a:p>
          <a:p>
            <a:pPr lvl="1"/>
            <a:r>
              <a:rPr lang="en-US" dirty="0"/>
              <a:t>All active charts migrated</a:t>
            </a:r>
          </a:p>
          <a:p>
            <a:pPr lvl="1"/>
            <a:r>
              <a:rPr lang="en-US" dirty="0"/>
              <a:t>All staff trained and operational in Epic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Plan thoroughly</a:t>
            </a:r>
          </a:p>
          <a:p>
            <a:r>
              <a:rPr lang="en-US" dirty="0"/>
              <a:t>Keep everyone on the same page</a:t>
            </a:r>
          </a:p>
          <a:p>
            <a:r>
              <a:rPr lang="en-US" dirty="0"/>
              <a:t>Celebrate the wins</a:t>
            </a:r>
          </a:p>
          <a:p>
            <a:r>
              <a:rPr lang="en-US" dirty="0"/>
              <a:t>GET THE BUY IN!!!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Joshua Willis</a:t>
            </a:r>
          </a:p>
          <a:p>
            <a:r>
              <a:rPr lang="en-US" dirty="0"/>
              <a:t>willis56@iu.edu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1DF1-DE6B-F0B0-E3AA-E2B0D836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Tri-County’s Big Move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733F-B499-EC70-45A9-F4F9BB91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5" y="3559628"/>
            <a:ext cx="4121169" cy="137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24988-3A66-DDC5-7817-0401A34C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140" y="3429000"/>
            <a:ext cx="4524375" cy="1714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012980-B926-0617-112D-7BC703688995}"/>
              </a:ext>
            </a:extLst>
          </p:cNvPr>
          <p:cNvSpPr/>
          <p:nvPr/>
        </p:nvSpPr>
        <p:spPr>
          <a:xfrm>
            <a:off x="4735286" y="3940629"/>
            <a:ext cx="1992085" cy="34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Project Implementation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Executive Sponsor (CIO)</a:t>
            </a:r>
          </a:p>
          <a:p>
            <a:r>
              <a:rPr lang="en-US" dirty="0"/>
              <a:t>Project Manager (IT Coordinator)</a:t>
            </a:r>
          </a:p>
          <a:p>
            <a:r>
              <a:rPr lang="en-US" dirty="0"/>
              <a:t>System Administrator (EHR Admin Specialist)</a:t>
            </a:r>
          </a:p>
          <a:p>
            <a:r>
              <a:rPr lang="en-US" dirty="0"/>
              <a:t>Subject Matter Experts (Department Supervisors)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Risk Assessment Matrix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10284873"/>
              </p:ext>
            </p:extLst>
          </p:nvPr>
        </p:nvGraphicFramePr>
        <p:xfrm>
          <a:off x="1035170" y="66615"/>
          <a:ext cx="10903785" cy="5238657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075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18075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18075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18075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  <a:gridCol w="2180757">
                  <a:extLst>
                    <a:ext uri="{9D8B030D-6E8A-4147-A177-3AD203B41FA5}">
                      <a16:colId xmlns:a16="http://schemas.microsoft.com/office/drawing/2014/main" val="713772098"/>
                    </a:ext>
                  </a:extLst>
                </a:gridCol>
              </a:tblGrid>
              <a:tr h="32374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Mitigation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6656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Operational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resistance to adoption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 regular training sessions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21529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Regulatory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to comply with HIPAA guidelines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Establish internal auditing team to perform regular compliance audits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83151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Financial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 overrun rising from project delays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Weekly project team meetings to monitor costs vs timelines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521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Cybersecurity data breach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 multi-factor authentication, network firewalls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09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Operational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of existing patient records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team implement ETL workflow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ED438-23A4-B418-BB41-4EFE3E43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27" y="137691"/>
            <a:ext cx="10581198" cy="4936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Installation Schedule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945472"/>
            <a:ext cx="7810500" cy="370046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Week 1-4 (Month 4):</a:t>
            </a:r>
            <a:r>
              <a:rPr lang="en-US" dirty="0"/>
              <a:t> Hardware installation and user training</a:t>
            </a:r>
          </a:p>
          <a:p>
            <a:pPr lvl="0"/>
            <a:r>
              <a:rPr lang="en-US" b="1" dirty="0"/>
              <a:t>Week 5-8:</a:t>
            </a:r>
            <a:r>
              <a:rPr lang="en-US" dirty="0"/>
              <a:t> Community programs rollout</a:t>
            </a:r>
          </a:p>
          <a:p>
            <a:pPr lvl="0"/>
            <a:r>
              <a:rPr lang="en-US" b="1" dirty="0"/>
              <a:t>Week 9-12:</a:t>
            </a:r>
            <a:r>
              <a:rPr lang="en-US" dirty="0"/>
              <a:t> Outpatient rollout</a:t>
            </a:r>
          </a:p>
          <a:p>
            <a:pPr lvl="0"/>
            <a:r>
              <a:rPr lang="en-US" b="1" dirty="0"/>
              <a:t>Week 13-16:</a:t>
            </a:r>
            <a:r>
              <a:rPr lang="en-US" dirty="0"/>
              <a:t> Residential rollout and system optimization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Data Migration</a:t>
            </a:r>
            <a:br>
              <a:rPr lang="en-US" dirty="0"/>
            </a:b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8700" y="1626927"/>
            <a:ext cx="6030727" cy="374548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Extract:</a:t>
            </a:r>
            <a:r>
              <a:rPr lang="en-US" dirty="0"/>
              <a:t> Data pulls from the legacy system with CSV exports and SQL Server integration, will pull patient charts, service records, and historical billing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Transform:</a:t>
            </a:r>
            <a:r>
              <a:rPr lang="en-US" dirty="0"/>
              <a:t> Map fields to ensure standardization (date formats, removing hyphens from social security number records, etc.) and validate to ensure no record duplication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Load:</a:t>
            </a:r>
            <a:r>
              <a:rPr lang="en-US" dirty="0"/>
              <a:t> Import data to Epic in batches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ETL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9E430-8E2E-0150-AFE7-DABDCD08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026186"/>
            <a:ext cx="7810500" cy="2210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432" y="2728284"/>
            <a:ext cx="8306937" cy="359747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Test system stability, administrative user functions, end user functions and workflows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Objectives:</a:t>
            </a:r>
            <a:r>
              <a:rPr lang="en-US" dirty="0"/>
              <a:t> ensure system stability, reliability, and usability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Tools:</a:t>
            </a:r>
            <a:r>
              <a:rPr lang="en-US" dirty="0"/>
              <a:t> Selenium and Postman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r>
              <a:rPr lang="en-US" dirty="0"/>
              <a:t> System administrator will lead the testing team, configuration adjustments will be handled by the system administrator, bugs will be reported to the Epic vendor for fixes, subject-matter experts will validate fixes.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59</TotalTime>
  <Words>464</Words>
  <Application>Microsoft Office PowerPoint</Application>
  <PresentationFormat>Widescreen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Midterm Project</vt:lpstr>
      <vt:lpstr>Tri-County’s Big Move</vt:lpstr>
      <vt:lpstr>Project Implementation Team</vt:lpstr>
      <vt:lpstr>Risk Assessment Matrix</vt:lpstr>
      <vt:lpstr>Gantt Chart</vt:lpstr>
      <vt:lpstr>Installation Schedule</vt:lpstr>
      <vt:lpstr>Data Migration Plan</vt:lpstr>
      <vt:lpstr>ETL Diagram</vt:lpstr>
      <vt:lpstr>Test Plan</vt:lpstr>
      <vt:lpstr>Test Cases</vt:lpstr>
      <vt:lpstr>Data Quality Issues</vt:lpstr>
      <vt:lpstr>Objectives</vt:lpstr>
      <vt:lpstr>Lessons Learned</vt:lpstr>
      <vt:lpstr>Power of communication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Willis</dc:creator>
  <cp:lastModifiedBy>Joshua Willis</cp:lastModifiedBy>
  <cp:revision>1</cp:revision>
  <dcterms:created xsi:type="dcterms:W3CDTF">2025-10-17T17:13:55Z</dcterms:created>
  <dcterms:modified xsi:type="dcterms:W3CDTF">2025-10-17T18:13:06Z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