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0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0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39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50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0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4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0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1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5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2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F31B-41FD-4A48-AA82-3C0FE1A9477E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ACA7-ED26-4306-A850-CE9F6CD56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0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NOVAUXCUE\Users\emartinezgu\Desktop\fotos ricardo\19833\FUGA 123 YE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1390730"/>
            <a:ext cx="3696410" cy="27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3" y="10408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FUGA 1,2,3</a:t>
            </a:r>
            <a:endParaRPr lang="es-MX" dirty="0"/>
          </a:p>
        </p:txBody>
      </p:sp>
      <p:pic>
        <p:nvPicPr>
          <p:cNvPr id="5" name="Picture 2" descr="\\NOVAUXCUE\Users\emartinezgu\Desktop\fotos ricardo\19833\FUGA 4 YEC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0188"/>
            <a:ext cx="3672408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932040" y="85633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FUGA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23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2014-10-20T18:47:23Z</dcterms:created>
  <dcterms:modified xsi:type="dcterms:W3CDTF">2014-10-20T18:52:05Z</dcterms:modified>
</cp:coreProperties>
</file>