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2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6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9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54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88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48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40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56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2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1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CABF-BD52-4B4D-92D8-A3CCFF9EAC46}" type="datetimeFigureOut">
              <a:rPr lang="es-MX" smtClean="0"/>
              <a:t>20/10/2014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81BC-93B7-4C5A-92AE-CB1A0D3BAF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09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NOVAUXCUE\Users\emartinezgu\Desktop\fotos ricardo\19444\FUGA XOCHI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76" y="0"/>
            <a:ext cx="2511180" cy="188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NOVAUXCUE\Users\emartinezgu\Desktop\fotos ricardo\19444\FUGA XOCHI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55" y="-66882"/>
            <a:ext cx="2600357" cy="1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NOVAUXCUE\Users\emartinezgu\Desktop\fotos ricardo\19444\FUGA XOCHI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0"/>
            <a:ext cx="2483768" cy="18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NOVAUXCUE\Users\emartinezgu\Desktop\fotos ricardo\19444\FUGA XOCHI 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788"/>
            <a:ext cx="2617133" cy="19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NOVAUXCUE\Users\emartinezgu\Desktop\fotos ricardo\19444\FUGA XOCHI 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31" y="1988840"/>
            <a:ext cx="2348069" cy="19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\\NOVAUXCUE\Users\emartinezgu\Desktop\fotos ricardo\19444\FUGA XOCHI 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58" y="2478687"/>
            <a:ext cx="1990736" cy="149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\\NOVAUXCUE\Users\emartinezgu\Desktop\fotos ricardo\19444\FUGA XOCHI 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05" y="4869160"/>
            <a:ext cx="2464096" cy="18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3</cp:revision>
  <dcterms:created xsi:type="dcterms:W3CDTF">2014-10-20T19:00:48Z</dcterms:created>
  <dcterms:modified xsi:type="dcterms:W3CDTF">2014-10-20T20:54:12Z</dcterms:modified>
</cp:coreProperties>
</file>