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364" y="26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1A6-2FC7-49CC-B803-A47CE3D877D5}" type="datetimeFigureOut">
              <a:rPr lang="es-MX" smtClean="0"/>
              <a:t>05/11/2014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A7F5-5307-4B82-909E-A8C46AE0D2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79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1A6-2FC7-49CC-B803-A47CE3D877D5}" type="datetimeFigureOut">
              <a:rPr lang="es-MX" smtClean="0"/>
              <a:t>05/11/2014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A7F5-5307-4B82-909E-A8C46AE0D2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21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1A6-2FC7-49CC-B803-A47CE3D877D5}" type="datetimeFigureOut">
              <a:rPr lang="es-MX" smtClean="0"/>
              <a:t>05/11/2014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A7F5-5307-4B82-909E-A8C46AE0D2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388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1A6-2FC7-49CC-B803-A47CE3D877D5}" type="datetimeFigureOut">
              <a:rPr lang="es-MX" smtClean="0"/>
              <a:t>05/11/2014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A7F5-5307-4B82-909E-A8C46AE0D2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75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1A6-2FC7-49CC-B803-A47CE3D877D5}" type="datetimeFigureOut">
              <a:rPr lang="es-MX" smtClean="0"/>
              <a:t>05/11/2014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A7F5-5307-4B82-909E-A8C46AE0D2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05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1A6-2FC7-49CC-B803-A47CE3D877D5}" type="datetimeFigureOut">
              <a:rPr lang="es-MX" smtClean="0"/>
              <a:t>05/11/2014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A7F5-5307-4B82-909E-A8C46AE0D2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11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1A6-2FC7-49CC-B803-A47CE3D877D5}" type="datetimeFigureOut">
              <a:rPr lang="es-MX" smtClean="0"/>
              <a:t>05/11/2014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A7F5-5307-4B82-909E-A8C46AE0D2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1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1A6-2FC7-49CC-B803-A47CE3D877D5}" type="datetimeFigureOut">
              <a:rPr lang="es-MX" smtClean="0"/>
              <a:t>05/11/2014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A7F5-5307-4B82-909E-A8C46AE0D2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56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1A6-2FC7-49CC-B803-A47CE3D877D5}" type="datetimeFigureOut">
              <a:rPr lang="es-MX" smtClean="0"/>
              <a:t>05/11/2014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A7F5-5307-4B82-909E-A8C46AE0D2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22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1A6-2FC7-49CC-B803-A47CE3D877D5}" type="datetimeFigureOut">
              <a:rPr lang="es-MX" smtClean="0"/>
              <a:t>05/11/2014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A7F5-5307-4B82-909E-A8C46AE0D2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940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1A6-2FC7-49CC-B803-A47CE3D877D5}" type="datetimeFigureOut">
              <a:rPr lang="es-MX" smtClean="0"/>
              <a:t>05/11/2014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A7F5-5307-4B82-909E-A8C46AE0D2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76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01A6-2FC7-49CC-B803-A47CE3D877D5}" type="datetimeFigureOut">
              <a:rPr lang="es-MX" smtClean="0"/>
              <a:t>05/11/2014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A7F5-5307-4B82-909E-A8C46AE0D2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47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cruzg\Pictures\fotos\IMG_11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80513"/>
            <a:ext cx="3226667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cruzg\Pictures\fotos\IMG_11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578380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4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1</cp:revision>
  <dcterms:created xsi:type="dcterms:W3CDTF">2014-11-05T22:07:43Z</dcterms:created>
  <dcterms:modified xsi:type="dcterms:W3CDTF">2014-11-05T22:08:52Z</dcterms:modified>
</cp:coreProperties>
</file>