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80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4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1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5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89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74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0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2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67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4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0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6B9A-212F-4F1A-A59E-EBF5FF700437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D2ED-E89C-46AA-9408-E6FF210255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77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cruzg\Pictures\GARANTIA HUITSUCO RICARDO\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5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cruzg\Pictures\GARANTIA HUITSUCO RICARDO\imag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60" y="53171"/>
            <a:ext cx="2090892" cy="156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ruzg\Pictures\GARANTIA HUITSUCO RICARDO\imag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734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cruzg\Pictures\GARANTIA HUITSUCO RICARDO\image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52" y="75255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cruzg\Pictures\GARANTIA HUITSUCO RICARDO\image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" y="162134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cruzg\Pictures\GARANTIA HUITSUCO RICARDO\image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28" y="168494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cruzg\Pictures\GARANTIA HUITSUCO RICARDO\imag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68494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cruzg\Pictures\GARANTIA HUITSUCO RICARDO\image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37" y="1684949"/>
            <a:ext cx="2021815" cy="15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cruzg\Pictures\GARANTIA HUITSUCO RICARDO\image9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" y="3241036"/>
            <a:ext cx="1978809" cy="14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cruzg\Pictures\GARANTIA HUITSUCO RICARDO\image1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06" y="3241036"/>
            <a:ext cx="2167954" cy="16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cruzg\Pictures\GARANTIA HUITSUCO RICARDO\image1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60" y="3248495"/>
            <a:ext cx="1968864" cy="147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cruzg\Pictures\GARANTIA HUITSUCO RICARDO\image1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72" y="3259550"/>
            <a:ext cx="2323109" cy="174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cruzg\Pictures\GARANTIA HUITSUCO RICARDO\image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" y="156746"/>
            <a:ext cx="1804790" cy="13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cruzg\Pictures\GARANTIA HUITSUCO RICARDO\image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4381"/>
            <a:ext cx="1704429" cy="12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cruzg\Pictures\GARANTIA HUITSUCO RICARDO\image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746"/>
            <a:ext cx="1524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cruzg\Pictures\GARANTIA HUITSUCO RICARDO\image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4381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cruzg\Pictures\GARANTIA HUITSUCO RICARDO\image1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7" y="2348880"/>
            <a:ext cx="1809188" cy="13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scruzg\Pictures\GARANTIA HUITSUCO RICARDO\image1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97982"/>
            <a:ext cx="1743719" cy="130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cruzg\Pictures\GARANTIA HUITSUCO RICARDO\image1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54" y="2397982"/>
            <a:ext cx="1854671" cy="13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cruzg\Pictures\GARANTIA HUITSUCO RICARDO\image2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16" y="237115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2014-11-06T19:02:00Z</dcterms:created>
  <dcterms:modified xsi:type="dcterms:W3CDTF">2014-11-06T19:08:26Z</dcterms:modified>
</cp:coreProperties>
</file>