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63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0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58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5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2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88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2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43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49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17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6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8FE5-4341-4CEF-A46A-FB8D7BF79F8C}" type="datetimeFigureOut">
              <a:rPr lang="es-MX" smtClean="0"/>
              <a:t>01/12/2014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D064-5605-4144-AE1F-1851BC6F99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00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5" t="11545" r="21438" b="30535"/>
          <a:stretch/>
        </p:blipFill>
        <p:spPr bwMode="auto">
          <a:xfrm>
            <a:off x="3962401" y="831272"/>
            <a:ext cx="1301262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0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2</cp:revision>
  <dcterms:created xsi:type="dcterms:W3CDTF">2014-12-02T00:27:04Z</dcterms:created>
  <dcterms:modified xsi:type="dcterms:W3CDTF">2014-12-02T00:28:03Z</dcterms:modified>
</cp:coreProperties>
</file>