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39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89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8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3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34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28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9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47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55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52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A70F-8C39-434D-B077-421855740799}" type="datetimeFigureOut">
              <a:rPr lang="es-MX" smtClean="0"/>
              <a:t>15/12/2014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F7BF-0E9F-4790-A37C-5414C1C069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uzg\Documents\Garantias\2014\efren\altAn0w6Efvn6enXxunv-soh0N8PYHy5QlSRNXzQwNINYq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2142"/>
            <a:ext cx="2520280" cy="14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ruzg\Documents\Garantias\2014\efren\altAs1_W1kwlGUmI9sfgdJewT5jkaqGnFqU4mcfkiNaIgM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5775"/>
            <a:ext cx="2448272" cy="13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cruzg\Documents\Garantias\2014\efren\altAtrJfQ4D-AhmoFXy1FaeYRAdhagbE6OsVKIXFzh823I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33" y="2040600"/>
            <a:ext cx="1295919" cy="23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cruzg\Documents\Garantias\2014\efren\altAtwf1QQQt5YQ9LKh6YoV9PJxy33UJdVK015LE8VmL43-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4"/>
          <a:stretch/>
        </p:blipFill>
        <p:spPr bwMode="auto">
          <a:xfrm>
            <a:off x="3436777" y="2040600"/>
            <a:ext cx="1262334" cy="23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cruzg\Documents\Garantias\2014\efren\altAuHP7w_tCCwwHN01etI7BAUQHedRFkCwFLWy9aGS2KJ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82142"/>
            <a:ext cx="2448271" cy="13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cruzg\Documents\Garantias\2014\efren\altAuTPUj6Xiae6BDoIntYTvM7vjikmcUMjr15dXzPmcr2a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" r="25718"/>
          <a:stretch/>
        </p:blipFill>
        <p:spPr bwMode="auto">
          <a:xfrm>
            <a:off x="5652121" y="1976264"/>
            <a:ext cx="1030351" cy="236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2014-12-15T23:08:29Z</dcterms:created>
  <dcterms:modified xsi:type="dcterms:W3CDTF">2014-12-15T23:11:40Z</dcterms:modified>
</cp:coreProperties>
</file>