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77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6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2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1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61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75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59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CC2-2DBE-477D-945D-1EBD84069029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B432-2AC1-4516-B5D7-1C794FE603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9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AppData\Local\Microsoft\Windows\Temporary Internet Files\Content.Outlook\9BE0DYX6\IMG_4364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80" y="962326"/>
            <a:ext cx="3960440" cy="29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627784" y="4657529"/>
            <a:ext cx="55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la del fondo de lado derecho.  </a:t>
            </a:r>
          </a:p>
          <a:p>
            <a:r>
              <a:rPr lang="es-MX" dirty="0" smtClean="0"/>
              <a:t>*** Ampliar imagen.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63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2014-12-17T18:39:38Z</dcterms:created>
  <dcterms:modified xsi:type="dcterms:W3CDTF">2014-12-17T18:40:37Z</dcterms:modified>
</cp:coreProperties>
</file>