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5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988A-8607-4B45-A398-B1A76999AC9A}" type="datetimeFigureOut">
              <a:rPr lang="es-MX" smtClean="0"/>
              <a:t>20/02/2015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6063-0614-4F1F-B50B-E6DA7040F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558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988A-8607-4B45-A398-B1A76999AC9A}" type="datetimeFigureOut">
              <a:rPr lang="es-MX" smtClean="0"/>
              <a:t>20/02/2015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6063-0614-4F1F-B50B-E6DA7040F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3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988A-8607-4B45-A398-B1A76999AC9A}" type="datetimeFigureOut">
              <a:rPr lang="es-MX" smtClean="0"/>
              <a:t>20/02/2015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6063-0614-4F1F-B50B-E6DA7040F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332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988A-8607-4B45-A398-B1A76999AC9A}" type="datetimeFigureOut">
              <a:rPr lang="es-MX" smtClean="0"/>
              <a:t>20/02/2015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6063-0614-4F1F-B50B-E6DA7040F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11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988A-8607-4B45-A398-B1A76999AC9A}" type="datetimeFigureOut">
              <a:rPr lang="es-MX" smtClean="0"/>
              <a:t>20/02/2015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6063-0614-4F1F-B50B-E6DA7040F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882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988A-8607-4B45-A398-B1A76999AC9A}" type="datetimeFigureOut">
              <a:rPr lang="es-MX" smtClean="0"/>
              <a:t>20/02/2015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6063-0614-4F1F-B50B-E6DA7040F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993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988A-8607-4B45-A398-B1A76999AC9A}" type="datetimeFigureOut">
              <a:rPr lang="es-MX" smtClean="0"/>
              <a:t>20/02/2015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6063-0614-4F1F-B50B-E6DA7040F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30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988A-8607-4B45-A398-B1A76999AC9A}" type="datetimeFigureOut">
              <a:rPr lang="es-MX" smtClean="0"/>
              <a:t>20/02/2015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6063-0614-4F1F-B50B-E6DA7040F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605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988A-8607-4B45-A398-B1A76999AC9A}" type="datetimeFigureOut">
              <a:rPr lang="es-MX" smtClean="0"/>
              <a:t>20/02/2015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6063-0614-4F1F-B50B-E6DA7040F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095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988A-8607-4B45-A398-B1A76999AC9A}" type="datetimeFigureOut">
              <a:rPr lang="es-MX" smtClean="0"/>
              <a:t>20/02/2015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6063-0614-4F1F-B50B-E6DA7040F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84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988A-8607-4B45-A398-B1A76999AC9A}" type="datetimeFigureOut">
              <a:rPr lang="es-MX" smtClean="0"/>
              <a:t>20/02/2015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6063-0614-4F1F-B50B-E6DA7040F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04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7988A-8607-4B45-A398-B1A76999AC9A}" type="datetimeFigureOut">
              <a:rPr lang="es-MX" smtClean="0"/>
              <a:t>20/02/2015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6063-0614-4F1F-B50B-E6DA7040F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863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:\FUGA 1Ricardo Mtz.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0444"/>
            <a:ext cx="3126035" cy="175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K:\FUGA 2RicardoMtz.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745" y="2267573"/>
            <a:ext cx="3216887" cy="180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:\FUGA 3RicardoMtz.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48" y="4221088"/>
            <a:ext cx="358439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Santa Thalia Cruz Garcia</dc:creator>
  <cp:lastModifiedBy>Santa Thalia Cruz Garcia</cp:lastModifiedBy>
  <cp:revision>1</cp:revision>
  <dcterms:created xsi:type="dcterms:W3CDTF">2015-02-20T16:23:19Z</dcterms:created>
  <dcterms:modified xsi:type="dcterms:W3CDTF">2015-02-20T16:25:03Z</dcterms:modified>
</cp:coreProperties>
</file>