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7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2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0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31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5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5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53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9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5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9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849F-BFA1-4934-B33C-D6F2128857DF}" type="datetimeFigureOut">
              <a:rPr lang="es-MX" smtClean="0"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729C-7F1C-44A6-BE2D-E42CA4AA61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8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Desktop\rmartinez\PARRA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7135"/>
            <a:ext cx="4693296" cy="26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ruzg\Desktop\rmartinez\PARRA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20488"/>
            <a:ext cx="4700967" cy="26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2015-03-02T16:57:19Z</dcterms:created>
  <dcterms:modified xsi:type="dcterms:W3CDTF">2015-03-02T16:58:26Z</dcterms:modified>
</cp:coreProperties>
</file>