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91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51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8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93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7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8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6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98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48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7559-1726-4406-895A-E94D1E9AE96F}" type="datetimeFigureOut">
              <a:rPr lang="es-MX" smtClean="0"/>
              <a:t>12/03/2015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BAEF-D967-4FE3-82B5-8D0752786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6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7" t="9185" r="34134"/>
          <a:stretch/>
        </p:blipFill>
        <p:spPr bwMode="auto">
          <a:xfrm>
            <a:off x="611560" y="476672"/>
            <a:ext cx="756084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1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2015-03-12T16:25:57Z</dcterms:created>
  <dcterms:modified xsi:type="dcterms:W3CDTF">2015-03-12T16:28:03Z</dcterms:modified>
</cp:coreProperties>
</file>