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47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74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3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39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09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91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185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34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7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42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8A8C-A3A9-4B7F-86BB-5BE7AF90D195}" type="datetimeFigureOut">
              <a:rPr lang="es-MX" smtClean="0"/>
              <a:t>04/03/2015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9204-B7BD-4940-9943-612538541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:\ricardo martinez\FUGA 1 SECCION ISLAS DE CUAUTL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648"/>
            <a:ext cx="3041356" cy="171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K:\ricardo martinez\FUGA 2 SECCION ISLAS DE CUAUTL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2817"/>
            <a:ext cx="3210450" cy="180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:\ricardo martinez\FUGA 3 SECCION ISLAS DE CUAUTL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262" y="3068960"/>
            <a:ext cx="3860395" cy="21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2015-03-04T16:54:58Z</dcterms:created>
  <dcterms:modified xsi:type="dcterms:W3CDTF">2015-03-04T16:57:53Z</dcterms:modified>
</cp:coreProperties>
</file>