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DCE-ED07-4BC7-AF27-1076CCA7B326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EA65-4E40-499E-8F4A-89A4E22CE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5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DCE-ED07-4BC7-AF27-1076CCA7B326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EA65-4E40-499E-8F4A-89A4E22CE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54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DCE-ED07-4BC7-AF27-1076CCA7B326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EA65-4E40-499E-8F4A-89A4E22CE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16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DCE-ED07-4BC7-AF27-1076CCA7B326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EA65-4E40-499E-8F4A-89A4E22CE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1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DCE-ED07-4BC7-AF27-1076CCA7B326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EA65-4E40-499E-8F4A-89A4E22CE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76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DCE-ED07-4BC7-AF27-1076CCA7B326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EA65-4E40-499E-8F4A-89A4E22CE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0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DCE-ED07-4BC7-AF27-1076CCA7B326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EA65-4E40-499E-8F4A-89A4E22CE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57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DCE-ED07-4BC7-AF27-1076CCA7B326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EA65-4E40-499E-8F4A-89A4E22CE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27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DCE-ED07-4BC7-AF27-1076CCA7B326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EA65-4E40-499E-8F4A-89A4E22CE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45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DCE-ED07-4BC7-AF27-1076CCA7B326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EA65-4E40-499E-8F4A-89A4E22CE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64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DCE-ED07-4BC7-AF27-1076CCA7B326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EA65-4E40-499E-8F4A-89A4E22CE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8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0DCE-ED07-4BC7-AF27-1076CCA7B326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EA65-4E40-499E-8F4A-89A4E22CE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20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cruzg\AppData\Local\Microsoft\Windows\Temporary Internet Files\Content.Outlook\9BE0DYX6\brisas de cuautla 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4"/>
          <a:stretch/>
        </p:blipFill>
        <p:spPr bwMode="auto">
          <a:xfrm>
            <a:off x="2483768" y="188640"/>
            <a:ext cx="3889324" cy="29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cruzg\AppData\Local\Microsoft\Windows\Temporary Internet Files\Content.Outlook\9BE0DYX6\brisas de cuaut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90" y="3429000"/>
            <a:ext cx="3888432" cy="319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2463197"/>
            <a:ext cx="1187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Tres secciones de panel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07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1</cp:revision>
  <dcterms:created xsi:type="dcterms:W3CDTF">2015-03-04T16:36:32Z</dcterms:created>
  <dcterms:modified xsi:type="dcterms:W3CDTF">2015-03-04T16:39:09Z</dcterms:modified>
</cp:coreProperties>
</file>