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4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9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46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54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9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93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75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48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27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8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FAB54-7C75-40FF-90CE-50064EA779B0}" type="datetimeFigureOut">
              <a:rPr lang="es-MX" smtClean="0"/>
              <a:t>17/03/2015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6645-448E-40FB-935B-51907710DF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13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52" y="561790"/>
            <a:ext cx="2991852" cy="22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scruzg\AppData\Local\Microsoft\Windows\Temporary Internet Files\Content.Outlook\9BE0DYX6\IMG_196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47757"/>
            <a:ext cx="2975797" cy="223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cruzg\AppData\Local\Microsoft\Windows\Temporary Internet Files\Content.Outlook\9BE0DYX6\IMG_197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81" y="3284984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2</cp:revision>
  <dcterms:created xsi:type="dcterms:W3CDTF">2015-03-17T14:45:41Z</dcterms:created>
  <dcterms:modified xsi:type="dcterms:W3CDTF">2015-03-17T14:47:56Z</dcterms:modified>
</cp:coreProperties>
</file>