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4E7-2341-419D-B1E5-46B76E30943E}" type="datetimeFigureOut">
              <a:rPr lang="es-MX" smtClean="0"/>
              <a:t>07/04/2015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C259-4855-4FF8-A6CE-6C63135EB2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703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4E7-2341-419D-B1E5-46B76E30943E}" type="datetimeFigureOut">
              <a:rPr lang="es-MX" smtClean="0"/>
              <a:t>07/04/2015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C259-4855-4FF8-A6CE-6C63135EB2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020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4E7-2341-419D-B1E5-46B76E30943E}" type="datetimeFigureOut">
              <a:rPr lang="es-MX" smtClean="0"/>
              <a:t>07/04/2015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C259-4855-4FF8-A6CE-6C63135EB2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723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4E7-2341-419D-B1E5-46B76E30943E}" type="datetimeFigureOut">
              <a:rPr lang="es-MX" smtClean="0"/>
              <a:t>07/04/2015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C259-4855-4FF8-A6CE-6C63135EB2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852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4E7-2341-419D-B1E5-46B76E30943E}" type="datetimeFigureOut">
              <a:rPr lang="es-MX" smtClean="0"/>
              <a:t>07/04/2015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C259-4855-4FF8-A6CE-6C63135EB2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8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4E7-2341-419D-B1E5-46B76E30943E}" type="datetimeFigureOut">
              <a:rPr lang="es-MX" smtClean="0"/>
              <a:t>07/04/2015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C259-4855-4FF8-A6CE-6C63135EB2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838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4E7-2341-419D-B1E5-46B76E30943E}" type="datetimeFigureOut">
              <a:rPr lang="es-MX" smtClean="0"/>
              <a:t>07/04/2015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C259-4855-4FF8-A6CE-6C63135EB2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715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4E7-2341-419D-B1E5-46B76E30943E}" type="datetimeFigureOut">
              <a:rPr lang="es-MX" smtClean="0"/>
              <a:t>07/04/2015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C259-4855-4FF8-A6CE-6C63135EB2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699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4E7-2341-419D-B1E5-46B76E30943E}" type="datetimeFigureOut">
              <a:rPr lang="es-MX" smtClean="0"/>
              <a:t>07/04/2015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C259-4855-4FF8-A6CE-6C63135EB2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699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4E7-2341-419D-B1E5-46B76E30943E}" type="datetimeFigureOut">
              <a:rPr lang="es-MX" smtClean="0"/>
              <a:t>07/04/2015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C259-4855-4FF8-A6CE-6C63135EB2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191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4E7-2341-419D-B1E5-46B76E30943E}" type="datetimeFigureOut">
              <a:rPr lang="es-MX" smtClean="0"/>
              <a:t>07/04/2015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C259-4855-4FF8-A6CE-6C63135EB2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801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6D4E7-2341-419D-B1E5-46B76E30943E}" type="datetimeFigureOut">
              <a:rPr lang="es-MX" smtClean="0"/>
              <a:t>07/04/2015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EC259-4855-4FF8-A6CE-6C63135EB2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815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0"/>
            <a:ext cx="1475209" cy="2458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-22803"/>
            <a:ext cx="1379806" cy="229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495" y="-22803"/>
            <a:ext cx="1373324" cy="228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3" y="0"/>
            <a:ext cx="1405230" cy="234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2564904"/>
            <a:ext cx="1814602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819" y="2552595"/>
            <a:ext cx="1771397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82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Santa Thalia Cruz Garcia</dc:creator>
  <cp:lastModifiedBy>Santa Thalia Cruz Garcia</cp:lastModifiedBy>
  <cp:revision>1</cp:revision>
  <dcterms:created xsi:type="dcterms:W3CDTF">2015-04-07T22:46:43Z</dcterms:created>
  <dcterms:modified xsi:type="dcterms:W3CDTF">2015-04-07T22:48:05Z</dcterms:modified>
</cp:coreProperties>
</file>