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53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5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6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80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474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76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9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37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1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93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22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D0F3D-1A5C-4A03-AD67-996998BF6FBD}" type="datetimeFigureOut">
              <a:rPr lang="es-MX" smtClean="0"/>
              <a:t>08/04/2015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DD1FE-FBA2-4BC6-959F-840BF4C49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9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20688"/>
            <a:ext cx="624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5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32655"/>
            <a:ext cx="4176464" cy="55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3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20688"/>
            <a:ext cx="4050000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0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760000" cy="43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92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Santa Thalia Cruz Garcia</dc:creator>
  <cp:lastModifiedBy>Santa Thalia Cruz Garcia</cp:lastModifiedBy>
  <cp:revision>1</cp:revision>
  <dcterms:created xsi:type="dcterms:W3CDTF">2015-04-08T18:58:46Z</dcterms:created>
  <dcterms:modified xsi:type="dcterms:W3CDTF">2015-04-08T19:00:20Z</dcterms:modified>
</cp:coreProperties>
</file>