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9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2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7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6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8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1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24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5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4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39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2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2A51-EF81-4F2E-AF97-2F7EDABFB786}" type="datetimeFigureOut">
              <a:rPr lang="es-MX" smtClean="0"/>
              <a:t>10/04/2015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4BF2-9EB0-40B0-9546-4BB17AB41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37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847"/>
            <a:ext cx="3456384" cy="461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88" y="846846"/>
            <a:ext cx="5490881" cy="461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8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2015-04-10T13:50:11Z</dcterms:created>
  <dcterms:modified xsi:type="dcterms:W3CDTF">2015-04-10T13:51:41Z</dcterms:modified>
</cp:coreProperties>
</file>