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5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5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9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4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5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5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2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02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9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2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870B-59BC-43D1-8A31-E2689D182FB5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8FE6-E456-4C45-9D99-B83FF16E1A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3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" y="251168"/>
            <a:ext cx="3280421" cy="245775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3010950" cy="225586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6" y="4258780"/>
            <a:ext cx="1348594" cy="1800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17" y="4258780"/>
            <a:ext cx="2402503" cy="18000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16" y="235144"/>
            <a:ext cx="1348594" cy="180000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23" y="2219972"/>
            <a:ext cx="1348594" cy="1800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53572"/>
            <a:ext cx="1348594" cy="18000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61" y="2253572"/>
            <a:ext cx="1348594" cy="180000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50000"/>
            <a:ext cx="1348594" cy="180000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572"/>
            <a:ext cx="13485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2015-04-13T17:25:57Z</dcterms:created>
  <dcterms:modified xsi:type="dcterms:W3CDTF">2015-04-13T17:28:19Z</dcterms:modified>
</cp:coreProperties>
</file>