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72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178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1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43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4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0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84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184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90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5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8159-F4BD-43C9-B36E-0C56A6C221E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F2B6-0B40-4F1C-8D1D-9265F0305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8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2"/>
            <a:ext cx="576064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576064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5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2</cp:revision>
  <dcterms:created xsi:type="dcterms:W3CDTF">2015-04-14T14:25:22Z</dcterms:created>
  <dcterms:modified xsi:type="dcterms:W3CDTF">2015-04-14T14:32:31Z</dcterms:modified>
</cp:coreProperties>
</file>