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8F7A-1C11-43B0-AE24-38F0AFD89B91}" type="datetimeFigureOut">
              <a:rPr lang="es-MX" smtClean="0"/>
              <a:t>24/04/2015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EDE2-00AE-4FEF-B235-48858374DF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1895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8F7A-1C11-43B0-AE24-38F0AFD89B91}" type="datetimeFigureOut">
              <a:rPr lang="es-MX" smtClean="0"/>
              <a:t>24/04/2015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EDE2-00AE-4FEF-B235-48858374DF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3518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8F7A-1C11-43B0-AE24-38F0AFD89B91}" type="datetimeFigureOut">
              <a:rPr lang="es-MX" smtClean="0"/>
              <a:t>24/04/2015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EDE2-00AE-4FEF-B235-48858374DF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8317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8F7A-1C11-43B0-AE24-38F0AFD89B91}" type="datetimeFigureOut">
              <a:rPr lang="es-MX" smtClean="0"/>
              <a:t>24/04/2015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EDE2-00AE-4FEF-B235-48858374DF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3932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8F7A-1C11-43B0-AE24-38F0AFD89B91}" type="datetimeFigureOut">
              <a:rPr lang="es-MX" smtClean="0"/>
              <a:t>24/04/2015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EDE2-00AE-4FEF-B235-48858374DF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3972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8F7A-1C11-43B0-AE24-38F0AFD89B91}" type="datetimeFigureOut">
              <a:rPr lang="es-MX" smtClean="0"/>
              <a:t>24/04/2015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EDE2-00AE-4FEF-B235-48858374DF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3279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8F7A-1C11-43B0-AE24-38F0AFD89B91}" type="datetimeFigureOut">
              <a:rPr lang="es-MX" smtClean="0"/>
              <a:t>24/04/2015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EDE2-00AE-4FEF-B235-48858374DF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750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8F7A-1C11-43B0-AE24-38F0AFD89B91}" type="datetimeFigureOut">
              <a:rPr lang="es-MX" smtClean="0"/>
              <a:t>24/04/2015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EDE2-00AE-4FEF-B235-48858374DF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833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8F7A-1C11-43B0-AE24-38F0AFD89B91}" type="datetimeFigureOut">
              <a:rPr lang="es-MX" smtClean="0"/>
              <a:t>24/04/2015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EDE2-00AE-4FEF-B235-48858374DF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632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8F7A-1C11-43B0-AE24-38F0AFD89B91}" type="datetimeFigureOut">
              <a:rPr lang="es-MX" smtClean="0"/>
              <a:t>24/04/2015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EDE2-00AE-4FEF-B235-48858374DF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9981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8F7A-1C11-43B0-AE24-38F0AFD89B91}" type="datetimeFigureOut">
              <a:rPr lang="es-MX" smtClean="0"/>
              <a:t>24/04/2015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EDE2-00AE-4FEF-B235-48858374DF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350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88F7A-1C11-43B0-AE24-38F0AFD89B91}" type="datetimeFigureOut">
              <a:rPr lang="es-MX" smtClean="0"/>
              <a:t>24/04/2015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9EDE2-00AE-4FEF-B235-48858374DF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014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cruzg\Documents\Garantias\2015\TecnoCoverpool\20150424_14291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548680"/>
            <a:ext cx="2592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08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Santa Thalia Cruz Garcia</dc:creator>
  <cp:lastModifiedBy>Santa Thalia Cruz Garcia</cp:lastModifiedBy>
  <cp:revision>1</cp:revision>
  <dcterms:created xsi:type="dcterms:W3CDTF">2015-04-24T19:35:15Z</dcterms:created>
  <dcterms:modified xsi:type="dcterms:W3CDTF">2015-04-24T19:35:39Z</dcterms:modified>
</cp:coreProperties>
</file>