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3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55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1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4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2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6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5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49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5353-E7F8-48EA-A081-20F66DC5551F}" type="datetimeFigureOut">
              <a:rPr lang="es-MX" smtClean="0"/>
              <a:t>29/04/2015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4B9B-4E59-4F4C-B964-0F78D47D8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9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35695" cy="244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672408" cy="275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861048"/>
            <a:ext cx="1907256" cy="254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92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2015-04-29T21:24:55Z</dcterms:created>
  <dcterms:modified xsi:type="dcterms:W3CDTF">2015-04-29T21:25:57Z</dcterms:modified>
</cp:coreProperties>
</file>