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301" r:id="rId3"/>
    <p:sldId id="292" r:id="rId4"/>
    <p:sldId id="283" r:id="rId5"/>
    <p:sldId id="288" r:id="rId6"/>
    <p:sldId id="293" r:id="rId7"/>
    <p:sldId id="294" r:id="rId8"/>
    <p:sldId id="295" r:id="rId9"/>
    <p:sldId id="296" r:id="rId10"/>
    <p:sldId id="297" r:id="rId11"/>
    <p:sldId id="289" r:id="rId12"/>
    <p:sldId id="306" r:id="rId13"/>
    <p:sldId id="300" r:id="rId14"/>
    <p:sldId id="302" r:id="rId15"/>
    <p:sldId id="303" r:id="rId16"/>
    <p:sldId id="305" r:id="rId17"/>
    <p:sldId id="299" r:id="rId18"/>
    <p:sldId id="28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FC82C26-5625-44D8-BF11-1656850A6691}" v="486" dt="2024-04-19T18:21:45.008"/>
    <p1510:client id="{656F08E7-0CDE-42D0-ADA5-E756FA77985E}" v="130" dt="2024-04-19T15:30:54.5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73608" autoAdjust="0"/>
  </p:normalViewPr>
  <p:slideViewPr>
    <p:cSldViewPr snapToGrid="0">
      <p:cViewPr varScale="1">
        <p:scale>
          <a:sx n="81" d="100"/>
          <a:sy n="81" d="100"/>
        </p:scale>
        <p:origin x="171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nes, Willis" userId="d8ebe389-0e59-4375-97d7-97a46356a6a8" providerId="ADAL" clId="{5FC82C26-5625-44D8-BF11-1656850A6691}"/>
    <pc:docChg chg="undo custSel addSld delSld modSld sldOrd">
      <pc:chgData name="Jones, Willis" userId="d8ebe389-0e59-4375-97d7-97a46356a6a8" providerId="ADAL" clId="{5FC82C26-5625-44D8-BF11-1656850A6691}" dt="2024-04-19T20:04:29.160" v="898" actId="6549"/>
      <pc:docMkLst>
        <pc:docMk/>
      </pc:docMkLst>
      <pc:sldChg chg="modSp mod modNotesTx">
        <pc:chgData name="Jones, Willis" userId="d8ebe389-0e59-4375-97d7-97a46356a6a8" providerId="ADAL" clId="{5FC82C26-5625-44D8-BF11-1656850A6691}" dt="2024-04-19T20:04:24.885" v="897" actId="6549"/>
        <pc:sldMkLst>
          <pc:docMk/>
          <pc:sldMk cId="2818803532" sldId="256"/>
        </pc:sldMkLst>
        <pc:spChg chg="mod">
          <ac:chgData name="Jones, Willis" userId="d8ebe389-0e59-4375-97d7-97a46356a6a8" providerId="ADAL" clId="{5FC82C26-5625-44D8-BF11-1656850A6691}" dt="2024-04-19T18:36:31.223" v="739"/>
          <ac:spMkLst>
            <pc:docMk/>
            <pc:sldMk cId="2818803532" sldId="256"/>
            <ac:spMk id="2" creationId="{4A102863-E0D7-0602-5C15-F7875E970222}"/>
          </ac:spMkLst>
        </pc:spChg>
      </pc:sldChg>
      <pc:sldChg chg="addSp delSp add del setBg delDesignElem">
        <pc:chgData name="Jones, Willis" userId="d8ebe389-0e59-4375-97d7-97a46356a6a8" providerId="ADAL" clId="{5FC82C26-5625-44D8-BF11-1656850A6691}" dt="2024-04-19T17:59:27.278" v="10" actId="47"/>
        <pc:sldMkLst>
          <pc:docMk/>
          <pc:sldMk cId="818043004" sldId="257"/>
        </pc:sldMkLst>
        <pc:spChg chg="add del">
          <ac:chgData name="Jones, Willis" userId="d8ebe389-0e59-4375-97d7-97a46356a6a8" providerId="ADAL" clId="{5FC82C26-5625-44D8-BF11-1656850A6691}" dt="2024-04-19T17:59:21.123" v="8"/>
          <ac:spMkLst>
            <pc:docMk/>
            <pc:sldMk cId="818043004" sldId="257"/>
            <ac:spMk id="13" creationId="{D2C0AE1C-0118-41AE-8A10-7CDCBF10E96F}"/>
          </ac:spMkLst>
        </pc:spChg>
        <pc:spChg chg="add del">
          <ac:chgData name="Jones, Willis" userId="d8ebe389-0e59-4375-97d7-97a46356a6a8" providerId="ADAL" clId="{5FC82C26-5625-44D8-BF11-1656850A6691}" dt="2024-04-19T17:59:21.123" v="8"/>
          <ac:spMkLst>
            <pc:docMk/>
            <pc:sldMk cId="818043004" sldId="257"/>
            <ac:spMk id="14" creationId="{7517A47C-B2E5-4B79-8061-D74B1311AF6E}"/>
          </ac:spMkLst>
        </pc:spChg>
        <pc:spChg chg="add del">
          <ac:chgData name="Jones, Willis" userId="d8ebe389-0e59-4375-97d7-97a46356a6a8" providerId="ADAL" clId="{5FC82C26-5625-44D8-BF11-1656850A6691}" dt="2024-04-19T17:59:21.123" v="8"/>
          <ac:spMkLst>
            <pc:docMk/>
            <pc:sldMk cId="818043004" sldId="257"/>
            <ac:spMk id="15" creationId="{463EEC44-1BA3-44ED-81FC-A644B04B2A44}"/>
          </ac:spMkLst>
        </pc:spChg>
        <pc:spChg chg="add del">
          <ac:chgData name="Jones, Willis" userId="d8ebe389-0e59-4375-97d7-97a46356a6a8" providerId="ADAL" clId="{5FC82C26-5625-44D8-BF11-1656850A6691}" dt="2024-04-19T17:59:21.123" v="8"/>
          <ac:spMkLst>
            <pc:docMk/>
            <pc:sldMk cId="818043004" sldId="257"/>
            <ac:spMk id="16" creationId="{C505E780-2083-4CB5-A42A-5E0E2908ECC3}"/>
          </ac:spMkLst>
        </pc:spChg>
      </pc:sldChg>
      <pc:sldChg chg="ord">
        <pc:chgData name="Jones, Willis" userId="d8ebe389-0e59-4375-97d7-97a46356a6a8" providerId="ADAL" clId="{5FC82C26-5625-44D8-BF11-1656850A6691}" dt="2024-04-19T18:08:26.191" v="155"/>
        <pc:sldMkLst>
          <pc:docMk/>
          <pc:sldMk cId="1704574912" sldId="281"/>
        </pc:sldMkLst>
      </pc:sldChg>
      <pc:sldChg chg="modNotesTx">
        <pc:chgData name="Jones, Willis" userId="d8ebe389-0e59-4375-97d7-97a46356a6a8" providerId="ADAL" clId="{5FC82C26-5625-44D8-BF11-1656850A6691}" dt="2024-04-19T17:31:53.260" v="0" actId="313"/>
        <pc:sldMkLst>
          <pc:docMk/>
          <pc:sldMk cId="598983520" sldId="283"/>
        </pc:sldMkLst>
      </pc:sldChg>
      <pc:sldChg chg="modSp mod">
        <pc:chgData name="Jones, Willis" userId="d8ebe389-0e59-4375-97d7-97a46356a6a8" providerId="ADAL" clId="{5FC82C26-5625-44D8-BF11-1656850A6691}" dt="2024-04-19T18:21:17.218" v="728" actId="1076"/>
        <pc:sldMkLst>
          <pc:docMk/>
          <pc:sldMk cId="223848277" sldId="289"/>
        </pc:sldMkLst>
        <pc:picChg chg="mod">
          <ac:chgData name="Jones, Willis" userId="d8ebe389-0e59-4375-97d7-97a46356a6a8" providerId="ADAL" clId="{5FC82C26-5625-44D8-BF11-1656850A6691}" dt="2024-04-19T18:21:17.218" v="728" actId="1076"/>
          <ac:picMkLst>
            <pc:docMk/>
            <pc:sldMk cId="223848277" sldId="289"/>
            <ac:picMk id="6" creationId="{6B36D906-9ED1-33CD-CEAF-4E7FFC488FA0}"/>
          </ac:picMkLst>
        </pc:picChg>
      </pc:sldChg>
      <pc:sldChg chg="modSp mod modNotesTx">
        <pc:chgData name="Jones, Willis" userId="d8ebe389-0e59-4375-97d7-97a46356a6a8" providerId="ADAL" clId="{5FC82C26-5625-44D8-BF11-1656850A6691}" dt="2024-04-19T20:04:29.160" v="898" actId="6549"/>
        <pc:sldMkLst>
          <pc:docMk/>
          <pc:sldMk cId="1260133928" sldId="292"/>
        </pc:sldMkLst>
        <pc:spChg chg="mod">
          <ac:chgData name="Jones, Willis" userId="d8ebe389-0e59-4375-97d7-97a46356a6a8" providerId="ADAL" clId="{5FC82C26-5625-44D8-BF11-1656850A6691}" dt="2024-04-19T18:11:10.785" v="428" actId="20577"/>
          <ac:spMkLst>
            <pc:docMk/>
            <pc:sldMk cId="1260133928" sldId="292"/>
            <ac:spMk id="2" creationId="{DFA902B7-1040-53B6-4D94-CFC4F2002BF1}"/>
          </ac:spMkLst>
        </pc:spChg>
      </pc:sldChg>
      <pc:sldChg chg="modNotesTx">
        <pc:chgData name="Jones, Willis" userId="d8ebe389-0e59-4375-97d7-97a46356a6a8" providerId="ADAL" clId="{5FC82C26-5625-44D8-BF11-1656850A6691}" dt="2024-04-19T17:31:59.870" v="3" actId="313"/>
        <pc:sldMkLst>
          <pc:docMk/>
          <pc:sldMk cId="2091944862" sldId="293"/>
        </pc:sldMkLst>
      </pc:sldChg>
      <pc:sldChg chg="modSp mod">
        <pc:chgData name="Jones, Willis" userId="d8ebe389-0e59-4375-97d7-97a46356a6a8" providerId="ADAL" clId="{5FC82C26-5625-44D8-BF11-1656850A6691}" dt="2024-04-19T18:21:45.008" v="738" actId="20577"/>
        <pc:sldMkLst>
          <pc:docMk/>
          <pc:sldMk cId="20363784" sldId="296"/>
        </pc:sldMkLst>
        <pc:spChg chg="mod">
          <ac:chgData name="Jones, Willis" userId="d8ebe389-0e59-4375-97d7-97a46356a6a8" providerId="ADAL" clId="{5FC82C26-5625-44D8-BF11-1656850A6691}" dt="2024-04-19T18:21:45.008" v="738" actId="20577"/>
          <ac:spMkLst>
            <pc:docMk/>
            <pc:sldMk cId="20363784" sldId="296"/>
            <ac:spMk id="2" creationId="{EE510B68-AD9C-53A6-1BBC-18D0A460922D}"/>
          </ac:spMkLst>
        </pc:spChg>
        <pc:spChg chg="mod">
          <ac:chgData name="Jones, Willis" userId="d8ebe389-0e59-4375-97d7-97a46356a6a8" providerId="ADAL" clId="{5FC82C26-5625-44D8-BF11-1656850A6691}" dt="2024-04-19T18:21:40.359" v="730" actId="1076"/>
          <ac:spMkLst>
            <pc:docMk/>
            <pc:sldMk cId="20363784" sldId="296"/>
            <ac:spMk id="3" creationId="{10084C89-88A7-BD06-34FC-3366AEBAEE3E}"/>
          </ac:spMkLst>
        </pc:spChg>
      </pc:sldChg>
      <pc:sldChg chg="del">
        <pc:chgData name="Jones, Willis" userId="d8ebe389-0e59-4375-97d7-97a46356a6a8" providerId="ADAL" clId="{5FC82C26-5625-44D8-BF11-1656850A6691}" dt="2024-04-19T17:59:48.910" v="12" actId="47"/>
        <pc:sldMkLst>
          <pc:docMk/>
          <pc:sldMk cId="3937985644" sldId="298"/>
        </pc:sldMkLst>
      </pc:sldChg>
      <pc:sldChg chg="modSp mod ord modAnim">
        <pc:chgData name="Jones, Willis" userId="d8ebe389-0e59-4375-97d7-97a46356a6a8" providerId="ADAL" clId="{5FC82C26-5625-44D8-BF11-1656850A6691}" dt="2024-04-19T18:10:41.359" v="425" actId="313"/>
        <pc:sldMkLst>
          <pc:docMk/>
          <pc:sldMk cId="3172441548" sldId="299"/>
        </pc:sldMkLst>
        <pc:spChg chg="mod">
          <ac:chgData name="Jones, Willis" userId="d8ebe389-0e59-4375-97d7-97a46356a6a8" providerId="ADAL" clId="{5FC82C26-5625-44D8-BF11-1656850A6691}" dt="2024-04-19T18:08:40.571" v="172" actId="20577"/>
          <ac:spMkLst>
            <pc:docMk/>
            <pc:sldMk cId="3172441548" sldId="299"/>
            <ac:spMk id="2" creationId="{EE510B68-AD9C-53A6-1BBC-18D0A460922D}"/>
          </ac:spMkLst>
        </pc:spChg>
        <pc:spChg chg="mod">
          <ac:chgData name="Jones, Willis" userId="d8ebe389-0e59-4375-97d7-97a46356a6a8" providerId="ADAL" clId="{5FC82C26-5625-44D8-BF11-1656850A6691}" dt="2024-04-19T18:10:41.359" v="425" actId="313"/>
          <ac:spMkLst>
            <pc:docMk/>
            <pc:sldMk cId="3172441548" sldId="299"/>
            <ac:spMk id="3" creationId="{10084C89-88A7-BD06-34FC-3366AEBAEE3E}"/>
          </ac:spMkLst>
        </pc:spChg>
      </pc:sldChg>
      <pc:sldChg chg="addSp delSp add del setBg delDesignElem">
        <pc:chgData name="Jones, Willis" userId="d8ebe389-0e59-4375-97d7-97a46356a6a8" providerId="ADAL" clId="{5FC82C26-5625-44D8-BF11-1656850A6691}" dt="2024-04-19T18:03:42.412" v="19"/>
        <pc:sldMkLst>
          <pc:docMk/>
          <pc:sldMk cId="1718196115" sldId="300"/>
        </pc:sldMkLst>
        <pc:spChg chg="add del">
          <ac:chgData name="Jones, Willis" userId="d8ebe389-0e59-4375-97d7-97a46356a6a8" providerId="ADAL" clId="{5FC82C26-5625-44D8-BF11-1656850A6691}" dt="2024-04-19T18:03:35.291" v="18"/>
          <ac:spMkLst>
            <pc:docMk/>
            <pc:sldMk cId="1718196115" sldId="300"/>
            <ac:spMk id="8" creationId="{5E7AA7E8-8006-4E1F-A566-FCF37EE6F35D}"/>
          </ac:spMkLst>
        </pc:spChg>
        <pc:cxnChg chg="add del">
          <ac:chgData name="Jones, Willis" userId="d8ebe389-0e59-4375-97d7-97a46356a6a8" providerId="ADAL" clId="{5FC82C26-5625-44D8-BF11-1656850A6691}" dt="2024-04-19T18:03:35.291" v="18"/>
          <ac:cxnSpMkLst>
            <pc:docMk/>
            <pc:sldMk cId="1718196115" sldId="300"/>
            <ac:cxnSpMk id="10" creationId="{56020367-4FD5-4596-8E10-C5F095CD8DBF}"/>
          </ac:cxnSpMkLst>
        </pc:cxnChg>
      </pc:sldChg>
      <pc:sldChg chg="del">
        <pc:chgData name="Jones, Willis" userId="d8ebe389-0e59-4375-97d7-97a46356a6a8" providerId="ADAL" clId="{5FC82C26-5625-44D8-BF11-1656850A6691}" dt="2024-04-19T17:59:35.740" v="11" actId="47"/>
        <pc:sldMkLst>
          <pc:docMk/>
          <pc:sldMk cId="3155541735" sldId="300"/>
        </pc:sldMkLst>
      </pc:sldChg>
      <pc:sldChg chg="add modNotesTx">
        <pc:chgData name="Jones, Willis" userId="d8ebe389-0e59-4375-97d7-97a46356a6a8" providerId="ADAL" clId="{5FC82C26-5625-44D8-BF11-1656850A6691}" dt="2024-04-19T18:57:49.936" v="896" actId="20577"/>
        <pc:sldMkLst>
          <pc:docMk/>
          <pc:sldMk cId="770485775" sldId="301"/>
        </pc:sldMkLst>
      </pc:sldChg>
      <pc:sldChg chg="add del">
        <pc:chgData name="Jones, Willis" userId="d8ebe389-0e59-4375-97d7-97a46356a6a8" providerId="ADAL" clId="{5FC82C26-5625-44D8-BF11-1656850A6691}" dt="2024-04-19T18:03:42.412" v="19"/>
        <pc:sldMkLst>
          <pc:docMk/>
          <pc:sldMk cId="3884513404" sldId="302"/>
        </pc:sldMkLst>
      </pc:sldChg>
      <pc:sldChg chg="addSp delSp modSp add del mod delAnim modAnim">
        <pc:chgData name="Jones, Willis" userId="d8ebe389-0e59-4375-97d7-97a46356a6a8" providerId="ADAL" clId="{5FC82C26-5625-44D8-BF11-1656850A6691}" dt="2024-04-19T18:21:04.208" v="726"/>
        <pc:sldMkLst>
          <pc:docMk/>
          <pc:sldMk cId="176581864" sldId="303"/>
        </pc:sldMkLst>
        <pc:spChg chg="del">
          <ac:chgData name="Jones, Willis" userId="d8ebe389-0e59-4375-97d7-97a46356a6a8" providerId="ADAL" clId="{5FC82C26-5625-44D8-BF11-1656850A6691}" dt="2024-04-19T18:03:52.504" v="20" actId="478"/>
          <ac:spMkLst>
            <pc:docMk/>
            <pc:sldMk cId="176581864" sldId="303"/>
            <ac:spMk id="2" creationId="{EE510B68-AD9C-53A6-1BBC-18D0A460922D}"/>
          </ac:spMkLst>
        </pc:spChg>
        <pc:spChg chg="del">
          <ac:chgData name="Jones, Willis" userId="d8ebe389-0e59-4375-97d7-97a46356a6a8" providerId="ADAL" clId="{5FC82C26-5625-44D8-BF11-1656850A6691}" dt="2024-04-19T18:03:53.908" v="21" actId="478"/>
          <ac:spMkLst>
            <pc:docMk/>
            <pc:sldMk cId="176581864" sldId="303"/>
            <ac:spMk id="3" creationId="{10084C89-88A7-BD06-34FC-3366AEBAEE3E}"/>
          </ac:spMkLst>
        </pc:spChg>
        <pc:spChg chg="add del mod">
          <ac:chgData name="Jones, Willis" userId="d8ebe389-0e59-4375-97d7-97a46356a6a8" providerId="ADAL" clId="{5FC82C26-5625-44D8-BF11-1656850A6691}" dt="2024-04-19T18:03:56.641" v="23" actId="478"/>
          <ac:spMkLst>
            <pc:docMk/>
            <pc:sldMk cId="176581864" sldId="303"/>
            <ac:spMk id="5" creationId="{D6E65767-610B-E74F-E8F8-F7A5C29BA751}"/>
          </ac:spMkLst>
        </pc:spChg>
        <pc:spChg chg="add del mod">
          <ac:chgData name="Jones, Willis" userId="d8ebe389-0e59-4375-97d7-97a46356a6a8" providerId="ADAL" clId="{5FC82C26-5625-44D8-BF11-1656850A6691}" dt="2024-04-19T18:03:55.307" v="22" actId="478"/>
          <ac:spMkLst>
            <pc:docMk/>
            <pc:sldMk cId="176581864" sldId="303"/>
            <ac:spMk id="7" creationId="{ED07442C-E343-405D-BE0D-75CD9DC91E2B}"/>
          </ac:spMkLst>
        </pc:spChg>
        <pc:spChg chg="add mod">
          <ac:chgData name="Jones, Willis" userId="d8ebe389-0e59-4375-97d7-97a46356a6a8" providerId="ADAL" clId="{5FC82C26-5625-44D8-BF11-1656850A6691}" dt="2024-04-19T18:05:56.508" v="46" actId="1035"/>
          <ac:spMkLst>
            <pc:docMk/>
            <pc:sldMk cId="176581864" sldId="303"/>
            <ac:spMk id="10" creationId="{DA1B4A6F-B0DB-F86C-A18A-521D8E3DF877}"/>
          </ac:spMkLst>
        </pc:spChg>
        <pc:spChg chg="add mod">
          <ac:chgData name="Jones, Willis" userId="d8ebe389-0e59-4375-97d7-97a46356a6a8" providerId="ADAL" clId="{5FC82C26-5625-44D8-BF11-1656850A6691}" dt="2024-04-19T18:06:02.823" v="57" actId="1035"/>
          <ac:spMkLst>
            <pc:docMk/>
            <pc:sldMk cId="176581864" sldId="303"/>
            <ac:spMk id="11" creationId="{333F79AD-C841-941D-EEED-9C2D47D9AE7B}"/>
          </ac:spMkLst>
        </pc:spChg>
        <pc:spChg chg="add mod">
          <ac:chgData name="Jones, Willis" userId="d8ebe389-0e59-4375-97d7-97a46356a6a8" providerId="ADAL" clId="{5FC82C26-5625-44D8-BF11-1656850A6691}" dt="2024-04-19T18:06:18.881" v="59" actId="1076"/>
          <ac:spMkLst>
            <pc:docMk/>
            <pc:sldMk cId="176581864" sldId="303"/>
            <ac:spMk id="12" creationId="{F3A70239-BB76-E0F1-D01C-F416F46C2CC5}"/>
          </ac:spMkLst>
        </pc:spChg>
        <pc:spChg chg="add mod">
          <ac:chgData name="Jones, Willis" userId="d8ebe389-0e59-4375-97d7-97a46356a6a8" providerId="ADAL" clId="{5FC82C26-5625-44D8-BF11-1656850A6691}" dt="2024-04-19T18:06:18.881" v="59" actId="1076"/>
          <ac:spMkLst>
            <pc:docMk/>
            <pc:sldMk cId="176581864" sldId="303"/>
            <ac:spMk id="13" creationId="{8AC6C4F7-81E6-A940-C536-F88DB01AA357}"/>
          </ac:spMkLst>
        </pc:spChg>
        <pc:picChg chg="add mod">
          <ac:chgData name="Jones, Willis" userId="d8ebe389-0e59-4375-97d7-97a46356a6a8" providerId="ADAL" clId="{5FC82C26-5625-44D8-BF11-1656850A6691}" dt="2024-04-19T18:04:25.087" v="29" actId="1076"/>
          <ac:picMkLst>
            <pc:docMk/>
            <pc:sldMk cId="176581864" sldId="303"/>
            <ac:picMk id="9" creationId="{1E169B82-8E2B-D0E1-1A8A-A6D7ADC568B4}"/>
          </ac:picMkLst>
        </pc:picChg>
      </pc:sldChg>
      <pc:sldChg chg="delSp add del setBg delDesignElem">
        <pc:chgData name="Jones, Willis" userId="d8ebe389-0e59-4375-97d7-97a46356a6a8" providerId="ADAL" clId="{5FC82C26-5625-44D8-BF11-1656850A6691}" dt="2024-04-19T18:08:32.617" v="158" actId="47"/>
        <pc:sldMkLst>
          <pc:docMk/>
          <pc:sldMk cId="2885921501" sldId="304"/>
        </pc:sldMkLst>
        <pc:spChg chg="del">
          <ac:chgData name="Jones, Willis" userId="d8ebe389-0e59-4375-97d7-97a46356a6a8" providerId="ADAL" clId="{5FC82C26-5625-44D8-BF11-1656850A6691}" dt="2024-04-19T18:03:57.823" v="25"/>
          <ac:spMkLst>
            <pc:docMk/>
            <pc:sldMk cId="2885921501" sldId="304"/>
            <ac:spMk id="8" creationId="{5E7AA7E8-8006-4E1F-A566-FCF37EE6F35D}"/>
          </ac:spMkLst>
        </pc:spChg>
        <pc:cxnChg chg="del">
          <ac:chgData name="Jones, Willis" userId="d8ebe389-0e59-4375-97d7-97a46356a6a8" providerId="ADAL" clId="{5FC82C26-5625-44D8-BF11-1656850A6691}" dt="2024-04-19T18:03:57.823" v="25"/>
          <ac:cxnSpMkLst>
            <pc:docMk/>
            <pc:sldMk cId="2885921501" sldId="304"/>
            <ac:cxnSpMk id="10" creationId="{56020367-4FD5-4596-8E10-C5F095CD8DBF}"/>
          </ac:cxnSpMkLst>
        </pc:cxnChg>
      </pc:sldChg>
      <pc:sldChg chg="modSp add mod ord modAnim">
        <pc:chgData name="Jones, Willis" userId="d8ebe389-0e59-4375-97d7-97a46356a6a8" providerId="ADAL" clId="{5FC82C26-5625-44D8-BF11-1656850A6691}" dt="2024-04-19T18:08:18.027" v="153" actId="6549"/>
        <pc:sldMkLst>
          <pc:docMk/>
          <pc:sldMk cId="692494188" sldId="305"/>
        </pc:sldMkLst>
        <pc:spChg chg="mod">
          <ac:chgData name="Jones, Willis" userId="d8ebe389-0e59-4375-97d7-97a46356a6a8" providerId="ADAL" clId="{5FC82C26-5625-44D8-BF11-1656850A6691}" dt="2024-04-19T18:07:35.624" v="79" actId="20577"/>
          <ac:spMkLst>
            <pc:docMk/>
            <pc:sldMk cId="692494188" sldId="305"/>
            <ac:spMk id="2" creationId="{EE510B68-AD9C-53A6-1BBC-18D0A460922D}"/>
          </ac:spMkLst>
        </pc:spChg>
        <pc:spChg chg="mod">
          <ac:chgData name="Jones, Willis" userId="d8ebe389-0e59-4375-97d7-97a46356a6a8" providerId="ADAL" clId="{5FC82C26-5625-44D8-BF11-1656850A6691}" dt="2024-04-19T18:08:18.027" v="153" actId="6549"/>
          <ac:spMkLst>
            <pc:docMk/>
            <pc:sldMk cId="692494188" sldId="305"/>
            <ac:spMk id="3" creationId="{10084C89-88A7-BD06-34FC-3366AEBAEE3E}"/>
          </ac:spMkLst>
        </pc:spChg>
      </pc:sldChg>
      <pc:sldChg chg="modSp add mod setBg modAnim modNotesTx">
        <pc:chgData name="Jones, Willis" userId="d8ebe389-0e59-4375-97d7-97a46356a6a8" providerId="ADAL" clId="{5FC82C26-5625-44D8-BF11-1656850A6691}" dt="2024-04-19T18:13:47.862" v="725" actId="20577"/>
        <pc:sldMkLst>
          <pc:docMk/>
          <pc:sldMk cId="2462976646" sldId="306"/>
        </pc:sldMkLst>
        <pc:spChg chg="mod">
          <ac:chgData name="Jones, Willis" userId="d8ebe389-0e59-4375-97d7-97a46356a6a8" providerId="ADAL" clId="{5FC82C26-5625-44D8-BF11-1656850A6691}" dt="2024-04-19T18:13:17.209" v="636" actId="20577"/>
          <ac:spMkLst>
            <pc:docMk/>
            <pc:sldMk cId="2462976646" sldId="306"/>
            <ac:spMk id="3" creationId="{10084C89-88A7-BD06-34FC-3366AEBAEE3E}"/>
          </ac:spMkLst>
        </pc:spChg>
      </pc:sldChg>
      <pc:sldChg chg="add del">
        <pc:chgData name="Jones, Willis" userId="d8ebe389-0e59-4375-97d7-97a46356a6a8" providerId="ADAL" clId="{5FC82C26-5625-44D8-BF11-1656850A6691}" dt="2024-04-19T18:10:50.776" v="426" actId="47"/>
        <pc:sldMkLst>
          <pc:docMk/>
          <pc:sldMk cId="2954287745" sldId="306"/>
        </pc:sldMkLst>
      </pc:sldChg>
    </pc:docChg>
  </pc:docChgLst>
  <pc:docChgLst>
    <pc:chgData name="Jones, Willis" userId="d8ebe389-0e59-4375-97d7-97a46356a6a8" providerId="ADAL" clId="{656F08E7-0CDE-42D0-ADA5-E756FA77985E}"/>
    <pc:docChg chg="undo custSel delSld modSld">
      <pc:chgData name="Jones, Willis" userId="d8ebe389-0e59-4375-97d7-97a46356a6a8" providerId="ADAL" clId="{656F08E7-0CDE-42D0-ADA5-E756FA77985E}" dt="2024-04-19T15:30:54.507" v="1146" actId="20577"/>
      <pc:docMkLst>
        <pc:docMk/>
      </pc:docMkLst>
      <pc:sldChg chg="modSp mod modNotesTx">
        <pc:chgData name="Jones, Willis" userId="d8ebe389-0e59-4375-97d7-97a46356a6a8" providerId="ADAL" clId="{656F08E7-0CDE-42D0-ADA5-E756FA77985E}" dt="2024-04-19T14:44:30.869" v="149" actId="20577"/>
        <pc:sldMkLst>
          <pc:docMk/>
          <pc:sldMk cId="2818803532" sldId="256"/>
        </pc:sldMkLst>
        <pc:spChg chg="mod">
          <ac:chgData name="Jones, Willis" userId="d8ebe389-0e59-4375-97d7-97a46356a6a8" providerId="ADAL" clId="{656F08E7-0CDE-42D0-ADA5-E756FA77985E}" dt="2024-04-19T14:43:48.307" v="0" actId="6549"/>
          <ac:spMkLst>
            <pc:docMk/>
            <pc:sldMk cId="2818803532" sldId="256"/>
            <ac:spMk id="2" creationId="{4A102863-E0D7-0602-5C15-F7875E970222}"/>
          </ac:spMkLst>
        </pc:spChg>
      </pc:sldChg>
      <pc:sldChg chg="del">
        <pc:chgData name="Jones, Willis" userId="d8ebe389-0e59-4375-97d7-97a46356a6a8" providerId="ADAL" clId="{656F08E7-0CDE-42D0-ADA5-E756FA77985E}" dt="2024-04-19T14:44:54.577" v="151" actId="47"/>
        <pc:sldMkLst>
          <pc:docMk/>
          <pc:sldMk cId="818043004" sldId="257"/>
        </pc:sldMkLst>
      </pc:sldChg>
      <pc:sldChg chg="modNotesTx">
        <pc:chgData name="Jones, Willis" userId="d8ebe389-0e59-4375-97d7-97a46356a6a8" providerId="ADAL" clId="{656F08E7-0CDE-42D0-ADA5-E756FA77985E}" dt="2024-04-19T14:54:04.621" v="471" actId="313"/>
        <pc:sldMkLst>
          <pc:docMk/>
          <pc:sldMk cId="223848277" sldId="289"/>
        </pc:sldMkLst>
      </pc:sldChg>
      <pc:sldChg chg="addSp delSp modSp mod addAnim delAnim modNotesTx">
        <pc:chgData name="Jones, Willis" userId="d8ebe389-0e59-4375-97d7-97a46356a6a8" providerId="ADAL" clId="{656F08E7-0CDE-42D0-ADA5-E756FA77985E}" dt="2024-04-19T14:46:05.187" v="294" actId="6549"/>
        <pc:sldMkLst>
          <pc:docMk/>
          <pc:sldMk cId="1260133928" sldId="292"/>
        </pc:sldMkLst>
        <pc:spChg chg="mod">
          <ac:chgData name="Jones, Willis" userId="d8ebe389-0e59-4375-97d7-97a46356a6a8" providerId="ADAL" clId="{656F08E7-0CDE-42D0-ADA5-E756FA77985E}" dt="2024-04-19T14:45:24.342" v="158" actId="26606"/>
          <ac:spMkLst>
            <pc:docMk/>
            <pc:sldMk cId="1260133928" sldId="292"/>
            <ac:spMk id="2" creationId="{DFA902B7-1040-53B6-4D94-CFC4F2002BF1}"/>
          </ac:spMkLst>
        </pc:spChg>
        <pc:spChg chg="mod">
          <ac:chgData name="Jones, Willis" userId="d8ebe389-0e59-4375-97d7-97a46356a6a8" providerId="ADAL" clId="{656F08E7-0CDE-42D0-ADA5-E756FA77985E}" dt="2024-04-19T14:45:24.342" v="158" actId="26606"/>
          <ac:spMkLst>
            <pc:docMk/>
            <pc:sldMk cId="1260133928" sldId="292"/>
            <ac:spMk id="3" creationId="{10084C89-88A7-BD06-34FC-3366AEBAEE3E}"/>
          </ac:spMkLst>
        </pc:spChg>
        <pc:spChg chg="add del">
          <ac:chgData name="Jones, Willis" userId="d8ebe389-0e59-4375-97d7-97a46356a6a8" providerId="ADAL" clId="{656F08E7-0CDE-42D0-ADA5-E756FA77985E}" dt="2024-04-19T14:45:24.342" v="158" actId="26606"/>
          <ac:spMkLst>
            <pc:docMk/>
            <pc:sldMk cId="1260133928" sldId="292"/>
            <ac:spMk id="8" creationId="{5E7AA7E8-8006-4E1F-A566-FCF37EE6F35D}"/>
          </ac:spMkLst>
        </pc:spChg>
        <pc:spChg chg="add del">
          <ac:chgData name="Jones, Willis" userId="d8ebe389-0e59-4375-97d7-97a46356a6a8" providerId="ADAL" clId="{656F08E7-0CDE-42D0-ADA5-E756FA77985E}" dt="2024-04-19T14:45:20.743" v="156" actId="26606"/>
          <ac:spMkLst>
            <pc:docMk/>
            <pc:sldMk cId="1260133928" sldId="292"/>
            <ac:spMk id="15" creationId="{F4155C20-3F0E-4576-8A0B-C345B62312DA}"/>
          </ac:spMkLst>
        </pc:spChg>
        <pc:spChg chg="add del">
          <ac:chgData name="Jones, Willis" userId="d8ebe389-0e59-4375-97d7-97a46356a6a8" providerId="ADAL" clId="{656F08E7-0CDE-42D0-ADA5-E756FA77985E}" dt="2024-04-19T14:45:10.892" v="153" actId="26606"/>
          <ac:spMkLst>
            <pc:docMk/>
            <pc:sldMk cId="1260133928" sldId="292"/>
            <ac:spMk id="16" creationId="{8DE2E8FE-B87B-430D-9722-167B5E2C2577}"/>
          </ac:spMkLst>
        </pc:spChg>
        <pc:spChg chg="add del">
          <ac:chgData name="Jones, Willis" userId="d8ebe389-0e59-4375-97d7-97a46356a6a8" providerId="ADAL" clId="{656F08E7-0CDE-42D0-ADA5-E756FA77985E}" dt="2024-04-19T14:45:10.892" v="153" actId="26606"/>
          <ac:spMkLst>
            <pc:docMk/>
            <pc:sldMk cId="1260133928" sldId="292"/>
            <ac:spMk id="18" creationId="{5E7AA7E8-8006-4E1F-A566-FCF37EE6F35D}"/>
          </ac:spMkLst>
        </pc:spChg>
        <pc:spChg chg="add del">
          <ac:chgData name="Jones, Willis" userId="d8ebe389-0e59-4375-97d7-97a46356a6a8" providerId="ADAL" clId="{656F08E7-0CDE-42D0-ADA5-E756FA77985E}" dt="2024-04-19T14:45:20.743" v="156" actId="26606"/>
          <ac:spMkLst>
            <pc:docMk/>
            <pc:sldMk cId="1260133928" sldId="292"/>
            <ac:spMk id="19" creationId="{0BAEB82B-9A6B-4982-B56B-7529C6EA9A95}"/>
          </ac:spMkLst>
        </pc:spChg>
        <pc:spChg chg="add del">
          <ac:chgData name="Jones, Willis" userId="d8ebe389-0e59-4375-97d7-97a46356a6a8" providerId="ADAL" clId="{656F08E7-0CDE-42D0-ADA5-E756FA77985E}" dt="2024-04-19T14:45:20.743" v="156" actId="26606"/>
          <ac:spMkLst>
            <pc:docMk/>
            <pc:sldMk cId="1260133928" sldId="292"/>
            <ac:spMk id="21" creationId="{FC71CE45-EECF-4555-AD4B-1B3D0D5D1540}"/>
          </ac:spMkLst>
        </pc:spChg>
        <pc:spChg chg="add del">
          <ac:chgData name="Jones, Willis" userId="d8ebe389-0e59-4375-97d7-97a46356a6a8" providerId="ADAL" clId="{656F08E7-0CDE-42D0-ADA5-E756FA77985E}" dt="2024-04-19T14:45:20.743" v="156" actId="26606"/>
          <ac:spMkLst>
            <pc:docMk/>
            <pc:sldMk cId="1260133928" sldId="292"/>
            <ac:spMk id="23" creationId="{53AA89D1-0C70-46BB-8E35-5722A4B18A78}"/>
          </ac:spMkLst>
        </pc:spChg>
        <pc:spChg chg="add del">
          <ac:chgData name="Jones, Willis" userId="d8ebe389-0e59-4375-97d7-97a46356a6a8" providerId="ADAL" clId="{656F08E7-0CDE-42D0-ADA5-E756FA77985E}" dt="2024-04-19T14:45:24.342" v="158" actId="26606"/>
          <ac:spMkLst>
            <pc:docMk/>
            <pc:sldMk cId="1260133928" sldId="292"/>
            <ac:spMk id="25" creationId="{74751229-0244-4FBB-BED1-407467F4C951}"/>
          </ac:spMkLst>
        </pc:spChg>
        <pc:picChg chg="add del">
          <ac:chgData name="Jones, Willis" userId="d8ebe389-0e59-4375-97d7-97a46356a6a8" providerId="ADAL" clId="{656F08E7-0CDE-42D0-ADA5-E756FA77985E}" dt="2024-04-19T14:45:10.892" v="153" actId="26606"/>
          <ac:picMkLst>
            <pc:docMk/>
            <pc:sldMk cId="1260133928" sldId="292"/>
            <ac:picMk id="12" creationId="{916702B7-CF15-9902-1584-DFE94F5339DD}"/>
          </ac:picMkLst>
        </pc:picChg>
        <pc:picChg chg="add del">
          <ac:chgData name="Jones, Willis" userId="d8ebe389-0e59-4375-97d7-97a46356a6a8" providerId="ADAL" clId="{656F08E7-0CDE-42D0-ADA5-E756FA77985E}" dt="2024-04-19T14:45:24.342" v="158" actId="26606"/>
          <ac:picMkLst>
            <pc:docMk/>
            <pc:sldMk cId="1260133928" sldId="292"/>
            <ac:picMk id="14" creationId="{7C343582-DBC1-3E9B-96C4-3733EEFCFED2}"/>
          </ac:picMkLst>
        </pc:picChg>
        <pc:picChg chg="add del">
          <ac:chgData name="Jones, Willis" userId="d8ebe389-0e59-4375-97d7-97a46356a6a8" providerId="ADAL" clId="{656F08E7-0CDE-42D0-ADA5-E756FA77985E}" dt="2024-04-19T14:45:24.342" v="158" actId="26606"/>
          <ac:picMkLst>
            <pc:docMk/>
            <pc:sldMk cId="1260133928" sldId="292"/>
            <ac:picMk id="26" creationId="{2CC3F0DB-1D72-4CFC-863D-54184A3C9E5D}"/>
          </ac:picMkLst>
        </pc:picChg>
        <pc:cxnChg chg="add del">
          <ac:chgData name="Jones, Willis" userId="d8ebe389-0e59-4375-97d7-97a46356a6a8" providerId="ADAL" clId="{656F08E7-0CDE-42D0-ADA5-E756FA77985E}" dt="2024-04-19T14:45:24.342" v="158" actId="26606"/>
          <ac:cxnSpMkLst>
            <pc:docMk/>
            <pc:sldMk cId="1260133928" sldId="292"/>
            <ac:cxnSpMk id="10" creationId="{56020367-4FD5-4596-8E10-C5F095CD8DBF}"/>
          </ac:cxnSpMkLst>
        </pc:cxnChg>
        <pc:cxnChg chg="add del">
          <ac:chgData name="Jones, Willis" userId="d8ebe389-0e59-4375-97d7-97a46356a6a8" providerId="ADAL" clId="{656F08E7-0CDE-42D0-ADA5-E756FA77985E}" dt="2024-04-19T14:45:20.743" v="156" actId="26606"/>
          <ac:cxnSpMkLst>
            <pc:docMk/>
            <pc:sldMk cId="1260133928" sldId="292"/>
            <ac:cxnSpMk id="17" creationId="{56020367-4FD5-4596-8E10-C5F095CD8DBF}"/>
          </ac:cxnSpMkLst>
        </pc:cxnChg>
        <pc:cxnChg chg="add del">
          <ac:chgData name="Jones, Willis" userId="d8ebe389-0e59-4375-97d7-97a46356a6a8" providerId="ADAL" clId="{656F08E7-0CDE-42D0-ADA5-E756FA77985E}" dt="2024-04-19T14:45:10.892" v="153" actId="26606"/>
          <ac:cxnSpMkLst>
            <pc:docMk/>
            <pc:sldMk cId="1260133928" sldId="292"/>
            <ac:cxnSpMk id="20" creationId="{56020367-4FD5-4596-8E10-C5F095CD8DBF}"/>
          </ac:cxnSpMkLst>
        </pc:cxnChg>
      </pc:sldChg>
      <pc:sldChg chg="modNotesTx">
        <pc:chgData name="Jones, Willis" userId="d8ebe389-0e59-4375-97d7-97a46356a6a8" providerId="ADAL" clId="{656F08E7-0CDE-42D0-ADA5-E756FA77985E}" dt="2024-04-19T14:47:40.673" v="309" actId="20577"/>
        <pc:sldMkLst>
          <pc:docMk/>
          <pc:sldMk cId="2091944862" sldId="293"/>
        </pc:sldMkLst>
      </pc:sldChg>
      <pc:sldChg chg="modAnim modNotesTx">
        <pc:chgData name="Jones, Willis" userId="d8ebe389-0e59-4375-97d7-97a46356a6a8" providerId="ADAL" clId="{656F08E7-0CDE-42D0-ADA5-E756FA77985E}" dt="2024-04-19T14:52:44.947" v="428" actId="20577"/>
        <pc:sldMkLst>
          <pc:docMk/>
          <pc:sldMk cId="20363784" sldId="296"/>
        </pc:sldMkLst>
      </pc:sldChg>
      <pc:sldChg chg="modNotesTx">
        <pc:chgData name="Jones, Willis" userId="d8ebe389-0e59-4375-97d7-97a46356a6a8" providerId="ADAL" clId="{656F08E7-0CDE-42D0-ADA5-E756FA77985E}" dt="2024-04-19T14:54:31.047" v="484" actId="5793"/>
        <pc:sldMkLst>
          <pc:docMk/>
          <pc:sldMk cId="3937985644" sldId="298"/>
        </pc:sldMkLst>
      </pc:sldChg>
      <pc:sldChg chg="modSp mod modAnim modNotesTx">
        <pc:chgData name="Jones, Willis" userId="d8ebe389-0e59-4375-97d7-97a46356a6a8" providerId="ADAL" clId="{656F08E7-0CDE-42D0-ADA5-E756FA77985E}" dt="2024-04-19T15:30:54.507" v="1146" actId="20577"/>
        <pc:sldMkLst>
          <pc:docMk/>
          <pc:sldMk cId="3172441548" sldId="299"/>
        </pc:sldMkLst>
        <pc:spChg chg="mod">
          <ac:chgData name="Jones, Willis" userId="d8ebe389-0e59-4375-97d7-97a46356a6a8" providerId="ADAL" clId="{656F08E7-0CDE-42D0-ADA5-E756FA77985E}" dt="2024-04-19T15:30:54.507" v="1146" actId="20577"/>
          <ac:spMkLst>
            <pc:docMk/>
            <pc:sldMk cId="3172441548" sldId="299"/>
            <ac:spMk id="3" creationId="{10084C89-88A7-BD06-34FC-3366AEBAEE3E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6CA5E43-0486-48BE-89F6-61060472D377}" type="doc">
      <dgm:prSet loTypeId="urn:microsoft.com/office/officeart/2005/8/layout/cycle6" loCatId="cycle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0922CAF5-1C15-4A96-B36B-6A8F147DCB70}">
      <dgm:prSet/>
      <dgm:spPr/>
      <dgm:t>
        <a:bodyPr/>
        <a:lstStyle/>
        <a:p>
          <a:r>
            <a:rPr lang="en-US" dirty="0"/>
            <a:t>Employee Attrition</a:t>
          </a:r>
        </a:p>
      </dgm:t>
    </dgm:pt>
    <dgm:pt modelId="{3829EBFF-1FD3-4436-B2B2-CD9F4CABCFEB}" type="parTrans" cxnId="{835EBBA4-BF65-48BC-B601-AB53C9CCAEE9}">
      <dgm:prSet/>
      <dgm:spPr/>
      <dgm:t>
        <a:bodyPr/>
        <a:lstStyle/>
        <a:p>
          <a:endParaRPr lang="en-US"/>
        </a:p>
      </dgm:t>
    </dgm:pt>
    <dgm:pt modelId="{0D959AB0-F805-4181-B301-4F955D719642}" type="sibTrans" cxnId="{835EBBA4-BF65-48BC-B601-AB53C9CCAEE9}">
      <dgm:prSet/>
      <dgm:spPr/>
      <dgm:t>
        <a:bodyPr/>
        <a:lstStyle/>
        <a:p>
          <a:endParaRPr lang="en-US"/>
        </a:p>
      </dgm:t>
    </dgm:pt>
    <dgm:pt modelId="{799E47A2-1BA4-4A5E-B7C1-8456BDB6FF81}">
      <dgm:prSet/>
      <dgm:spPr/>
      <dgm:t>
        <a:bodyPr/>
        <a:lstStyle/>
        <a:p>
          <a:r>
            <a:rPr lang="en-US"/>
            <a:t>Employee Salary</a:t>
          </a:r>
        </a:p>
      </dgm:t>
    </dgm:pt>
    <dgm:pt modelId="{72438719-32C0-4532-97D0-A10D246DDA04}" type="parTrans" cxnId="{C1661061-34B1-4FB7-8898-94E13B7E5695}">
      <dgm:prSet/>
      <dgm:spPr/>
      <dgm:t>
        <a:bodyPr/>
        <a:lstStyle/>
        <a:p>
          <a:endParaRPr lang="en-US"/>
        </a:p>
      </dgm:t>
    </dgm:pt>
    <dgm:pt modelId="{F9094BF7-86C9-4B83-87C9-06240337D27D}" type="sibTrans" cxnId="{C1661061-34B1-4FB7-8898-94E13B7E5695}">
      <dgm:prSet/>
      <dgm:spPr/>
      <dgm:t>
        <a:bodyPr/>
        <a:lstStyle/>
        <a:p>
          <a:endParaRPr lang="en-US"/>
        </a:p>
      </dgm:t>
    </dgm:pt>
    <dgm:pt modelId="{F78E59EE-7A3F-4C9E-98D6-9467921966FD}" type="pres">
      <dgm:prSet presAssocID="{86CA5E43-0486-48BE-89F6-61060472D377}" presName="cycle" presStyleCnt="0">
        <dgm:presLayoutVars>
          <dgm:dir/>
          <dgm:resizeHandles val="exact"/>
        </dgm:presLayoutVars>
      </dgm:prSet>
      <dgm:spPr/>
    </dgm:pt>
    <dgm:pt modelId="{56C36C1F-307B-4D6D-B698-A200DFA5622D}" type="pres">
      <dgm:prSet presAssocID="{0922CAF5-1C15-4A96-B36B-6A8F147DCB70}" presName="node" presStyleLbl="node1" presStyleIdx="0" presStyleCnt="2">
        <dgm:presLayoutVars>
          <dgm:bulletEnabled val="1"/>
        </dgm:presLayoutVars>
      </dgm:prSet>
      <dgm:spPr/>
    </dgm:pt>
    <dgm:pt modelId="{A0A68B8C-568F-4387-972E-4901834F36E8}" type="pres">
      <dgm:prSet presAssocID="{0922CAF5-1C15-4A96-B36B-6A8F147DCB70}" presName="spNode" presStyleCnt="0"/>
      <dgm:spPr/>
    </dgm:pt>
    <dgm:pt modelId="{18032589-934F-4575-A742-79D11CFACCD9}" type="pres">
      <dgm:prSet presAssocID="{0D959AB0-F805-4181-B301-4F955D719642}" presName="sibTrans" presStyleLbl="sibTrans1D1" presStyleIdx="0" presStyleCnt="2"/>
      <dgm:spPr/>
    </dgm:pt>
    <dgm:pt modelId="{40D890D6-F363-4BFC-A462-EAC4A4BBA157}" type="pres">
      <dgm:prSet presAssocID="{799E47A2-1BA4-4A5E-B7C1-8456BDB6FF81}" presName="node" presStyleLbl="node1" presStyleIdx="1" presStyleCnt="2">
        <dgm:presLayoutVars>
          <dgm:bulletEnabled val="1"/>
        </dgm:presLayoutVars>
      </dgm:prSet>
      <dgm:spPr/>
    </dgm:pt>
    <dgm:pt modelId="{EB5E4C5F-B8DB-43BC-A55E-25BF54A7058D}" type="pres">
      <dgm:prSet presAssocID="{799E47A2-1BA4-4A5E-B7C1-8456BDB6FF81}" presName="spNode" presStyleCnt="0"/>
      <dgm:spPr/>
    </dgm:pt>
    <dgm:pt modelId="{15C9A22B-C748-4E08-B2B0-C99D3A0E5A88}" type="pres">
      <dgm:prSet presAssocID="{F9094BF7-86C9-4B83-87C9-06240337D27D}" presName="sibTrans" presStyleLbl="sibTrans1D1" presStyleIdx="1" presStyleCnt="2"/>
      <dgm:spPr/>
    </dgm:pt>
  </dgm:ptLst>
  <dgm:cxnLst>
    <dgm:cxn modelId="{699BF617-B0D6-4E00-8D88-2A90C69DE8F3}" type="presOf" srcId="{86CA5E43-0486-48BE-89F6-61060472D377}" destId="{F78E59EE-7A3F-4C9E-98D6-9467921966FD}" srcOrd="0" destOrd="0" presId="urn:microsoft.com/office/officeart/2005/8/layout/cycle6"/>
    <dgm:cxn modelId="{0BCB801E-13D1-40FD-8337-AA1617F836F4}" type="presOf" srcId="{0D959AB0-F805-4181-B301-4F955D719642}" destId="{18032589-934F-4575-A742-79D11CFACCD9}" srcOrd="0" destOrd="0" presId="urn:microsoft.com/office/officeart/2005/8/layout/cycle6"/>
    <dgm:cxn modelId="{C1661061-34B1-4FB7-8898-94E13B7E5695}" srcId="{86CA5E43-0486-48BE-89F6-61060472D377}" destId="{799E47A2-1BA4-4A5E-B7C1-8456BDB6FF81}" srcOrd="1" destOrd="0" parTransId="{72438719-32C0-4532-97D0-A10D246DDA04}" sibTransId="{F9094BF7-86C9-4B83-87C9-06240337D27D}"/>
    <dgm:cxn modelId="{4B704699-99DB-4BB3-9CAD-B56CE6E067C4}" type="presOf" srcId="{0922CAF5-1C15-4A96-B36B-6A8F147DCB70}" destId="{56C36C1F-307B-4D6D-B698-A200DFA5622D}" srcOrd="0" destOrd="0" presId="urn:microsoft.com/office/officeart/2005/8/layout/cycle6"/>
    <dgm:cxn modelId="{835EBBA4-BF65-48BC-B601-AB53C9CCAEE9}" srcId="{86CA5E43-0486-48BE-89F6-61060472D377}" destId="{0922CAF5-1C15-4A96-B36B-6A8F147DCB70}" srcOrd="0" destOrd="0" parTransId="{3829EBFF-1FD3-4436-B2B2-CD9F4CABCFEB}" sibTransId="{0D959AB0-F805-4181-B301-4F955D719642}"/>
    <dgm:cxn modelId="{007294F3-4DD9-44F2-8B64-AE574E53BB43}" type="presOf" srcId="{F9094BF7-86C9-4B83-87C9-06240337D27D}" destId="{15C9A22B-C748-4E08-B2B0-C99D3A0E5A88}" srcOrd="0" destOrd="0" presId="urn:microsoft.com/office/officeart/2005/8/layout/cycle6"/>
    <dgm:cxn modelId="{83AAEDF8-CAA6-4638-A1DF-4EFAF5CA51CA}" type="presOf" srcId="{799E47A2-1BA4-4A5E-B7C1-8456BDB6FF81}" destId="{40D890D6-F363-4BFC-A462-EAC4A4BBA157}" srcOrd="0" destOrd="0" presId="urn:microsoft.com/office/officeart/2005/8/layout/cycle6"/>
    <dgm:cxn modelId="{E0415CF5-766E-4C63-8E4E-CFFC7AE490EF}" type="presParOf" srcId="{F78E59EE-7A3F-4C9E-98D6-9467921966FD}" destId="{56C36C1F-307B-4D6D-B698-A200DFA5622D}" srcOrd="0" destOrd="0" presId="urn:microsoft.com/office/officeart/2005/8/layout/cycle6"/>
    <dgm:cxn modelId="{CDF85996-21D6-466C-B8D7-D49808BBD3D6}" type="presParOf" srcId="{F78E59EE-7A3F-4C9E-98D6-9467921966FD}" destId="{A0A68B8C-568F-4387-972E-4901834F36E8}" srcOrd="1" destOrd="0" presId="urn:microsoft.com/office/officeart/2005/8/layout/cycle6"/>
    <dgm:cxn modelId="{73C9090A-196F-4A38-8399-87A893B18C81}" type="presParOf" srcId="{F78E59EE-7A3F-4C9E-98D6-9467921966FD}" destId="{18032589-934F-4575-A742-79D11CFACCD9}" srcOrd="2" destOrd="0" presId="urn:microsoft.com/office/officeart/2005/8/layout/cycle6"/>
    <dgm:cxn modelId="{F15ADF3A-F73F-4318-B1CC-C976B23BF6E1}" type="presParOf" srcId="{F78E59EE-7A3F-4C9E-98D6-9467921966FD}" destId="{40D890D6-F363-4BFC-A462-EAC4A4BBA157}" srcOrd="3" destOrd="0" presId="urn:microsoft.com/office/officeart/2005/8/layout/cycle6"/>
    <dgm:cxn modelId="{FF0D10F9-6A67-4DE4-8D43-7D29305A1316}" type="presParOf" srcId="{F78E59EE-7A3F-4C9E-98D6-9467921966FD}" destId="{EB5E4C5F-B8DB-43BC-A55E-25BF54A7058D}" srcOrd="4" destOrd="0" presId="urn:microsoft.com/office/officeart/2005/8/layout/cycle6"/>
    <dgm:cxn modelId="{BA3F7D4C-FF0F-45BF-89FB-AA5B24F118D5}" type="presParOf" srcId="{F78E59EE-7A3F-4C9E-98D6-9467921966FD}" destId="{15C9A22B-C748-4E08-B2B0-C99D3A0E5A88}" srcOrd="5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C36C1F-307B-4D6D-B698-A200DFA5622D}">
      <dsp:nvSpPr>
        <dsp:cNvPr id="0" name=""/>
        <dsp:cNvSpPr/>
      </dsp:nvSpPr>
      <dsp:spPr>
        <a:xfrm>
          <a:off x="590" y="1773226"/>
          <a:ext cx="3026735" cy="1967378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 dirty="0"/>
            <a:t>Employee Attrition</a:t>
          </a:r>
        </a:p>
      </dsp:txBody>
      <dsp:txXfrm>
        <a:off x="96629" y="1869265"/>
        <a:ext cx="2834657" cy="1775300"/>
      </dsp:txXfrm>
    </dsp:sp>
    <dsp:sp modelId="{18032589-934F-4575-A742-79D11CFACCD9}">
      <dsp:nvSpPr>
        <dsp:cNvPr id="0" name=""/>
        <dsp:cNvSpPr/>
      </dsp:nvSpPr>
      <dsp:spPr>
        <a:xfrm>
          <a:off x="1513958" y="1088762"/>
          <a:ext cx="3336306" cy="3336306"/>
        </a:xfrm>
        <a:custGeom>
          <a:avLst/>
          <a:gdLst/>
          <a:ahLst/>
          <a:cxnLst/>
          <a:rect l="0" t="0" r="0" b="0"/>
          <a:pathLst>
            <a:path>
              <a:moveTo>
                <a:pt x="336964" y="662832"/>
              </a:moveTo>
              <a:arcTo wR="1668153" hR="1668153" stAng="13023618" swAng="6352764"/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D890D6-F363-4BFC-A462-EAC4A4BBA157}">
      <dsp:nvSpPr>
        <dsp:cNvPr id="0" name=""/>
        <dsp:cNvSpPr/>
      </dsp:nvSpPr>
      <dsp:spPr>
        <a:xfrm>
          <a:off x="3336897" y="1773226"/>
          <a:ext cx="3026735" cy="1967378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/>
            <a:t>Employee Salary</a:t>
          </a:r>
        </a:p>
      </dsp:txBody>
      <dsp:txXfrm>
        <a:off x="3432936" y="1869265"/>
        <a:ext cx="2834657" cy="1775300"/>
      </dsp:txXfrm>
    </dsp:sp>
    <dsp:sp modelId="{15C9A22B-C748-4E08-B2B0-C99D3A0E5A88}">
      <dsp:nvSpPr>
        <dsp:cNvPr id="0" name=""/>
        <dsp:cNvSpPr/>
      </dsp:nvSpPr>
      <dsp:spPr>
        <a:xfrm>
          <a:off x="1513958" y="1088762"/>
          <a:ext cx="3336306" cy="3336306"/>
        </a:xfrm>
        <a:custGeom>
          <a:avLst/>
          <a:gdLst/>
          <a:ahLst/>
          <a:cxnLst/>
          <a:rect l="0" t="0" r="0" b="0"/>
          <a:pathLst>
            <a:path>
              <a:moveTo>
                <a:pt x="2999342" y="2673474"/>
              </a:moveTo>
              <a:arcTo wR="1668153" hR="1668153" stAng="2223618" swAng="6352764"/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579E84-9AF7-4523-A96B-97D99BD2F8F9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FFDF46-847E-4215-B394-2FE4EB3AF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7809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FFDF46-847E-4215-B394-2FE4EB3AF6D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5344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These were the variables I added to the model.  I essentially took the 15 variables with the highest correlation with Attrition and added them to the classification model.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FFDF46-847E-4215-B394-2FE4EB3AF6D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7007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Calibri"/>
                <a:ea typeface="Calibri"/>
                <a:cs typeface="Calibri"/>
              </a:rPr>
              <a:t>The results of the cross validation are presented here with a confusion matrix…..Our model did a really good job of predicting those who did not leave the company…it was a little less successful in identifying those who did leave the company.  </a:t>
            </a:r>
          </a:p>
          <a:p>
            <a:endParaRPr lang="en-US" dirty="0">
              <a:latin typeface="Calibri"/>
              <a:ea typeface="Calibri"/>
              <a:cs typeface="Calibri"/>
            </a:endParaRPr>
          </a:p>
          <a:p>
            <a:r>
              <a:rPr lang="en-US" dirty="0">
                <a:latin typeface="Calibri"/>
                <a:ea typeface="Calibri"/>
                <a:cs typeface="Calibri"/>
              </a:rPr>
              <a:t>Overall, however, this classifier did a pretty good job of predicting who is at risk of leaving the company.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FFDF46-847E-4215-B394-2FE4EB3AF6D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3246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Based on this first analysis, here are a few action items to consider….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FFDF46-847E-4215-B394-2FE4EB3AF6D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0803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can start with the first question you all asked me to look at.  That question was what variables are most strongly associated with employee attrition at </a:t>
            </a:r>
            <a:r>
              <a:rPr lang="en-US" dirty="0" err="1"/>
              <a:t>FritoLey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FFDF46-847E-4215-B394-2FE4EB3AF6D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977182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conduct my analysis, I took the following steps….first I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FFDF46-847E-4215-B394-2FE4EB3AF6D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76739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conduct my analysis, I took the following steps….first I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FFDF46-847E-4215-B394-2FE4EB3AF6D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64455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conduct my analysis, I took the following steps….first I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FFDF46-847E-4215-B394-2FE4EB3AF6D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6739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Whatever value you get from a person working overtime might be offset by the cost of having to replace that person down the line.  </a:t>
            </a:r>
          </a:p>
          <a:p>
            <a:endParaRPr lang="en-US" dirty="0"/>
          </a:p>
          <a:p>
            <a:r>
              <a:rPr lang="en-US" dirty="0"/>
              <a:t>When people feel invested in a company, they want to stay at that company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FFDF46-847E-4215-B394-2FE4EB3AF6D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0803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dirty="0"/>
              <a:t>Thank you very much. </a:t>
            </a:r>
          </a:p>
          <a:p>
            <a:pPr marL="171450" indent="-171450">
              <a:buFont typeface="Arial"/>
              <a:buChar char="•"/>
            </a:pPr>
            <a:r>
              <a:rPr lang="en-US" dirty="0"/>
              <a:t>If you would like further analysis of these data, we can certainly follow up with you.  </a:t>
            </a:r>
          </a:p>
          <a:p>
            <a:pPr marL="171450" indent="-171450">
              <a:buFont typeface="Arial"/>
              <a:buChar char="•"/>
            </a:pPr>
            <a:r>
              <a:rPr lang="en-US" dirty="0"/>
              <a:t>Here is our contact information. </a:t>
            </a:r>
          </a:p>
          <a:p>
            <a:pPr marL="171450" indent="-171450">
              <a:buFont typeface="Arial"/>
              <a:buChar char="•"/>
            </a:pPr>
            <a:r>
              <a:rPr lang="en-US" dirty="0"/>
              <a:t>And we are happy to take any questions that you may have.</a:t>
            </a:r>
          </a:p>
          <a:p>
            <a:endParaRPr lang="en-US" dirty="0">
              <a:latin typeface="Calibri"/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FFDF46-847E-4215-B394-2FE4EB3AF6D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4531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are two things I want to do during this presentation (as the title of the presentation would suggest)  First I will talk about my analysis of employee attrition at your company.  Second I will talk about my analysis of employee salaries.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FFDF46-847E-4215-B394-2FE4EB3AF6D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398078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FFDF46-847E-4215-B394-2FE4EB3AF6D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6711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answered that questions using the dataset you all provided on 870 employees.  For each employee there were 38 variables made available to me.  </a:t>
            </a:r>
          </a:p>
          <a:p>
            <a:endParaRPr lang="en-US" dirty="0"/>
          </a:p>
          <a:p>
            <a:r>
              <a:rPr lang="en-US" dirty="0"/>
              <a:t>I used R and R studio to answer you question presented and I feel that, using several data science tools, we were able to extract interesting insights from this data…..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FFDF46-847E-4215-B394-2FE4EB3AF6D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0345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/>
              <a:buNone/>
            </a:pPr>
            <a:r>
              <a:rPr lang="en-US" dirty="0"/>
              <a:t>First, lets look at overall attrition…about 16% of employees in this dataset left the company.  According to some research I found, the average attrition rates for large companies is around 11%.  So </a:t>
            </a:r>
            <a:r>
              <a:rPr lang="en-US" dirty="0" err="1"/>
              <a:t>frito</a:t>
            </a:r>
            <a:r>
              <a:rPr lang="en-US" dirty="0"/>
              <a:t>-ley seems to be a bit higher than the norm.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FFDF46-847E-4215-B394-2FE4EB3AF6D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4056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/>
              <a:buNone/>
            </a:pPr>
            <a:r>
              <a:rPr lang="en-US" dirty="0"/>
              <a:t>You all asked specifically about attrition by job role.  Here is a visualization of that relationship.  As you can see, attrition is a big problem within sales were 45% of employees leave.  Other areas with high levels of attrition are human resources, Lab technicians, and in the research department with directors and scientist.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FFDF46-847E-4215-B394-2FE4EB3AF6D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8519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conduct my analysis, I took the following steps….first I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FFDF46-847E-4215-B394-2FE4EB3AF6D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3947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Finally, I used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FFDF46-847E-4215-B394-2FE4EB3AF6D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1346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were 3 variables with the strongest correlation with attrition.  First, was overtime……</a:t>
            </a:r>
          </a:p>
          <a:p>
            <a:endParaRPr lang="en-US" dirty="0"/>
          </a:p>
          <a:p>
            <a:r>
              <a:rPr lang="en-US" dirty="0"/>
              <a:t>Divorced and married individuals were less likely to leave the company.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Just adding these three variables into a machine learning algorithm did not produce a high amount of predictive power….so to build a better classifier I needed to add move variable to my model.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FFDF46-847E-4215-B394-2FE4EB3AF6D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6100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E7FA6-050F-45B5-BE12-C29A6056C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CABBF1-C411-CC49-346F-C989DA380F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A2AAA9-3C95-94EF-C113-37F2B07A8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57B82-625E-4AF6-976A-E08FB1D12DC7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BCD83D-EE6F-CADE-EFA4-2F4FB86DD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6A1BEC-6DD3-B784-B7C7-1E569B904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22D79-931B-4524-854C-5ABD048F5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87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DA3B9-3988-6885-9122-83A2C3AA6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455A6F-0F9A-A7CD-70FC-AC1D136100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728B49-0752-D94B-9BA6-F3C04FA77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57B82-625E-4AF6-976A-E08FB1D12DC7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D4814D-E662-D1B4-E274-2F7AD5038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AD742E-EFF1-9B2D-7595-869DEFF79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22D79-931B-4524-854C-5ABD048F5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25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3CB946-712F-0220-A7FE-2F01EEA724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CD1357-9D29-E074-01A8-EA410127D6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BFC202-B73D-FB70-1CE9-4054ACC4D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57B82-625E-4AF6-976A-E08FB1D12DC7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2E1463-B341-F7A2-E7ED-1ED64E9AB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CD444-E83C-5A37-A63E-53B720A32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22D79-931B-4524-854C-5ABD048F5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755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096D4-5DE4-32C9-2030-704369531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87C1E-D052-00FE-B241-71CE3C5E9C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AFBE68-6C2C-3488-A0EC-733A611D2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57B82-625E-4AF6-976A-E08FB1D12DC7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8DBD96-4B43-A358-6C10-F32C007E6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F17FA0-97AA-A732-6362-47488BD32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22D79-931B-4524-854C-5ABD048F5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344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4CE87-6E22-D45D-DEEC-A5E4FF3BB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FF9216-15D4-CD2F-448D-C823B8B5EC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366B5F-859E-13B3-3E08-4394A6D37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57B82-625E-4AF6-976A-E08FB1D12DC7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6118C3-76DD-30E5-D413-1948E8570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17034C-18BB-0800-9B52-FB76A9576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22D79-931B-4524-854C-5ABD048F5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838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018FE-4695-7DD3-695D-6C50F4881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DDE504-0D8D-C7EA-DDD0-AD1010DF11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DCBCE9-1FDC-9E2A-20B6-B73A423FC7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127249-5411-04D5-EC8B-7CCCB80BC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57B82-625E-4AF6-976A-E08FB1D12DC7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6E7388-9B3A-8FC4-7ACA-5093588F0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FDA10E-54BA-5537-190A-469F74419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22D79-931B-4524-854C-5ABD048F5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272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8BB9C-F0FE-B648-E257-F87424EF4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8103CC-840E-85A7-6E82-F756B55177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EDFD39-8520-089E-3D68-F366BCBD58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123F81-4568-5A68-5BAA-D040A773E0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9B277E-A72B-692A-7B81-9C95C763FF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DB5CD8-2E79-1B8A-50A2-006AB4ED2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57B82-625E-4AF6-976A-E08FB1D12DC7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D000C7-C697-EB81-F10F-F3AB560AA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5780D2-6141-4CE7-91D5-69A1AF023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22D79-931B-4524-854C-5ABD048F5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917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4A081-522B-BD5A-B0C3-972DBE153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5223E2-6647-D55A-EB4B-8DD42FA6D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57B82-625E-4AF6-976A-E08FB1D12DC7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18F375-EDB4-D577-7739-0C4947E61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623FE8-2F6C-29FB-A3DF-1D7B04DC0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22D79-931B-4524-854C-5ABD048F5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427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BFE004-C3A7-133E-8195-A07705BA5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57B82-625E-4AF6-976A-E08FB1D12DC7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8DF3F6-9F99-25CE-D6AC-1045F282B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47027F-EE20-1D77-F34D-9746B7BDF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22D79-931B-4524-854C-5ABD048F5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8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1F475-60D2-6D4C-AE34-F3728FDE8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EA7546-ED53-7E4A-B1D6-EE0C45F9DC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3A0365-329E-FDEE-F8D9-CDD290B601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8C60D5-6CB8-7B5E-469F-E5693CB87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57B82-625E-4AF6-976A-E08FB1D12DC7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8EE271-0906-E69E-D471-68E17096D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CEEFBD-3FA2-C120-A535-C9414E7B2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22D79-931B-4524-854C-5ABD048F5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870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DC4C5-99FC-E0EA-6E83-0C6BD15C8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140E0C-9807-8CC8-8DB5-5FEEC4C417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09935D-56C8-941E-4A6C-691B318A44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A04237-A2D8-2E20-DAA2-7A14710A6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57B82-625E-4AF6-976A-E08FB1D12DC7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306D84-550A-A842-D6C2-2CC07FF95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0108EF-D97B-BC91-2F3F-E0F96A506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22D79-931B-4524-854C-5ABD048F5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854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172084-F2B0-3665-DDAE-6C49E01DA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B353DA-68EE-2996-22F6-F802FB6420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CC8F65-BF55-1E83-9E5B-53026E07CA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2057B82-625E-4AF6-976A-E08FB1D12DC7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50789D-05BF-12DC-060C-E455DE894C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48C287-69DA-FCBD-5D7B-16C5F8A409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DF22D79-931B-4524-854C-5ABD048F5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443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02863-E0D7-0602-5C15-F7875E9702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3331" y="1390261"/>
            <a:ext cx="9144000" cy="1653171"/>
          </a:xfrm>
        </p:spPr>
        <p:txBody>
          <a:bodyPr>
            <a:normAutofit/>
          </a:bodyPr>
          <a:lstStyle/>
          <a:p>
            <a:r>
              <a:rPr lang="en-US" sz="4800" dirty="0"/>
              <a:t>Statistical Analysis of Attrition &amp; Salary at Frito-Lay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7126EA-CD2E-B614-CF2C-A3F69BCD0A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6731" y="3638677"/>
            <a:ext cx="2926702" cy="1655762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/>
              <a:t>Willis A. Jones</a:t>
            </a:r>
          </a:p>
          <a:p>
            <a:pPr>
              <a:spcBef>
                <a:spcPts val="0"/>
              </a:spcBef>
            </a:pPr>
            <a:r>
              <a:rPr lang="en-US" dirty="0"/>
              <a:t>wajones@smu.edu</a:t>
            </a:r>
          </a:p>
        </p:txBody>
      </p:sp>
    </p:spTree>
    <p:extLst>
      <p:ext uri="{BB962C8B-B14F-4D97-AF65-F5344CB8AC3E}">
        <p14:creationId xmlns:p14="http://schemas.microsoft.com/office/powerpoint/2010/main" val="28188035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10B68-AD9C-53A6-1BBC-18D0A4609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118754"/>
            <a:ext cx="12192000" cy="1690688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Variables included in the Naïve Bayes algorithm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F46EA3F-077A-032C-EEDE-4047E25AE0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029174"/>
              </p:ext>
            </p:extLst>
          </p:nvPr>
        </p:nvGraphicFramePr>
        <p:xfrm>
          <a:off x="154379" y="1985146"/>
          <a:ext cx="5142016" cy="4206235"/>
        </p:xfrm>
        <a:graphic>
          <a:graphicData uri="http://schemas.openxmlformats.org/drawingml/2006/table">
            <a:tbl>
              <a:tblPr/>
              <a:tblGrid>
                <a:gridCol w="2571008">
                  <a:extLst>
                    <a:ext uri="{9D8B030D-6E8A-4147-A177-3AD203B41FA5}">
                      <a16:colId xmlns:a16="http://schemas.microsoft.com/office/drawing/2014/main" val="26356500"/>
                    </a:ext>
                  </a:extLst>
                </a:gridCol>
                <a:gridCol w="2571008">
                  <a:extLst>
                    <a:ext uri="{9D8B030D-6E8A-4147-A177-3AD203B41FA5}">
                      <a16:colId xmlns:a16="http://schemas.microsoft.com/office/drawing/2014/main" val="3276201376"/>
                    </a:ext>
                  </a:extLst>
                </a:gridCol>
              </a:tblGrid>
              <a:tr h="382385">
                <a:tc>
                  <a:txBody>
                    <a:bodyPr/>
                    <a:lstStyle/>
                    <a:p>
                      <a:pPr algn="r"/>
                      <a:r>
                        <a:rPr lang="en-US" sz="1800" b="1" dirty="0">
                          <a:solidFill>
                            <a:srgbClr val="FF0000"/>
                          </a:solidFill>
                          <a:effectLst/>
                          <a:highlight>
                            <a:srgbClr val="F4F8F9"/>
                          </a:highlight>
                        </a:rPr>
                        <a:t>Variable Name</a:t>
                      </a:r>
                    </a:p>
                  </a:txBody>
                  <a:tcPr marL="23047" marR="23047" marT="18438" marB="18438" anchor="ctr">
                    <a:lnL>
                      <a:noFill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8F9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</a:rPr>
                        <a:t>Correlation with Attrition</a:t>
                      </a:r>
                    </a:p>
                  </a:txBody>
                  <a:tcPr marL="23047" marR="23047" marT="18438" marB="18438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5397998"/>
                  </a:ext>
                </a:extLst>
              </a:tr>
              <a:tr h="382385">
                <a:tc>
                  <a:txBody>
                    <a:bodyPr/>
                    <a:lstStyle/>
                    <a:p>
                      <a:pPr algn="r"/>
                      <a:r>
                        <a:rPr lang="en-US" sz="1800" b="1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4F8F9"/>
                          </a:highlight>
                        </a:rPr>
                        <a:t>JobInvolvement</a:t>
                      </a:r>
                      <a:endParaRPr lang="en-US" sz="1800" b="1" dirty="0">
                        <a:solidFill>
                          <a:srgbClr val="000000"/>
                        </a:solidFill>
                        <a:effectLst/>
                        <a:highlight>
                          <a:srgbClr val="F4F8F9"/>
                        </a:highlight>
                      </a:endParaRPr>
                    </a:p>
                  </a:txBody>
                  <a:tcPr marL="23047" marR="23047" marT="18438" marB="18438" anchor="ctr">
                    <a:lnL>
                      <a:noFill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8F9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>
                          <a:effectLst/>
                        </a:rPr>
                        <a:t>-0.1877934</a:t>
                      </a:r>
                    </a:p>
                  </a:txBody>
                  <a:tcPr marL="23047" marR="23047" marT="18438" marB="18438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6761633"/>
                  </a:ext>
                </a:extLst>
              </a:tr>
              <a:tr h="382385">
                <a:tc>
                  <a:txBody>
                    <a:bodyPr/>
                    <a:lstStyle/>
                    <a:p>
                      <a:pPr algn="r"/>
                      <a:r>
                        <a:rPr lang="en-US" sz="1800" b="1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4F8F9"/>
                          </a:highlight>
                        </a:rPr>
                        <a:t>TotalWorkingYears</a:t>
                      </a:r>
                      <a:endParaRPr lang="en-US" sz="1800" b="1" dirty="0">
                        <a:solidFill>
                          <a:srgbClr val="000000"/>
                        </a:solidFill>
                        <a:effectLst/>
                        <a:highlight>
                          <a:srgbClr val="F4F8F9"/>
                        </a:highlight>
                      </a:endParaRPr>
                    </a:p>
                  </a:txBody>
                  <a:tcPr marL="23047" marR="23047" marT="18438" marB="18438" anchor="ctr">
                    <a:lnL>
                      <a:noFill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8F9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>
                          <a:effectLst/>
                        </a:rPr>
                        <a:t>-0.1672061</a:t>
                      </a:r>
                    </a:p>
                  </a:txBody>
                  <a:tcPr marL="23047" marR="23047" marT="18438" marB="18438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5127465"/>
                  </a:ext>
                </a:extLst>
              </a:tr>
              <a:tr h="382385">
                <a:tc>
                  <a:txBody>
                    <a:bodyPr/>
                    <a:lstStyle/>
                    <a:p>
                      <a:pPr algn="r"/>
                      <a:r>
                        <a:rPr lang="en-US" sz="1800" b="1">
                          <a:solidFill>
                            <a:srgbClr val="000000"/>
                          </a:solidFill>
                          <a:effectLst/>
                          <a:highlight>
                            <a:srgbClr val="F4F8F9"/>
                          </a:highlight>
                        </a:rPr>
                        <a:t>JobLevel</a:t>
                      </a:r>
                    </a:p>
                  </a:txBody>
                  <a:tcPr marL="23047" marR="23047" marT="18438" marB="18438" anchor="ctr">
                    <a:lnL>
                      <a:noFill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8F9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>
                          <a:effectLst/>
                        </a:rPr>
                        <a:t>-0.1621364</a:t>
                      </a:r>
                    </a:p>
                  </a:txBody>
                  <a:tcPr marL="23047" marR="23047" marT="18438" marB="18438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5174877"/>
                  </a:ext>
                </a:extLst>
              </a:tr>
              <a:tr h="382385">
                <a:tc>
                  <a:txBody>
                    <a:bodyPr/>
                    <a:lstStyle/>
                    <a:p>
                      <a:pPr algn="r"/>
                      <a:r>
                        <a:rPr lang="en-US" sz="1800" b="1">
                          <a:solidFill>
                            <a:srgbClr val="000000"/>
                          </a:solidFill>
                          <a:effectLst/>
                          <a:highlight>
                            <a:srgbClr val="F4F8F9"/>
                          </a:highlight>
                        </a:rPr>
                        <a:t>YearsInCurrentRole</a:t>
                      </a:r>
                    </a:p>
                  </a:txBody>
                  <a:tcPr marL="23047" marR="23047" marT="18438" marB="18438" anchor="ctr">
                    <a:lnL>
                      <a:noFill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8F9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>
                          <a:effectLst/>
                        </a:rPr>
                        <a:t>-0.1562157</a:t>
                      </a:r>
                    </a:p>
                  </a:txBody>
                  <a:tcPr marL="23047" marR="23047" marT="18438" marB="18438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7353269"/>
                  </a:ext>
                </a:extLst>
              </a:tr>
              <a:tr h="382385">
                <a:tc>
                  <a:txBody>
                    <a:bodyPr/>
                    <a:lstStyle/>
                    <a:p>
                      <a:pPr algn="r"/>
                      <a:r>
                        <a:rPr lang="en-US" sz="1800" b="1">
                          <a:solidFill>
                            <a:srgbClr val="000000"/>
                          </a:solidFill>
                          <a:effectLst/>
                          <a:highlight>
                            <a:srgbClr val="F4F8F9"/>
                          </a:highlight>
                        </a:rPr>
                        <a:t>MonthlyIncome</a:t>
                      </a:r>
                    </a:p>
                  </a:txBody>
                  <a:tcPr marL="23047" marR="23047" marT="18438" marB="18438" anchor="ctr">
                    <a:lnL>
                      <a:noFill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8F9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>
                          <a:effectLst/>
                        </a:rPr>
                        <a:t>-0.1549150</a:t>
                      </a:r>
                    </a:p>
                  </a:txBody>
                  <a:tcPr marL="23047" marR="23047" marT="18438" marB="18438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4777443"/>
                  </a:ext>
                </a:extLst>
              </a:tr>
              <a:tr h="382385">
                <a:tc>
                  <a:txBody>
                    <a:bodyPr/>
                    <a:lstStyle/>
                    <a:p>
                      <a:pPr algn="r"/>
                      <a:r>
                        <a:rPr lang="en-US" sz="1800" b="1">
                          <a:solidFill>
                            <a:srgbClr val="000000"/>
                          </a:solidFill>
                          <a:effectLst/>
                          <a:highlight>
                            <a:srgbClr val="F4F8F9"/>
                          </a:highlight>
                        </a:rPr>
                        <a:t>Age</a:t>
                      </a:r>
                    </a:p>
                  </a:txBody>
                  <a:tcPr marL="23047" marR="23047" marT="18438" marB="18438" anchor="ctr">
                    <a:lnL>
                      <a:noFill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8F9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>
                          <a:effectLst/>
                        </a:rPr>
                        <a:t>-0.1493836</a:t>
                      </a:r>
                    </a:p>
                  </a:txBody>
                  <a:tcPr marL="23047" marR="23047" marT="18438" marB="18438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9730232"/>
                  </a:ext>
                </a:extLst>
              </a:tr>
              <a:tr h="382385">
                <a:tc>
                  <a:txBody>
                    <a:bodyPr/>
                    <a:lstStyle/>
                    <a:p>
                      <a:pPr algn="r"/>
                      <a:r>
                        <a:rPr lang="en-US" sz="1800" b="1">
                          <a:solidFill>
                            <a:srgbClr val="000000"/>
                          </a:solidFill>
                          <a:effectLst/>
                          <a:highlight>
                            <a:srgbClr val="F4F8F9"/>
                          </a:highlight>
                        </a:rPr>
                        <a:t>StockOptionLevel</a:t>
                      </a:r>
                    </a:p>
                  </a:txBody>
                  <a:tcPr marL="23047" marR="23047" marT="18438" marB="18438" anchor="ctr">
                    <a:lnL>
                      <a:noFill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8F9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>
                          <a:effectLst/>
                        </a:rPr>
                        <a:t>-0.1486803</a:t>
                      </a:r>
                    </a:p>
                  </a:txBody>
                  <a:tcPr marL="23047" marR="23047" marT="18438" marB="18438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3507751"/>
                  </a:ext>
                </a:extLst>
              </a:tr>
              <a:tr h="382385">
                <a:tc>
                  <a:txBody>
                    <a:bodyPr/>
                    <a:lstStyle/>
                    <a:p>
                      <a:pPr algn="r"/>
                      <a:r>
                        <a:rPr lang="en-US" sz="1800" b="1">
                          <a:solidFill>
                            <a:srgbClr val="000000"/>
                          </a:solidFill>
                          <a:effectLst/>
                          <a:highlight>
                            <a:srgbClr val="F4F8F9"/>
                          </a:highlight>
                        </a:rPr>
                        <a:t>YearsWithCurrManager</a:t>
                      </a:r>
                    </a:p>
                  </a:txBody>
                  <a:tcPr marL="23047" marR="23047" marT="18438" marB="18438" anchor="ctr">
                    <a:lnL>
                      <a:noFill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8F9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>
                          <a:effectLst/>
                        </a:rPr>
                        <a:t>-0.1467822</a:t>
                      </a:r>
                    </a:p>
                  </a:txBody>
                  <a:tcPr marL="23047" marR="23047" marT="18438" marB="18438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1357648"/>
                  </a:ext>
                </a:extLst>
              </a:tr>
              <a:tr h="382385">
                <a:tc>
                  <a:txBody>
                    <a:bodyPr/>
                    <a:lstStyle/>
                    <a:p>
                      <a:pPr algn="r"/>
                      <a:r>
                        <a:rPr lang="en-US" sz="1800" b="1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4F8F9"/>
                          </a:highlight>
                        </a:rPr>
                        <a:t>YearsAtCompany</a:t>
                      </a:r>
                      <a:endParaRPr lang="en-US" sz="1800" b="1" dirty="0">
                        <a:solidFill>
                          <a:srgbClr val="000000"/>
                        </a:solidFill>
                        <a:effectLst/>
                        <a:highlight>
                          <a:srgbClr val="F4F8F9"/>
                        </a:highlight>
                      </a:endParaRPr>
                    </a:p>
                  </a:txBody>
                  <a:tcPr marL="23047" marR="23047" marT="18438" marB="18438" anchor="ctr">
                    <a:lnL>
                      <a:noFill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8F9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>
                          <a:effectLst/>
                        </a:rPr>
                        <a:t>-0.1287541</a:t>
                      </a:r>
                    </a:p>
                  </a:txBody>
                  <a:tcPr marL="23047" marR="23047" marT="18438" marB="18438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631146"/>
                  </a:ext>
                </a:extLst>
              </a:tr>
              <a:tr h="382385">
                <a:tc>
                  <a:txBody>
                    <a:bodyPr/>
                    <a:lstStyle/>
                    <a:p>
                      <a:pPr algn="r"/>
                      <a:r>
                        <a:rPr lang="en-US" sz="1800" b="1">
                          <a:solidFill>
                            <a:srgbClr val="000000"/>
                          </a:solidFill>
                          <a:effectLst/>
                          <a:highlight>
                            <a:srgbClr val="F4F8F9"/>
                          </a:highlight>
                        </a:rPr>
                        <a:t>JobSatisfaction</a:t>
                      </a:r>
                    </a:p>
                  </a:txBody>
                  <a:tcPr marL="23047" marR="23047" marT="18438" marB="18438" anchor="ctr">
                    <a:lnL>
                      <a:noFill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8F9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>
                          <a:effectLst/>
                        </a:rPr>
                        <a:t>-0.1075209</a:t>
                      </a:r>
                    </a:p>
                  </a:txBody>
                  <a:tcPr marL="23047" marR="23047" marT="18438" marB="18438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1630446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B18E122-7D2F-5DCD-0A64-5008C78158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6758455"/>
              </p:ext>
            </p:extLst>
          </p:nvPr>
        </p:nvGraphicFramePr>
        <p:xfrm>
          <a:off x="5997039" y="2017026"/>
          <a:ext cx="5120640" cy="2377441"/>
        </p:xfrm>
        <a:graphic>
          <a:graphicData uri="http://schemas.openxmlformats.org/drawingml/2006/table">
            <a:tbl>
              <a:tblPr/>
              <a:tblGrid>
                <a:gridCol w="2560320">
                  <a:extLst>
                    <a:ext uri="{9D8B030D-6E8A-4147-A177-3AD203B41FA5}">
                      <a16:colId xmlns:a16="http://schemas.microsoft.com/office/drawing/2014/main" val="328854326"/>
                    </a:ext>
                  </a:extLst>
                </a:gridCol>
                <a:gridCol w="2560320">
                  <a:extLst>
                    <a:ext uri="{9D8B030D-6E8A-4147-A177-3AD203B41FA5}">
                      <a16:colId xmlns:a16="http://schemas.microsoft.com/office/drawing/2014/main" val="275689395"/>
                    </a:ext>
                  </a:extLst>
                </a:gridCol>
              </a:tblGrid>
              <a:tr h="347903">
                <a:tc>
                  <a:txBody>
                    <a:bodyPr/>
                    <a:lstStyle/>
                    <a:p>
                      <a:pPr algn="r"/>
                      <a:r>
                        <a:rPr lang="en-US" sz="1800" b="1" dirty="0">
                          <a:solidFill>
                            <a:srgbClr val="FF0000"/>
                          </a:solidFill>
                          <a:effectLst/>
                          <a:highlight>
                            <a:srgbClr val="F4F8F9"/>
                          </a:highlight>
                        </a:rPr>
                        <a:t>Variable Name</a:t>
                      </a:r>
                    </a:p>
                  </a:txBody>
                  <a:tcPr marL="23047" marR="23047" marT="18438" marB="18438" anchor="ctr">
                    <a:lnL>
                      <a:noFill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8F9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</a:rPr>
                        <a:t>Correlation with Attrition</a:t>
                      </a:r>
                    </a:p>
                  </a:txBody>
                  <a:tcPr marL="23047" marR="23047" marT="18438" marB="18438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3348150"/>
                  </a:ext>
                </a:extLst>
              </a:tr>
              <a:tr h="352341">
                <a:tc>
                  <a:txBody>
                    <a:bodyPr/>
                    <a:lstStyle/>
                    <a:p>
                      <a:pPr algn="r"/>
                      <a:r>
                        <a:rPr lang="en-US" b="1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4F8F9"/>
                          </a:highlight>
                        </a:rPr>
                        <a:t>OverTime</a:t>
                      </a:r>
                      <a:endParaRPr lang="en-US" b="1" dirty="0">
                        <a:solidFill>
                          <a:srgbClr val="000000"/>
                        </a:solidFill>
                        <a:effectLst/>
                        <a:highlight>
                          <a:srgbClr val="F4F8F9"/>
                        </a:highlight>
                      </a:endParaRPr>
                    </a:p>
                  </a:txBody>
                  <a:tcPr marL="47625" marR="47625" marT="38100" marB="38100" anchor="ctr">
                    <a:lnL>
                      <a:noFill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8F9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effectLst/>
                        </a:rPr>
                        <a:t>0.2720366</a:t>
                      </a:r>
                    </a:p>
                  </a:txBody>
                  <a:tcPr marL="47625" marR="47625" marT="38100" marB="38100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7485193"/>
                  </a:ext>
                </a:extLst>
              </a:tr>
              <a:tr h="352341">
                <a:tc>
                  <a:txBody>
                    <a:bodyPr/>
                    <a:lstStyle/>
                    <a:p>
                      <a:pPr algn="r"/>
                      <a:r>
                        <a:rPr lang="en-US" b="1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4F8F9"/>
                          </a:highlight>
                        </a:rPr>
                        <a:t>MaritalStatus</a:t>
                      </a:r>
                      <a:endParaRPr lang="en-US" b="1" dirty="0">
                        <a:solidFill>
                          <a:srgbClr val="000000"/>
                        </a:solidFill>
                        <a:effectLst/>
                        <a:highlight>
                          <a:srgbClr val="F4F8F9"/>
                        </a:highlight>
                      </a:endParaRPr>
                    </a:p>
                  </a:txBody>
                  <a:tcPr marL="47625" marR="47625" marT="38100" marB="38100" anchor="ctr">
                    <a:lnL>
                      <a:noFill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8F9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effectLst/>
                        </a:rPr>
                        <a:t>0.1970150</a:t>
                      </a:r>
                    </a:p>
                  </a:txBody>
                  <a:tcPr marL="47625" marR="47625" marT="38100" marB="38100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7682332"/>
                  </a:ext>
                </a:extLst>
              </a:tr>
              <a:tr h="352341">
                <a:tc>
                  <a:txBody>
                    <a:bodyPr/>
                    <a:lstStyle/>
                    <a:p>
                      <a:pPr algn="r"/>
                      <a:r>
                        <a:rPr lang="en-US" b="1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4F8F9"/>
                          </a:highlight>
                        </a:rPr>
                        <a:t>JobRole</a:t>
                      </a:r>
                      <a:endParaRPr lang="en-US" b="1" dirty="0">
                        <a:solidFill>
                          <a:srgbClr val="000000"/>
                        </a:solidFill>
                        <a:effectLst/>
                        <a:highlight>
                          <a:srgbClr val="F4F8F9"/>
                        </a:highlight>
                      </a:endParaRPr>
                    </a:p>
                  </a:txBody>
                  <a:tcPr marL="47625" marR="47625" marT="38100" marB="38100" anchor="ctr">
                    <a:lnL>
                      <a:noFill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8F9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effectLst/>
                        </a:rPr>
                        <a:t>0.0905386</a:t>
                      </a:r>
                    </a:p>
                  </a:txBody>
                  <a:tcPr marL="47625" marR="47625" marT="38100" marB="38100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316018"/>
                  </a:ext>
                </a:extLst>
              </a:tr>
              <a:tr h="620174">
                <a:tc>
                  <a:txBody>
                    <a:bodyPr/>
                    <a:lstStyle/>
                    <a:p>
                      <a:pPr algn="r"/>
                      <a:r>
                        <a:rPr lang="en-US" b="1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4F8F9"/>
                          </a:highlight>
                        </a:rPr>
                        <a:t>DistanceFromHome</a:t>
                      </a:r>
                      <a:endParaRPr lang="en-US" b="1" dirty="0">
                        <a:solidFill>
                          <a:srgbClr val="000000"/>
                        </a:solidFill>
                        <a:effectLst/>
                        <a:highlight>
                          <a:srgbClr val="F4F8F9"/>
                        </a:highlight>
                      </a:endParaRPr>
                    </a:p>
                  </a:txBody>
                  <a:tcPr marL="47625" marR="47625" marT="38100" marB="38100" anchor="ctr">
                    <a:lnL>
                      <a:noFill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8F9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effectLst/>
                        </a:rPr>
                        <a:t>0.0871363</a:t>
                      </a:r>
                    </a:p>
                  </a:txBody>
                  <a:tcPr marL="47625" marR="47625" marT="38100" marB="38100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9366482"/>
                  </a:ext>
                </a:extLst>
              </a:tr>
              <a:tr h="352341">
                <a:tc>
                  <a:txBody>
                    <a:bodyPr/>
                    <a:lstStyle/>
                    <a:p>
                      <a:pPr algn="r"/>
                      <a:r>
                        <a:rPr lang="en-US" b="1">
                          <a:solidFill>
                            <a:srgbClr val="000000"/>
                          </a:solidFill>
                          <a:effectLst/>
                          <a:highlight>
                            <a:srgbClr val="F4F8F9"/>
                          </a:highlight>
                        </a:rPr>
                        <a:t>Department</a:t>
                      </a:r>
                    </a:p>
                  </a:txBody>
                  <a:tcPr marL="47625" marR="47625" marT="38100" marB="38100" anchor="ctr">
                    <a:lnL>
                      <a:noFill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8F9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effectLst/>
                        </a:rPr>
                        <a:t>0.0870320</a:t>
                      </a:r>
                    </a:p>
                  </a:txBody>
                  <a:tcPr marL="47625" marR="47625" marT="38100" marB="38100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31648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40629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B36D906-9ED1-33CD-CEAF-4E7FFC488F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007" y="1325699"/>
            <a:ext cx="6044043" cy="2771288"/>
          </a:xfrm>
          <a:prstGeom prst="rect">
            <a:avLst/>
          </a:prstGeom>
        </p:spPr>
      </p:pic>
      <p:sp>
        <p:nvSpPr>
          <p:cNvPr id="7" name="Rectangle 1">
            <a:extLst>
              <a:ext uri="{FF2B5EF4-FFF2-40B4-BE49-F238E27FC236}">
                <a16:creationId xmlns:a16="http://schemas.microsoft.com/office/drawing/2014/main" id="{8D1A312A-A70C-354C-4E74-3C9457A3F4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506" y="4757737"/>
            <a:ext cx="6209585" cy="141577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True positive rate (Sensitivity) = .85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True negative rate (Specificity) = .60</a:t>
            </a:r>
            <a:endParaRPr kumimoji="0" lang="en-US" altLang="en-US" sz="7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915251-DF2E-7182-01AF-B803E68A5969}"/>
              </a:ext>
            </a:extLst>
          </p:cNvPr>
          <p:cNvSpPr txBox="1"/>
          <p:nvPr/>
        </p:nvSpPr>
        <p:spPr>
          <a:xfrm>
            <a:off x="1932709" y="183469"/>
            <a:ext cx="837507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800" dirty="0">
                <a:latin typeface="+mj-lt"/>
              </a:rPr>
              <a:t>Results of Cross Validation</a:t>
            </a:r>
          </a:p>
        </p:txBody>
      </p:sp>
    </p:spTree>
    <p:extLst>
      <p:ext uri="{BB962C8B-B14F-4D97-AF65-F5344CB8AC3E}">
        <p14:creationId xmlns:p14="http://schemas.microsoft.com/office/powerpoint/2010/main" val="2238482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10B68-AD9C-53A6-1BBC-18D0A4609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118754"/>
            <a:ext cx="12192000" cy="1690688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Action Items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084C89-88A7-BD06-34FC-3366AEBAEE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0699" y="1683122"/>
            <a:ext cx="10515600" cy="4351338"/>
          </a:xfrm>
        </p:spPr>
        <p:txBody>
          <a:bodyPr anchor="t">
            <a:normAutofit fontScale="92500" lnSpcReduction="10000"/>
          </a:bodyPr>
          <a:lstStyle/>
          <a:p>
            <a:pPr>
              <a:spcAft>
                <a:spcPts val="2400"/>
              </a:spcAft>
            </a:pPr>
            <a:r>
              <a:rPr lang="en-US" sz="3200" dirty="0">
                <a:solidFill>
                  <a:srgbClr val="FF0000"/>
                </a:solidFill>
              </a:rPr>
              <a:t>Consider limiting overtime of workers.</a:t>
            </a:r>
          </a:p>
          <a:p>
            <a:pPr>
              <a:spcAft>
                <a:spcPts val="2400"/>
              </a:spcAft>
            </a:pPr>
            <a:r>
              <a:rPr lang="en-US" sz="3200" dirty="0">
                <a:solidFill>
                  <a:srgbClr val="FF0000"/>
                </a:solidFill>
              </a:rPr>
              <a:t>Carefully monitor single employees and consider resources that can increase their retention.</a:t>
            </a:r>
          </a:p>
          <a:p>
            <a:pPr>
              <a:spcAft>
                <a:spcPts val="2400"/>
              </a:spcAft>
            </a:pPr>
            <a:r>
              <a:rPr lang="en-US" sz="3200" dirty="0">
                <a:solidFill>
                  <a:srgbClr val="FF0000"/>
                </a:solidFill>
              </a:rPr>
              <a:t>Look for ways to increase the involvement of all employees as a retention strategy.  </a:t>
            </a:r>
          </a:p>
          <a:p>
            <a:pPr>
              <a:spcAft>
                <a:spcPts val="2400"/>
              </a:spcAft>
            </a:pPr>
            <a:r>
              <a:rPr lang="en-US" sz="3200" dirty="0">
                <a:solidFill>
                  <a:srgbClr val="FF0000"/>
                </a:solidFill>
              </a:rPr>
              <a:t>Pay specific attention to individuals in sales and research/development when looking for ways to increase retention.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462976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E7AA7E8-8006-4E1F-A566-FCF37EE6F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A902B7-1040-53B6-4D94-CFC4F2002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910" y="1598246"/>
            <a:ext cx="4626709" cy="512298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6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Question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084C89-88A7-BD06-34FC-3366AEBAEE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92993" y="1590840"/>
            <a:ext cx="6106081" cy="509522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US" sz="44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What variables are most strongly associated with employee salaries at Frito-Lay?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322" y="1589368"/>
            <a:ext cx="0" cy="5259754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81961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10B68-AD9C-53A6-1BBC-18D0A4609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084C89-88A7-BD06-34FC-3366AEBAEE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0699" y="1683122"/>
            <a:ext cx="10515600" cy="4351338"/>
          </a:xfrm>
        </p:spPr>
        <p:txBody>
          <a:bodyPr anchor="t">
            <a:normAutofit/>
          </a:bodyPr>
          <a:lstStyle/>
          <a:p>
            <a:pPr>
              <a:spcAft>
                <a:spcPts val="1200"/>
              </a:spcAft>
            </a:pPr>
            <a:r>
              <a:rPr lang="en-US" sz="3200" dirty="0">
                <a:solidFill>
                  <a:srgbClr val="FF0000"/>
                </a:solidFill>
              </a:rPr>
              <a:t>Used same data as in previous analysis </a:t>
            </a:r>
          </a:p>
          <a:p>
            <a:pPr>
              <a:spcAft>
                <a:spcPts val="1200"/>
              </a:spcAft>
            </a:pPr>
            <a:r>
              <a:rPr lang="en-US" sz="3200" dirty="0">
                <a:solidFill>
                  <a:srgbClr val="FF0000"/>
                </a:solidFill>
              </a:rPr>
              <a:t>Estimated a linear regression model with all covariates, then ran forward coefficient selection using AIC criteria</a:t>
            </a:r>
          </a:p>
          <a:p>
            <a:pPr>
              <a:spcAft>
                <a:spcPts val="1200"/>
              </a:spcAft>
            </a:pPr>
            <a:r>
              <a:rPr lang="en-US" sz="3200" dirty="0">
                <a:solidFill>
                  <a:srgbClr val="FF0000"/>
                </a:solidFill>
              </a:rPr>
              <a:t>From this forward selection, 10 variables were selected for the full model </a:t>
            </a:r>
          </a:p>
        </p:txBody>
      </p:sp>
    </p:spTree>
    <p:extLst>
      <p:ext uri="{BB962C8B-B14F-4D97-AF65-F5344CB8AC3E}">
        <p14:creationId xmlns:p14="http://schemas.microsoft.com/office/powerpoint/2010/main" val="3884513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E169B82-8E2B-D0E1-1A8A-A6D7ADC568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464" y="1294410"/>
            <a:ext cx="10638344" cy="4037611"/>
          </a:xfrm>
          <a:prstGeom prst="rect">
            <a:avLst/>
          </a:prstGeom>
        </p:spPr>
      </p:pic>
      <p:sp>
        <p:nvSpPr>
          <p:cNvPr id="10" name="Arrow: Down 9">
            <a:extLst>
              <a:ext uri="{FF2B5EF4-FFF2-40B4-BE49-F238E27FC236}">
                <a16:creationId xmlns:a16="http://schemas.microsoft.com/office/drawing/2014/main" id="{DA1B4A6F-B0DB-F86C-A18A-521D8E3DF877}"/>
              </a:ext>
            </a:extLst>
          </p:cNvPr>
          <p:cNvSpPr/>
          <p:nvPr/>
        </p:nvSpPr>
        <p:spPr>
          <a:xfrm rot="16200000">
            <a:off x="982685" y="2354284"/>
            <a:ext cx="225632" cy="813457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333F79AD-C841-941D-EEED-9C2D47D9AE7B}"/>
              </a:ext>
            </a:extLst>
          </p:cNvPr>
          <p:cNvSpPr/>
          <p:nvPr/>
        </p:nvSpPr>
        <p:spPr>
          <a:xfrm rot="16200000">
            <a:off x="973777" y="2596735"/>
            <a:ext cx="197922" cy="783771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F3A70239-BB76-E0F1-D01C-F416F46C2CC5}"/>
              </a:ext>
            </a:extLst>
          </p:cNvPr>
          <p:cNvSpPr/>
          <p:nvPr/>
        </p:nvSpPr>
        <p:spPr>
          <a:xfrm rot="16200000">
            <a:off x="8260281" y="2352305"/>
            <a:ext cx="225632" cy="813457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8AC6C4F7-81E6-A940-C536-F88DB01AA357}"/>
              </a:ext>
            </a:extLst>
          </p:cNvPr>
          <p:cNvSpPr/>
          <p:nvPr/>
        </p:nvSpPr>
        <p:spPr>
          <a:xfrm rot="16200000">
            <a:off x="8251373" y="2594756"/>
            <a:ext cx="197922" cy="783771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81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10B68-AD9C-53A6-1BBC-18D0A4609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084C89-88A7-BD06-34FC-3366AEBAEE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0699" y="1683122"/>
            <a:ext cx="10515600" cy="4351338"/>
          </a:xfrm>
        </p:spPr>
        <p:txBody>
          <a:bodyPr anchor="t">
            <a:normAutofit/>
          </a:bodyPr>
          <a:lstStyle/>
          <a:p>
            <a:pPr>
              <a:spcAft>
                <a:spcPts val="1200"/>
              </a:spcAft>
            </a:pPr>
            <a:r>
              <a:rPr lang="en-US" sz="3200" dirty="0">
                <a:solidFill>
                  <a:srgbClr val="FF0000"/>
                </a:solidFill>
              </a:rPr>
              <a:t>Holdout (80/20 split) cross validation produced an RMSE of 971.74</a:t>
            </a:r>
          </a:p>
        </p:txBody>
      </p:sp>
    </p:spTree>
    <p:extLst>
      <p:ext uri="{BB962C8B-B14F-4D97-AF65-F5344CB8AC3E}">
        <p14:creationId xmlns:p14="http://schemas.microsoft.com/office/powerpoint/2010/main" val="692494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10B68-AD9C-53A6-1BBC-18D0A4609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118754"/>
            <a:ext cx="12192000" cy="1690688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084C89-88A7-BD06-34FC-3366AEBAEE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0699" y="1683122"/>
            <a:ext cx="10515600" cy="4351338"/>
          </a:xfrm>
        </p:spPr>
        <p:txBody>
          <a:bodyPr anchor="t">
            <a:normAutofit/>
          </a:bodyPr>
          <a:lstStyle/>
          <a:p>
            <a:pPr>
              <a:spcAft>
                <a:spcPts val="2400"/>
              </a:spcAft>
            </a:pPr>
            <a:r>
              <a:rPr lang="en-US" sz="3200" dirty="0">
                <a:solidFill>
                  <a:srgbClr val="FF0000"/>
                </a:solidFill>
              </a:rPr>
              <a:t>Two variables are able to explain most (almost 94%) of the variation in income among employees.</a:t>
            </a:r>
          </a:p>
          <a:p>
            <a:pPr>
              <a:spcAft>
                <a:spcPts val="2400"/>
              </a:spcAft>
            </a:pPr>
            <a:r>
              <a:rPr lang="en-US" sz="3200" dirty="0">
                <a:solidFill>
                  <a:srgbClr val="FF0000"/>
                </a:solidFill>
              </a:rPr>
              <a:t>Those with higher job level and those in Management and Research Director roles earned the most money.  </a:t>
            </a:r>
          </a:p>
        </p:txBody>
      </p:sp>
    </p:spTree>
    <p:extLst>
      <p:ext uri="{BB962C8B-B14F-4D97-AF65-F5344CB8AC3E}">
        <p14:creationId xmlns:p14="http://schemas.microsoft.com/office/powerpoint/2010/main" val="3172441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02863-E0D7-0602-5C15-F7875E9702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3331" y="1390261"/>
            <a:ext cx="9144000" cy="1653171"/>
          </a:xfrm>
        </p:spPr>
        <p:txBody>
          <a:bodyPr>
            <a:normAutofit/>
          </a:bodyPr>
          <a:lstStyle/>
          <a:p>
            <a:r>
              <a:rPr lang="en-US" sz="4800"/>
              <a:t>Thank You!</a:t>
            </a:r>
            <a:br>
              <a:rPr lang="en-US" sz="4800"/>
            </a:br>
            <a:endParaRPr lang="en-US" sz="48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7126EA-CD2E-B614-CF2C-A3F69BCD0A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80115" y="3379205"/>
            <a:ext cx="3859480" cy="1655762"/>
          </a:xfrm>
        </p:spPr>
        <p:txBody>
          <a:bodyPr/>
          <a:lstStyle/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Willis A. Jones</a:t>
            </a:r>
          </a:p>
          <a:p>
            <a:pPr>
              <a:spcBef>
                <a:spcPts val="0"/>
              </a:spcBef>
            </a:pPr>
            <a:r>
              <a:rPr lang="en-US" dirty="0"/>
              <a:t>wajones@smu.edu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C41B09F-DBEC-36C4-9DCD-D185B1BC85B5}"/>
              </a:ext>
            </a:extLst>
          </p:cNvPr>
          <p:cNvSpPr txBox="1">
            <a:spLocks/>
          </p:cNvSpPr>
          <p:nvPr/>
        </p:nvSpPr>
        <p:spPr>
          <a:xfrm>
            <a:off x="3738532" y="2756031"/>
            <a:ext cx="4738686" cy="92954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/>
              <a:t>For additional information</a:t>
            </a:r>
          </a:p>
        </p:txBody>
      </p:sp>
    </p:spTree>
    <p:extLst>
      <p:ext uri="{BB962C8B-B14F-4D97-AF65-F5344CB8AC3E}">
        <p14:creationId xmlns:p14="http://schemas.microsoft.com/office/powerpoint/2010/main" val="1704574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61A954-BE20-D979-72E9-6F91FC179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 sz="4000"/>
              <a:t>Presentation Outline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84E8C567-2D9A-ED64-D889-26A1C204C25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303520" y="676656"/>
          <a:ext cx="6364224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70485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E7AA7E8-8006-4E1F-A566-FCF37EE6F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A902B7-1040-53B6-4D94-CFC4F2002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910" y="1598246"/>
            <a:ext cx="4626709" cy="512298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6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Question 1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084C89-88A7-BD06-34FC-3366AEBAEE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92993" y="1590840"/>
            <a:ext cx="6106081" cy="509522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US" sz="44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What variables are most strongly associated with employee attrition at Frito-Lay?</a:t>
            </a:r>
            <a:endParaRPr lang="en-US" sz="4400" kern="12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322" y="1589368"/>
            <a:ext cx="0" cy="5259754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0133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10B68-AD9C-53A6-1BBC-18D0A4609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084C89-88A7-BD06-34FC-3366AEBAEE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574" y="1825625"/>
            <a:ext cx="10515600" cy="4351338"/>
          </a:xfrm>
        </p:spPr>
        <p:txBody>
          <a:bodyPr anchor="t">
            <a:normAutofit/>
          </a:bodyPr>
          <a:lstStyle/>
          <a:p>
            <a:pPr>
              <a:spcAft>
                <a:spcPts val="1200"/>
              </a:spcAft>
            </a:pPr>
            <a:r>
              <a:rPr lang="en-US" sz="3600" dirty="0">
                <a:solidFill>
                  <a:srgbClr val="FF0000"/>
                </a:solidFill>
              </a:rPr>
              <a:t>Dataset consisted of 870 employees with 38 variables.  </a:t>
            </a:r>
          </a:p>
          <a:p>
            <a:pPr>
              <a:spcAft>
                <a:spcPts val="1200"/>
              </a:spcAft>
            </a:pPr>
            <a:r>
              <a:rPr lang="en-US" sz="3600" dirty="0">
                <a:solidFill>
                  <a:srgbClr val="FF0000"/>
                </a:solidFill>
              </a:rPr>
              <a:t>Software used for analysis: R &amp; RStudio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598983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DBCBD85-5023-8761-A91B-6A8AD5B9CE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8167" y="398845"/>
            <a:ext cx="9298379" cy="6190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150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BB620BD-0ADE-D03E-BB7B-04163865F1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5661" y="288294"/>
            <a:ext cx="9868189" cy="6569706"/>
          </a:xfrm>
          <a:prstGeom prst="rect">
            <a:avLst/>
          </a:prstGeom>
        </p:spPr>
      </p:pic>
      <p:sp>
        <p:nvSpPr>
          <p:cNvPr id="5" name="Arrow: Down 4">
            <a:extLst>
              <a:ext uri="{FF2B5EF4-FFF2-40B4-BE49-F238E27FC236}">
                <a16:creationId xmlns:a16="http://schemas.microsoft.com/office/drawing/2014/main" id="{413BDF7E-7451-EF42-69E5-DA9640ED743D}"/>
              </a:ext>
            </a:extLst>
          </p:cNvPr>
          <p:cNvSpPr/>
          <p:nvPr/>
        </p:nvSpPr>
        <p:spPr>
          <a:xfrm rot="3724332">
            <a:off x="9820893" y="3847606"/>
            <a:ext cx="712520" cy="902525"/>
          </a:xfrm>
          <a:prstGeom prst="downArrow">
            <a:avLst/>
          </a:prstGeom>
          <a:solidFill>
            <a:srgbClr val="FF00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E224A487-71E7-BB63-AB1D-C0D7269C13E1}"/>
              </a:ext>
            </a:extLst>
          </p:cNvPr>
          <p:cNvSpPr/>
          <p:nvPr/>
        </p:nvSpPr>
        <p:spPr>
          <a:xfrm rot="18584010">
            <a:off x="2646218" y="4154385"/>
            <a:ext cx="712520" cy="902525"/>
          </a:xfrm>
          <a:prstGeom prst="downArrow">
            <a:avLst/>
          </a:prstGeom>
          <a:solidFill>
            <a:srgbClr val="FF00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91EBCC15-0E52-8F6C-B255-4691BEF07063}"/>
              </a:ext>
            </a:extLst>
          </p:cNvPr>
          <p:cNvSpPr/>
          <p:nvPr/>
        </p:nvSpPr>
        <p:spPr>
          <a:xfrm rot="18584010">
            <a:off x="3760520" y="4009900"/>
            <a:ext cx="712520" cy="902525"/>
          </a:xfrm>
          <a:prstGeom prst="downArrow">
            <a:avLst/>
          </a:prstGeom>
          <a:solidFill>
            <a:srgbClr val="FF00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6A9A251B-FD6E-6BC6-5110-DB6CFCFF3366}"/>
              </a:ext>
            </a:extLst>
          </p:cNvPr>
          <p:cNvSpPr/>
          <p:nvPr/>
        </p:nvSpPr>
        <p:spPr>
          <a:xfrm rot="18584010">
            <a:off x="6909460" y="4023756"/>
            <a:ext cx="712520" cy="902525"/>
          </a:xfrm>
          <a:prstGeom prst="downArrow">
            <a:avLst/>
          </a:prstGeom>
          <a:solidFill>
            <a:srgbClr val="FF00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944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10B68-AD9C-53A6-1BBC-18D0A4609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084C89-88A7-BD06-34FC-3366AEBAEE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0699" y="1683122"/>
            <a:ext cx="10515600" cy="4351338"/>
          </a:xfrm>
        </p:spPr>
        <p:txBody>
          <a:bodyPr anchor="t">
            <a:normAutofit/>
          </a:bodyPr>
          <a:lstStyle/>
          <a:p>
            <a:pPr>
              <a:spcAft>
                <a:spcPts val="1200"/>
              </a:spcAft>
            </a:pPr>
            <a:r>
              <a:rPr lang="en-US" sz="3200" dirty="0">
                <a:solidFill>
                  <a:srgbClr val="FF0000"/>
                </a:solidFill>
              </a:rPr>
              <a:t>Estimated the correlation between attrition and each employee variable in the dataset</a:t>
            </a:r>
          </a:p>
          <a:p>
            <a:pPr>
              <a:spcAft>
                <a:spcPts val="1200"/>
              </a:spcAft>
            </a:pPr>
            <a:r>
              <a:rPr lang="en-US" sz="3200" dirty="0">
                <a:solidFill>
                  <a:srgbClr val="FF0000"/>
                </a:solidFill>
              </a:rPr>
              <a:t>Ranked the absolute value of correlation coefficients</a:t>
            </a:r>
          </a:p>
          <a:p>
            <a:pPr>
              <a:spcAft>
                <a:spcPts val="1200"/>
              </a:spcAft>
            </a:pPr>
            <a:r>
              <a:rPr lang="en-US" sz="3200" dirty="0">
                <a:solidFill>
                  <a:srgbClr val="FF0000"/>
                </a:solidFill>
              </a:rPr>
              <a:t>Starting with the variables with the highest correlation with attrition, I added variables to a Naïve Bayes classifier with the goal of building a model with high sensitivity (&gt;.60) and specificity (&gt;.60)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220863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10B68-AD9C-53A6-1BBC-18D0A4609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084C89-88A7-BD06-34FC-3366AEBAEE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0699" y="1683122"/>
            <a:ext cx="10515600" cy="4351338"/>
          </a:xfrm>
        </p:spPr>
        <p:txBody>
          <a:bodyPr anchor="t">
            <a:normAutofit/>
          </a:bodyPr>
          <a:lstStyle/>
          <a:p>
            <a:pPr>
              <a:spcAft>
                <a:spcPts val="1200"/>
              </a:spcAft>
            </a:pPr>
            <a:r>
              <a:rPr lang="en-US" sz="3200" dirty="0">
                <a:solidFill>
                  <a:srgbClr val="FF0000"/>
                </a:solidFill>
              </a:rPr>
              <a:t>I used K-Fold (10 folds, 50 repetitions) Cross Validation to evaluate the predictive power of my Naïve Bayes model</a:t>
            </a:r>
          </a:p>
        </p:txBody>
      </p:sp>
    </p:spTree>
    <p:extLst>
      <p:ext uri="{BB962C8B-B14F-4D97-AF65-F5344CB8AC3E}">
        <p14:creationId xmlns:p14="http://schemas.microsoft.com/office/powerpoint/2010/main" val="23896235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10B68-AD9C-53A6-1BBC-18D0A4609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118754"/>
            <a:ext cx="12192000" cy="1690688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Variables with strongest </a:t>
            </a:r>
            <a:br>
              <a:rPr lang="en-US" sz="4000" dirty="0"/>
            </a:br>
            <a:r>
              <a:rPr lang="en-US" sz="4000" dirty="0"/>
              <a:t>correlation with attrition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084C89-88A7-BD06-34FC-3366AEBAEE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980005"/>
            <a:ext cx="10515600" cy="4351338"/>
          </a:xfrm>
        </p:spPr>
        <p:txBody>
          <a:bodyPr anchor="t">
            <a:normAutofit/>
          </a:bodyPr>
          <a:lstStyle/>
          <a:p>
            <a:pPr>
              <a:spcAft>
                <a:spcPts val="1200"/>
              </a:spcAft>
            </a:pPr>
            <a:r>
              <a:rPr lang="en-US" sz="3200" dirty="0">
                <a:solidFill>
                  <a:srgbClr val="FF0000"/>
                </a:solidFill>
              </a:rPr>
              <a:t>Overtime (.27) </a:t>
            </a:r>
            <a:r>
              <a:rPr lang="en-US" sz="3200" dirty="0"/>
              <a:t>Working overtime was correlated with higher levels of attrition</a:t>
            </a:r>
          </a:p>
          <a:p>
            <a:pPr>
              <a:spcAft>
                <a:spcPts val="1200"/>
              </a:spcAft>
            </a:pPr>
            <a:r>
              <a:rPr lang="en-US" sz="3200" dirty="0">
                <a:solidFill>
                  <a:srgbClr val="FF0000"/>
                </a:solidFill>
              </a:rPr>
              <a:t>Marital Status (.19)  </a:t>
            </a:r>
            <a:r>
              <a:rPr lang="en-US" sz="3200" dirty="0"/>
              <a:t>Being single correlated with higher levels of attrition</a:t>
            </a:r>
          </a:p>
          <a:p>
            <a:pPr>
              <a:spcAft>
                <a:spcPts val="1200"/>
              </a:spcAft>
            </a:pPr>
            <a:r>
              <a:rPr lang="en-US" sz="3200" dirty="0">
                <a:solidFill>
                  <a:srgbClr val="FF0000"/>
                </a:solidFill>
              </a:rPr>
              <a:t>Job Involvement (-.18)  </a:t>
            </a:r>
            <a:r>
              <a:rPr lang="en-US" sz="3200" dirty="0"/>
              <a:t>Higher levels of job involvement correlated with lower levels of attrition</a:t>
            </a:r>
          </a:p>
        </p:txBody>
      </p:sp>
    </p:spTree>
    <p:extLst>
      <p:ext uri="{BB962C8B-B14F-4D97-AF65-F5344CB8AC3E}">
        <p14:creationId xmlns:p14="http://schemas.microsoft.com/office/powerpoint/2010/main" val="20363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538</TotalTime>
  <Words>1023</Words>
  <Application>Microsoft Office PowerPoint</Application>
  <PresentationFormat>Widescreen</PresentationFormat>
  <Paragraphs>130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Aptos</vt:lpstr>
      <vt:lpstr>Aptos Display</vt:lpstr>
      <vt:lpstr>Arial</vt:lpstr>
      <vt:lpstr>Calibri</vt:lpstr>
      <vt:lpstr>Office Theme</vt:lpstr>
      <vt:lpstr>Statistical Analysis of Attrition &amp; Salary at Frito-Lay </vt:lpstr>
      <vt:lpstr>Presentation Outline</vt:lpstr>
      <vt:lpstr>Question 1 </vt:lpstr>
      <vt:lpstr>Data Used</vt:lpstr>
      <vt:lpstr>PowerPoint Presentation</vt:lpstr>
      <vt:lpstr>PowerPoint Presentation</vt:lpstr>
      <vt:lpstr>Data Analysis Process</vt:lpstr>
      <vt:lpstr>Data Analysis Process</vt:lpstr>
      <vt:lpstr>Variables with strongest  correlation with attrition</vt:lpstr>
      <vt:lpstr>Variables included in the Naïve Bayes algorithm</vt:lpstr>
      <vt:lpstr>PowerPoint Presentation</vt:lpstr>
      <vt:lpstr>Action Items</vt:lpstr>
      <vt:lpstr>Question 2</vt:lpstr>
      <vt:lpstr>Data Analysis Process</vt:lpstr>
      <vt:lpstr>PowerPoint Presentation</vt:lpstr>
      <vt:lpstr>Cross Validation</vt:lpstr>
      <vt:lpstr>Conclusion</vt:lpstr>
      <vt:lpstr>Thank You!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Statistical Analysis of Craft Beers and Breweries in the United States</dc:title>
  <dc:creator>Jones, Willis</dc:creator>
  <cp:lastModifiedBy>Jones, Willis</cp:lastModifiedBy>
  <cp:revision>27</cp:revision>
  <dcterms:created xsi:type="dcterms:W3CDTF">2024-02-25T19:26:48Z</dcterms:created>
  <dcterms:modified xsi:type="dcterms:W3CDTF">2024-04-19T20:04:33Z</dcterms:modified>
</cp:coreProperties>
</file>