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9ECC-0586-2BDD-A784-D211EF79E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E1723-D5A8-2199-321E-EE29DFB3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C47E-4DF7-ED5C-C590-BA9A6B3C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CE6E-375A-8395-A5C0-3C9FBAC0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2485-5120-67CD-CE32-AFEC5383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8E1A-DB2C-0347-15DD-BF4603A9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28B54-4222-1C9A-D09A-0AB6865F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AE5A-DB7B-3F77-104F-091AB21C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D050-6E71-42B9-E4BA-454A13F2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0047-8374-24A3-DBDD-300D584E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C0A13-37A5-1192-E730-4A4D60491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611E4-0BCD-824B-F163-7DC1F91FF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E9ED-1E00-03B6-E4C7-D91E2759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63FF-EF89-0C6D-6DB3-E454D723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67849-C9F8-CC8D-FB27-C7D33ACD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2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1354-9353-2708-A881-55568675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F984-5588-EBF4-681A-F1451777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C5EC-AFE4-3599-1314-2BDD1F67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9552-7D58-E2BD-A081-4F4E3B89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626F-1179-3222-0020-8FAB8D64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B555-C90C-B02F-2EDF-65D88A63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5065-2A60-B866-40E1-3E7105DDB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1F09-80D3-E6CB-6547-C5246E46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AB76-D027-3D51-E4DB-2D32A2EE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C47BC-AD76-07E8-9AE1-7495EC7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07C7-1C86-9D21-F5A8-63E146F7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26BC-A109-A59D-E4DD-330D5391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C086F-2D25-9294-E8A7-392359B50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E62CF-F1EE-B445-2F89-684B7CF4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1263-5B79-8B08-7697-6D5CBE3B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50EB5-6A3F-9CF5-C630-53C08FE5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0EF-394C-B856-FE32-B4249D9A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6286-E2A9-5880-DC29-EAE228B9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2B7C3-F33C-FA00-917B-45AC0BD5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9183D-51EE-F71F-3F30-7B0BBCFDD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BA73E-A6E1-F581-2B24-750C5A067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66014-D2FF-87C4-53F1-5889E977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2A9BC-4E5A-C217-D77F-9A34D064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A18E8-AC68-9B0E-DA68-F56BBDD3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2A47-8CD6-5DE7-4C94-68B58DD6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A3B62-B8CC-9819-0091-EC38433C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1AD7F-536F-D1E4-CE29-937BF738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B0AF7-C5A7-9FBC-BBA3-9FB90760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277A1-9680-9EAC-1509-93BD898B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88D13-7655-84F6-4BA3-2A7A3E58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C4098-9717-0989-A324-0AA797A4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F5D9-0D55-6E98-8FA1-12D0AAFD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CC5F-43C1-BFAE-18AE-A2D21AF6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9ED27-5723-B1D2-A3C7-DD3F0612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C4FDF-6183-FF73-45B3-361E95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F2153-50B1-5D9F-8864-74874541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D08FE-5933-1EC4-EE7F-EDCAE666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F1C0-F215-F9C9-5EE4-AD8B7647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F8126-F554-6D04-EC2A-7F536C63F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40CF3-3ABD-847A-8405-AE4CDC9F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9F2E7-0822-B361-187A-EA748249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84590-CF3B-2279-EFCC-84594E22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F5248-8521-29F9-CEDF-FE16C0A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50F3-DD3F-A047-E989-A84F380A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AB609-5190-465C-2D0B-18EDB1C9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182AF-F003-F541-9D6A-E15995DE9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F8DC-081D-4963-8983-09D3CB18F45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90D05-63F5-2EE5-6605-55A556A0A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DBC1-9FC8-FE86-B171-25832DD20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F125-9089-499F-9AAA-8CD941BC1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800AA-E3EA-2F9E-A7BA-35F7A8C9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4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99CCF-8476-5118-8943-814BCC5CF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0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8D2CD-6FDB-57E6-138D-E131695D4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5D1D5-3E7F-C0D8-DCED-60392D6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7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CC8C3-54C7-C6B1-FA18-BCDB159FD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5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8EED8-79DE-3B8A-4F55-94422D132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1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D59A4-7156-7D25-3B2F-85F835E2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4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4E5B8-D9A5-5ACE-255C-B3ED7630B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2CE4B-6061-780F-D85E-9913B0082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4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اسماء اشرف عباس مطر</dc:creator>
  <cp:lastModifiedBy>اسماء اشرف عباس مطر</cp:lastModifiedBy>
  <cp:revision>1</cp:revision>
  <dcterms:created xsi:type="dcterms:W3CDTF">2024-03-25T19:45:50Z</dcterms:created>
  <dcterms:modified xsi:type="dcterms:W3CDTF">2024-03-25T20:01:58Z</dcterms:modified>
</cp:coreProperties>
</file>