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5C8B-0FD6-4D89-9C0E-77ACC5742FB7}" type="datetimeFigureOut">
              <a:rPr lang="es-VE" smtClean="0"/>
              <a:t>26/7/2021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444C-EF4C-4B55-ACBD-2A1392344D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9972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5C8B-0FD6-4D89-9C0E-77ACC5742FB7}" type="datetimeFigureOut">
              <a:rPr lang="es-VE" smtClean="0"/>
              <a:t>26/7/2021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444C-EF4C-4B55-ACBD-2A1392344D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9316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5C8B-0FD6-4D89-9C0E-77ACC5742FB7}" type="datetimeFigureOut">
              <a:rPr lang="es-VE" smtClean="0"/>
              <a:t>26/7/2021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444C-EF4C-4B55-ACBD-2A1392344D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1388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5C8B-0FD6-4D89-9C0E-77ACC5742FB7}" type="datetimeFigureOut">
              <a:rPr lang="es-VE" smtClean="0"/>
              <a:t>26/7/2021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444C-EF4C-4B55-ACBD-2A1392344D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2792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5C8B-0FD6-4D89-9C0E-77ACC5742FB7}" type="datetimeFigureOut">
              <a:rPr lang="es-VE" smtClean="0"/>
              <a:t>26/7/2021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444C-EF4C-4B55-ACBD-2A1392344D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0775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5C8B-0FD6-4D89-9C0E-77ACC5742FB7}" type="datetimeFigureOut">
              <a:rPr lang="es-VE" smtClean="0"/>
              <a:t>26/7/2021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444C-EF4C-4B55-ACBD-2A1392344D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7609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5C8B-0FD6-4D89-9C0E-77ACC5742FB7}" type="datetimeFigureOut">
              <a:rPr lang="es-VE" smtClean="0"/>
              <a:t>26/7/2021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444C-EF4C-4B55-ACBD-2A1392344D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0241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5C8B-0FD6-4D89-9C0E-77ACC5742FB7}" type="datetimeFigureOut">
              <a:rPr lang="es-VE" smtClean="0"/>
              <a:t>26/7/2021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444C-EF4C-4B55-ACBD-2A1392344D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3982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5C8B-0FD6-4D89-9C0E-77ACC5742FB7}" type="datetimeFigureOut">
              <a:rPr lang="es-VE" smtClean="0"/>
              <a:t>26/7/2021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444C-EF4C-4B55-ACBD-2A1392344D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4289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5C8B-0FD6-4D89-9C0E-77ACC5742FB7}" type="datetimeFigureOut">
              <a:rPr lang="es-VE" smtClean="0"/>
              <a:t>26/7/2021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444C-EF4C-4B55-ACBD-2A1392344D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429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5C8B-0FD6-4D89-9C0E-77ACC5742FB7}" type="datetimeFigureOut">
              <a:rPr lang="es-VE" smtClean="0"/>
              <a:t>26/7/2021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9444C-EF4C-4B55-ACBD-2A1392344D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2360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E5C8B-0FD6-4D89-9C0E-77ACC5742FB7}" type="datetimeFigureOut">
              <a:rPr lang="es-VE" smtClean="0"/>
              <a:t>26/7/2021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9444C-EF4C-4B55-ACBD-2A1392344D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9693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redondeado 31"/>
          <p:cNvSpPr/>
          <p:nvPr/>
        </p:nvSpPr>
        <p:spPr>
          <a:xfrm>
            <a:off x="7823157" y="2913180"/>
            <a:ext cx="321972" cy="184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34" name="Conector angular 33"/>
          <p:cNvCxnSpPr>
            <a:stCxn id="240" idx="3"/>
            <a:endCxn id="32" idx="1"/>
          </p:cNvCxnSpPr>
          <p:nvPr/>
        </p:nvCxnSpPr>
        <p:spPr>
          <a:xfrm flipV="1">
            <a:off x="5126157" y="3005548"/>
            <a:ext cx="2697000" cy="210706"/>
          </a:xfrm>
          <a:prstGeom prst="bentConnector3">
            <a:avLst>
              <a:gd name="adj1" fmla="val 738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ángulo redondeado 223"/>
          <p:cNvSpPr/>
          <p:nvPr/>
        </p:nvSpPr>
        <p:spPr>
          <a:xfrm>
            <a:off x="8383398" y="2374756"/>
            <a:ext cx="301542" cy="167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2" name="Rectángulo redondeado 81"/>
          <p:cNvSpPr/>
          <p:nvPr/>
        </p:nvSpPr>
        <p:spPr>
          <a:xfrm>
            <a:off x="8383398" y="2034282"/>
            <a:ext cx="301542" cy="167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3" name="Rectángulo redondeado 82"/>
          <p:cNvSpPr/>
          <p:nvPr/>
        </p:nvSpPr>
        <p:spPr>
          <a:xfrm>
            <a:off x="9787288" y="1868077"/>
            <a:ext cx="301542" cy="167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" name="Rectángulo redondeado 1"/>
          <p:cNvSpPr/>
          <p:nvPr/>
        </p:nvSpPr>
        <p:spPr>
          <a:xfrm>
            <a:off x="8393613" y="1617372"/>
            <a:ext cx="301542" cy="154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243" name="Conector angular 242"/>
          <p:cNvCxnSpPr>
            <a:stCxn id="240" idx="3"/>
            <a:endCxn id="241" idx="1"/>
          </p:cNvCxnSpPr>
          <p:nvPr/>
        </p:nvCxnSpPr>
        <p:spPr>
          <a:xfrm flipV="1">
            <a:off x="5126157" y="2821553"/>
            <a:ext cx="2682544" cy="394701"/>
          </a:xfrm>
          <a:prstGeom prst="bentConnector3">
            <a:avLst>
              <a:gd name="adj1" fmla="val 739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ángulo redondeado 239"/>
          <p:cNvSpPr/>
          <p:nvPr/>
        </p:nvSpPr>
        <p:spPr>
          <a:xfrm>
            <a:off x="4804185" y="3127712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41" name="Rectángulo redondeado 240"/>
          <p:cNvSpPr/>
          <p:nvPr/>
        </p:nvSpPr>
        <p:spPr>
          <a:xfrm>
            <a:off x="7808701" y="2733011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53" name="Conector angular 152"/>
          <p:cNvCxnSpPr>
            <a:stCxn id="151" idx="3"/>
            <a:endCxn id="150" idx="1"/>
          </p:cNvCxnSpPr>
          <p:nvPr/>
        </p:nvCxnSpPr>
        <p:spPr>
          <a:xfrm flipH="1" flipV="1">
            <a:off x="4043978" y="3411843"/>
            <a:ext cx="437893" cy="1157694"/>
          </a:xfrm>
          <a:prstGeom prst="bentConnector5">
            <a:avLst>
              <a:gd name="adj1" fmla="val 112497"/>
              <a:gd name="adj2" fmla="val -61"/>
              <a:gd name="adj3" fmla="val 1374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>
            <a:stCxn id="135" idx="3"/>
            <a:endCxn id="136" idx="1"/>
          </p:cNvCxnSpPr>
          <p:nvPr/>
        </p:nvCxnSpPr>
        <p:spPr>
          <a:xfrm flipH="1">
            <a:off x="4211415" y="594038"/>
            <a:ext cx="1742929" cy="1442131"/>
          </a:xfrm>
          <a:prstGeom prst="bentConnector5">
            <a:avLst>
              <a:gd name="adj1" fmla="val 34914"/>
              <a:gd name="adj2" fmla="val 126802"/>
              <a:gd name="adj3" fmla="val 113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angular 166"/>
          <p:cNvCxnSpPr>
            <a:stCxn id="165" idx="1"/>
            <a:endCxn id="158" idx="3"/>
          </p:cNvCxnSpPr>
          <p:nvPr/>
        </p:nvCxnSpPr>
        <p:spPr>
          <a:xfrm rot="10800000" flipH="1">
            <a:off x="6371846" y="777386"/>
            <a:ext cx="307473" cy="3841301"/>
          </a:xfrm>
          <a:prstGeom prst="bentConnector5">
            <a:avLst>
              <a:gd name="adj1" fmla="val -74348"/>
              <a:gd name="adj2" fmla="val -962"/>
              <a:gd name="adj3" fmla="val 283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ángulo redondeado 164"/>
          <p:cNvSpPr/>
          <p:nvPr/>
        </p:nvSpPr>
        <p:spPr>
          <a:xfrm>
            <a:off x="6371847" y="4530144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51" name="Rectángulo redondeado 150"/>
          <p:cNvSpPr/>
          <p:nvPr/>
        </p:nvSpPr>
        <p:spPr>
          <a:xfrm>
            <a:off x="4159899" y="4480995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57" name="Rectángulo redondeado 156"/>
          <p:cNvSpPr/>
          <p:nvPr/>
        </p:nvSpPr>
        <p:spPr>
          <a:xfrm>
            <a:off x="4828516" y="3492435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92" name="Rectángulo redondeado 191"/>
          <p:cNvSpPr/>
          <p:nvPr/>
        </p:nvSpPr>
        <p:spPr>
          <a:xfrm>
            <a:off x="7816431" y="3602832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96" name="Rectángulo redondeado 195"/>
          <p:cNvSpPr/>
          <p:nvPr/>
        </p:nvSpPr>
        <p:spPr>
          <a:xfrm>
            <a:off x="10585740" y="3163735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97" name="Rectángulo redondeado 196"/>
          <p:cNvSpPr/>
          <p:nvPr/>
        </p:nvSpPr>
        <p:spPr>
          <a:xfrm>
            <a:off x="10585741" y="2937391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88" name="Rectángulo redondeado 187"/>
          <p:cNvSpPr/>
          <p:nvPr/>
        </p:nvSpPr>
        <p:spPr>
          <a:xfrm>
            <a:off x="9378008" y="1621248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93" name="Rectángulo redondeado 192"/>
          <p:cNvSpPr/>
          <p:nvPr/>
        </p:nvSpPr>
        <p:spPr>
          <a:xfrm>
            <a:off x="7816431" y="1444164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89" name="Rectángulo redondeado 188"/>
          <p:cNvSpPr/>
          <p:nvPr/>
        </p:nvSpPr>
        <p:spPr>
          <a:xfrm>
            <a:off x="8383398" y="1235698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79" name="Rectángulo redondeado 178"/>
          <p:cNvSpPr/>
          <p:nvPr/>
        </p:nvSpPr>
        <p:spPr>
          <a:xfrm>
            <a:off x="8395430" y="1044444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73" name="Rectángulo redondeado 172"/>
          <p:cNvSpPr/>
          <p:nvPr/>
        </p:nvSpPr>
        <p:spPr>
          <a:xfrm>
            <a:off x="6345278" y="867360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58" name="Rectángulo redondeado 157"/>
          <p:cNvSpPr/>
          <p:nvPr/>
        </p:nvSpPr>
        <p:spPr>
          <a:xfrm>
            <a:off x="6357348" y="688843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72" name="Rectángulo redondeado 171"/>
          <p:cNvSpPr/>
          <p:nvPr/>
        </p:nvSpPr>
        <p:spPr>
          <a:xfrm>
            <a:off x="6156148" y="3525489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5" name="Rectángulo redondeado 134"/>
          <p:cNvSpPr/>
          <p:nvPr/>
        </p:nvSpPr>
        <p:spPr>
          <a:xfrm>
            <a:off x="5632372" y="505496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81" name="Conector angular 180"/>
          <p:cNvCxnSpPr>
            <a:stCxn id="106" idx="1"/>
            <a:endCxn id="179" idx="3"/>
          </p:cNvCxnSpPr>
          <p:nvPr/>
        </p:nvCxnSpPr>
        <p:spPr>
          <a:xfrm rot="10800000" flipH="1" flipV="1">
            <a:off x="3074832" y="709948"/>
            <a:ext cx="5642570" cy="423038"/>
          </a:xfrm>
          <a:prstGeom prst="bentConnector5">
            <a:avLst>
              <a:gd name="adj1" fmla="val 12581"/>
              <a:gd name="adj2" fmla="val -149086"/>
              <a:gd name="adj3" fmla="val 104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angular 198"/>
          <p:cNvCxnSpPr>
            <a:stCxn id="106" idx="1"/>
            <a:endCxn id="197" idx="3"/>
          </p:cNvCxnSpPr>
          <p:nvPr/>
        </p:nvCxnSpPr>
        <p:spPr>
          <a:xfrm rot="10800000" flipH="1" flipV="1">
            <a:off x="3074831" y="709947"/>
            <a:ext cx="7832881" cy="2315985"/>
          </a:xfrm>
          <a:prstGeom prst="bentConnector5">
            <a:avLst>
              <a:gd name="adj1" fmla="val 5377"/>
              <a:gd name="adj2" fmla="val -21172"/>
              <a:gd name="adj3" fmla="val 102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ángulo redondeado 130"/>
          <p:cNvSpPr/>
          <p:nvPr/>
        </p:nvSpPr>
        <p:spPr>
          <a:xfrm>
            <a:off x="4204964" y="1735038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6" name="Rectángulo redondeado 135"/>
          <p:cNvSpPr/>
          <p:nvPr/>
        </p:nvSpPr>
        <p:spPr>
          <a:xfrm>
            <a:off x="4211415" y="1947627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47" name="Conector angular 146"/>
          <p:cNvCxnSpPr>
            <a:stCxn id="144" idx="3"/>
            <a:endCxn id="145" idx="1"/>
          </p:cNvCxnSpPr>
          <p:nvPr/>
        </p:nvCxnSpPr>
        <p:spPr>
          <a:xfrm flipH="1" flipV="1">
            <a:off x="4283869" y="1225870"/>
            <a:ext cx="82081" cy="1977147"/>
          </a:xfrm>
          <a:prstGeom prst="bentConnector5">
            <a:avLst>
              <a:gd name="adj1" fmla="val 655836"/>
              <a:gd name="adj2" fmla="val 100158"/>
              <a:gd name="adj3" fmla="val 37850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ángulo redondeado 143"/>
          <p:cNvSpPr/>
          <p:nvPr/>
        </p:nvSpPr>
        <p:spPr>
          <a:xfrm>
            <a:off x="4043978" y="3114475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9" name="Rectángulo redondeado 118"/>
          <p:cNvSpPr/>
          <p:nvPr/>
        </p:nvSpPr>
        <p:spPr>
          <a:xfrm>
            <a:off x="4285451" y="548963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3" name="Rectángulo redondeado 122"/>
          <p:cNvSpPr/>
          <p:nvPr/>
        </p:nvSpPr>
        <p:spPr>
          <a:xfrm>
            <a:off x="4285451" y="751805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30" name="Rectángulo redondeado 129"/>
          <p:cNvSpPr/>
          <p:nvPr/>
        </p:nvSpPr>
        <p:spPr>
          <a:xfrm>
            <a:off x="4285451" y="943200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5" name="Rectángulo redondeado 144"/>
          <p:cNvSpPr/>
          <p:nvPr/>
        </p:nvSpPr>
        <p:spPr>
          <a:xfrm>
            <a:off x="4283869" y="1159188"/>
            <a:ext cx="321972" cy="133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6" name="Rectángulo redondeado 105"/>
          <p:cNvSpPr/>
          <p:nvPr/>
        </p:nvSpPr>
        <p:spPr>
          <a:xfrm>
            <a:off x="3074832" y="621406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50" name="Rectángulo redondeado 149"/>
          <p:cNvSpPr/>
          <p:nvPr/>
        </p:nvSpPr>
        <p:spPr>
          <a:xfrm>
            <a:off x="4043978" y="3323301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9" name="Rectángulo redondeado 108"/>
          <p:cNvSpPr/>
          <p:nvPr/>
        </p:nvSpPr>
        <p:spPr>
          <a:xfrm>
            <a:off x="3064100" y="4480238"/>
            <a:ext cx="321972" cy="138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3" name="Rectángulo redondeado 112"/>
          <p:cNvSpPr/>
          <p:nvPr/>
        </p:nvSpPr>
        <p:spPr>
          <a:xfrm>
            <a:off x="2469526" y="2794113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6" name="Rectángulo redondeado 115"/>
          <p:cNvSpPr/>
          <p:nvPr/>
        </p:nvSpPr>
        <p:spPr>
          <a:xfrm>
            <a:off x="2469526" y="4275183"/>
            <a:ext cx="321972" cy="17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5" name="Rectángulo redondeado 94"/>
          <p:cNvSpPr/>
          <p:nvPr/>
        </p:nvSpPr>
        <p:spPr>
          <a:xfrm>
            <a:off x="2472744" y="2971197"/>
            <a:ext cx="373488" cy="231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64" name="Conector angular 63"/>
          <p:cNvCxnSpPr>
            <a:stCxn id="7" idx="3"/>
          </p:cNvCxnSpPr>
          <p:nvPr/>
        </p:nvCxnSpPr>
        <p:spPr>
          <a:xfrm flipH="1">
            <a:off x="537692" y="840347"/>
            <a:ext cx="890789" cy="2314675"/>
          </a:xfrm>
          <a:prstGeom prst="bentConnector4">
            <a:avLst>
              <a:gd name="adj1" fmla="val 143493"/>
              <a:gd name="adj2" fmla="val 100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r 40"/>
          <p:cNvCxnSpPr>
            <a:stCxn id="8" idx="3"/>
            <a:endCxn id="9" idx="1"/>
          </p:cNvCxnSpPr>
          <p:nvPr/>
        </p:nvCxnSpPr>
        <p:spPr>
          <a:xfrm flipH="1">
            <a:off x="602086" y="1922172"/>
            <a:ext cx="723364" cy="1049025"/>
          </a:xfrm>
          <a:prstGeom prst="bentConnector5">
            <a:avLst>
              <a:gd name="adj1" fmla="val 14689"/>
              <a:gd name="adj2" fmla="val 10343"/>
              <a:gd name="adj3" fmla="val 131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773690"/>
              </p:ext>
            </p:extLst>
          </p:nvPr>
        </p:nvGraphicFramePr>
        <p:xfrm>
          <a:off x="2495279" y="393276"/>
          <a:ext cx="917621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7621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>
                          <a:effectLst/>
                        </a:rPr>
                        <a:t>Copa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just" fontAlgn="b"/>
                      <a:r>
                        <a:rPr lang="es-VE" sz="1100" u="none" strike="noStrike" dirty="0" err="1">
                          <a:effectLst/>
                        </a:rPr>
                        <a:t>id_copa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just" fontAlgn="b"/>
                      <a:r>
                        <a:rPr lang="es-VE" sz="1100" u="none" strike="noStrike" dirty="0" err="1">
                          <a:effectLst/>
                        </a:rPr>
                        <a:t>dt_fecha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just" fontAlgn="b"/>
                      <a:r>
                        <a:rPr lang="es-VE" sz="1100" u="none" strike="noStrike" dirty="0" err="1">
                          <a:effectLst/>
                        </a:rPr>
                        <a:t>tx_edicion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just" fontAlgn="b"/>
                      <a:r>
                        <a:rPr lang="es-VE" sz="1100" u="none" strike="noStrike" dirty="0" err="1">
                          <a:effectLst/>
                        </a:rPr>
                        <a:t>tx_organizador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just" fontAlgn="b"/>
                      <a:r>
                        <a:rPr lang="es-VE" sz="1100" u="none" strike="noStrike" dirty="0" err="1">
                          <a:effectLst/>
                        </a:rPr>
                        <a:t>tx_balon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just" fontAlgn="b"/>
                      <a:r>
                        <a:rPr lang="es-VE" sz="1100" u="none" strike="noStrike" dirty="0" err="1">
                          <a:effectLst/>
                        </a:rPr>
                        <a:t>tx_mascota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just" fontAlgn="b"/>
                      <a:r>
                        <a:rPr lang="es-VE" sz="1100" u="none" strike="noStrike" dirty="0" err="1">
                          <a:effectLst/>
                        </a:rPr>
                        <a:t>tx_cancion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8347"/>
              </p:ext>
            </p:extLst>
          </p:nvPr>
        </p:nvGraphicFramePr>
        <p:xfrm>
          <a:off x="666481" y="554597"/>
          <a:ext cx="7620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 err="1">
                          <a:effectLst/>
                        </a:rPr>
                        <a:t>Paises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id_pais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tx_pais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619388"/>
              </p:ext>
            </p:extLst>
          </p:nvPr>
        </p:nvGraphicFramePr>
        <p:xfrm>
          <a:off x="563450" y="1541172"/>
          <a:ext cx="762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>
                          <a:effectLst/>
                        </a:rPr>
                        <a:t>Grupos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id_copa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id_grupo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tx_Grupo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125835"/>
              </p:ext>
            </p:extLst>
          </p:nvPr>
        </p:nvGraphicFramePr>
        <p:xfrm>
          <a:off x="602086" y="2685447"/>
          <a:ext cx="969136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9136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 err="1">
                          <a:effectLst/>
                        </a:rPr>
                        <a:t>DetallesGrupos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id_grupo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id_pais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67071"/>
              </p:ext>
            </p:extLst>
          </p:nvPr>
        </p:nvGraphicFramePr>
        <p:xfrm>
          <a:off x="2472742" y="2583522"/>
          <a:ext cx="866105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610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>
                          <a:effectLst/>
                        </a:rPr>
                        <a:t>Sedes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id_sedes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id_pais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tx_ligar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tx_nombre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nu_capacidad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756827"/>
              </p:ext>
            </p:extLst>
          </p:nvPr>
        </p:nvGraphicFramePr>
        <p:xfrm>
          <a:off x="2472744" y="4059660"/>
          <a:ext cx="943377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3377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 err="1">
                          <a:effectLst/>
                        </a:rPr>
                        <a:t>DetalleSedes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id_sedes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id_copa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830541"/>
              </p:ext>
            </p:extLst>
          </p:nvPr>
        </p:nvGraphicFramePr>
        <p:xfrm>
          <a:off x="4287056" y="364097"/>
          <a:ext cx="7620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>
                          <a:effectLst/>
                        </a:rPr>
                        <a:t>Equipo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id_copa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id_pais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id_equipo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id_persona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1791"/>
              </p:ext>
            </p:extLst>
          </p:nvPr>
        </p:nvGraphicFramePr>
        <p:xfrm>
          <a:off x="4204964" y="1566448"/>
          <a:ext cx="8255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b="1" u="none" strike="noStrike" dirty="0" err="1">
                          <a:effectLst/>
                        </a:rPr>
                        <a:t>DetalleEquipo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id_equipo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id_jugador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904582"/>
              </p:ext>
            </p:extLst>
          </p:nvPr>
        </p:nvGraphicFramePr>
        <p:xfrm>
          <a:off x="5954344" y="4345409"/>
          <a:ext cx="7620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>
                          <a:effectLst/>
                        </a:rPr>
                        <a:t>club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id_club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tx_club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099307"/>
              </p:ext>
            </p:extLst>
          </p:nvPr>
        </p:nvGraphicFramePr>
        <p:xfrm>
          <a:off x="5757143" y="3341049"/>
          <a:ext cx="7620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 err="1">
                          <a:effectLst/>
                        </a:rPr>
                        <a:t>posicion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id_posicion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tx_posicion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395811"/>
              </p:ext>
            </p:extLst>
          </p:nvPr>
        </p:nvGraphicFramePr>
        <p:xfrm>
          <a:off x="5624848" y="304197"/>
          <a:ext cx="1072167" cy="2667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167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>
                          <a:effectLst/>
                        </a:rPr>
                        <a:t>jugadores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id_jugador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id_club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id_posicion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nu_camiseta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tx_apellidos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tx_nombres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tx_sobrenombre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nm_camiseta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dt_nacimiento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dt_venc_pass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nu_pasaporte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nu_peso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fl_altura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426054"/>
              </p:ext>
            </p:extLst>
          </p:nvPr>
        </p:nvGraphicFramePr>
        <p:xfrm>
          <a:off x="4044000" y="2915255"/>
          <a:ext cx="1123681" cy="960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3681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 err="1">
                          <a:effectLst/>
                        </a:rPr>
                        <a:t>PersonasTecnicas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id_persona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8583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id_tipoPersona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 smtClean="0">
                          <a:effectLst/>
                        </a:rPr>
                        <a:t>id_país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 smtClean="0">
                          <a:effectLst/>
                        </a:rPr>
                        <a:t>tx_persona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803497"/>
              </p:ext>
            </p:extLst>
          </p:nvPr>
        </p:nvGraphicFramePr>
        <p:xfrm>
          <a:off x="7814254" y="865803"/>
          <a:ext cx="917620" cy="2385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762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>
                          <a:effectLst/>
                        </a:rPr>
                        <a:t>Partidos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id_copa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id_partido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id_tipoPartidos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id_sede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 smtClean="0">
                          <a:effectLst/>
                        </a:rPr>
                        <a:t>dt_partido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id_equipo1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nu_goles1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id_equipo2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smtClean="0">
                          <a:effectLst/>
                        </a:rPr>
                        <a:t>nu_goles2</a:t>
                      </a:r>
                    </a:p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Id_persona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s-V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id_persona_var</a:t>
                      </a:r>
                      <a:endParaRPr lang="es-VE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s-V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hr_partido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492558"/>
              </p:ext>
            </p:extLst>
          </p:nvPr>
        </p:nvGraphicFramePr>
        <p:xfrm>
          <a:off x="9359722" y="1447804"/>
          <a:ext cx="762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>
                          <a:effectLst/>
                        </a:rPr>
                        <a:t>Penaltis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id_partido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id_equipo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nu_goles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858524"/>
              </p:ext>
            </p:extLst>
          </p:nvPr>
        </p:nvGraphicFramePr>
        <p:xfrm>
          <a:off x="4143777" y="4283030"/>
          <a:ext cx="1342623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2623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 err="1">
                          <a:effectLst/>
                        </a:rPr>
                        <a:t>TipoPersonaTecnica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id_tipoPersona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tx_persona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370702"/>
              </p:ext>
            </p:extLst>
          </p:nvPr>
        </p:nvGraphicFramePr>
        <p:xfrm>
          <a:off x="7822781" y="3402446"/>
          <a:ext cx="1059288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9288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 err="1">
                          <a:effectLst/>
                        </a:rPr>
                        <a:t>TipoPartidos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id_tipoPartidos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tx_partidos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460439"/>
              </p:ext>
            </p:extLst>
          </p:nvPr>
        </p:nvGraphicFramePr>
        <p:xfrm>
          <a:off x="9538994" y="2768853"/>
          <a:ext cx="1390918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0918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VE" sz="1100" b="1" u="none" strike="noStrike" dirty="0">
                          <a:effectLst/>
                        </a:rPr>
                        <a:t>Puntos</a:t>
                      </a:r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id_copa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id_pais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nu_partidosJugados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nu_partidosGanados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nu_partidosEmpatados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nu_partidosPerdidos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>
                          <a:effectLst/>
                        </a:rPr>
                        <a:t>nu_golesFavor</a:t>
                      </a:r>
                      <a:endParaRPr lang="es-V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VE" sz="1100" u="none" strike="noStrike" dirty="0" err="1">
                          <a:effectLst/>
                        </a:rPr>
                        <a:t>nu_golesContra</a:t>
                      </a:r>
                      <a:endParaRPr lang="es-V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cxnSp>
        <p:nvCxnSpPr>
          <p:cNvPr id="31" name="Conector angular 30"/>
          <p:cNvCxnSpPr/>
          <p:nvPr/>
        </p:nvCxnSpPr>
        <p:spPr>
          <a:xfrm rot="10800000" flipV="1">
            <a:off x="1300766" y="695459"/>
            <a:ext cx="1171978" cy="11333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7" idx="3"/>
            <a:endCxn id="95" idx="1"/>
          </p:cNvCxnSpPr>
          <p:nvPr/>
        </p:nvCxnSpPr>
        <p:spPr>
          <a:xfrm>
            <a:off x="1428481" y="840347"/>
            <a:ext cx="1044263" cy="2246760"/>
          </a:xfrm>
          <a:prstGeom prst="bentConnector3">
            <a:avLst>
              <a:gd name="adj1" fmla="val 339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angular 104"/>
          <p:cNvCxnSpPr>
            <a:stCxn id="106" idx="3"/>
            <a:endCxn id="109" idx="3"/>
          </p:cNvCxnSpPr>
          <p:nvPr/>
        </p:nvCxnSpPr>
        <p:spPr>
          <a:xfrm flipH="1">
            <a:off x="3386072" y="709948"/>
            <a:ext cx="10732" cy="3839515"/>
          </a:xfrm>
          <a:prstGeom prst="bentConnector3">
            <a:avLst>
              <a:gd name="adj1" fmla="val -15300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angular 114"/>
          <p:cNvCxnSpPr>
            <a:stCxn id="113" idx="1"/>
            <a:endCxn id="16" idx="1"/>
          </p:cNvCxnSpPr>
          <p:nvPr/>
        </p:nvCxnSpPr>
        <p:spPr>
          <a:xfrm rot="10800000" flipH="1" flipV="1">
            <a:off x="2469526" y="2882654"/>
            <a:ext cx="3218" cy="1462755"/>
          </a:xfrm>
          <a:prstGeom prst="bentConnector3">
            <a:avLst>
              <a:gd name="adj1" fmla="val -710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r 120"/>
          <p:cNvCxnSpPr>
            <a:stCxn id="106" idx="3"/>
            <a:endCxn id="119" idx="1"/>
          </p:cNvCxnSpPr>
          <p:nvPr/>
        </p:nvCxnSpPr>
        <p:spPr>
          <a:xfrm flipV="1">
            <a:off x="3396804" y="637505"/>
            <a:ext cx="888647" cy="724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angular 124"/>
          <p:cNvCxnSpPr>
            <a:stCxn id="7" idx="1"/>
            <a:endCxn id="123" idx="1"/>
          </p:cNvCxnSpPr>
          <p:nvPr/>
        </p:nvCxnSpPr>
        <p:spPr>
          <a:xfrm rot="10800000" flipH="1">
            <a:off x="666481" y="840347"/>
            <a:ext cx="3618970" cy="12700"/>
          </a:xfrm>
          <a:prstGeom prst="bentConnector5">
            <a:avLst>
              <a:gd name="adj1" fmla="val -6317"/>
              <a:gd name="adj2" fmla="val 5583803"/>
              <a:gd name="adj3" fmla="val 929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angular 132"/>
          <p:cNvCxnSpPr>
            <a:endCxn id="131" idx="1"/>
          </p:cNvCxnSpPr>
          <p:nvPr/>
        </p:nvCxnSpPr>
        <p:spPr>
          <a:xfrm rot="5400000">
            <a:off x="3849289" y="1387418"/>
            <a:ext cx="791838" cy="80487"/>
          </a:xfrm>
          <a:prstGeom prst="bentConnector4">
            <a:avLst>
              <a:gd name="adj1" fmla="val -1132"/>
              <a:gd name="adj2" fmla="val 3840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angular 159"/>
          <p:cNvCxnSpPr>
            <a:stCxn id="7" idx="1"/>
            <a:endCxn id="157" idx="3"/>
          </p:cNvCxnSpPr>
          <p:nvPr/>
        </p:nvCxnSpPr>
        <p:spPr>
          <a:xfrm rot="10800000" flipH="1" flipV="1">
            <a:off x="666480" y="840347"/>
            <a:ext cx="4484007" cy="2740630"/>
          </a:xfrm>
          <a:prstGeom prst="bentConnector5">
            <a:avLst>
              <a:gd name="adj1" fmla="val -9968"/>
              <a:gd name="adj2" fmla="val 159170"/>
              <a:gd name="adj3" fmla="val 10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angular 174"/>
          <p:cNvCxnSpPr>
            <a:endCxn id="173" idx="3"/>
          </p:cNvCxnSpPr>
          <p:nvPr/>
        </p:nvCxnSpPr>
        <p:spPr>
          <a:xfrm rot="5400000" flipH="1" flipV="1">
            <a:off x="5257288" y="2204070"/>
            <a:ext cx="2658129" cy="161795"/>
          </a:xfrm>
          <a:prstGeom prst="bentConnector4">
            <a:avLst>
              <a:gd name="adj1" fmla="val 368"/>
              <a:gd name="adj2" fmla="val 2412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angular 190"/>
          <p:cNvCxnSpPr>
            <a:stCxn id="189" idx="3"/>
            <a:endCxn id="188" idx="1"/>
          </p:cNvCxnSpPr>
          <p:nvPr/>
        </p:nvCxnSpPr>
        <p:spPr>
          <a:xfrm>
            <a:off x="8705370" y="1324240"/>
            <a:ext cx="672638" cy="385550"/>
          </a:xfrm>
          <a:prstGeom prst="bentConnector3">
            <a:avLst>
              <a:gd name="adj1" fmla="val 61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angular 194"/>
          <p:cNvCxnSpPr>
            <a:stCxn id="193" idx="1"/>
            <a:endCxn id="192" idx="1"/>
          </p:cNvCxnSpPr>
          <p:nvPr/>
        </p:nvCxnSpPr>
        <p:spPr>
          <a:xfrm rot="10800000" flipV="1">
            <a:off x="7816431" y="1532706"/>
            <a:ext cx="12700" cy="2158668"/>
          </a:xfrm>
          <a:prstGeom prst="bentConnector3">
            <a:avLst>
              <a:gd name="adj1" fmla="val 180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angular 206"/>
          <p:cNvCxnSpPr>
            <a:stCxn id="7" idx="1"/>
            <a:endCxn id="196" idx="3"/>
          </p:cNvCxnSpPr>
          <p:nvPr/>
        </p:nvCxnSpPr>
        <p:spPr>
          <a:xfrm rot="10800000" flipH="1" flipV="1">
            <a:off x="666480" y="840347"/>
            <a:ext cx="10241231" cy="2411930"/>
          </a:xfrm>
          <a:prstGeom prst="bentConnector5">
            <a:avLst>
              <a:gd name="adj1" fmla="val -5639"/>
              <a:gd name="adj2" fmla="val 235320"/>
              <a:gd name="adj3" fmla="val 1022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angular 3"/>
          <p:cNvCxnSpPr>
            <a:stCxn id="113" idx="1"/>
            <a:endCxn id="2" idx="3"/>
          </p:cNvCxnSpPr>
          <p:nvPr/>
        </p:nvCxnSpPr>
        <p:spPr>
          <a:xfrm rot="10800000" flipH="1">
            <a:off x="2469525" y="1694647"/>
            <a:ext cx="6225629" cy="1188009"/>
          </a:xfrm>
          <a:prstGeom prst="bentConnector5">
            <a:avLst>
              <a:gd name="adj1" fmla="val -7189"/>
              <a:gd name="adj2" fmla="val -221628"/>
              <a:gd name="adj3" fmla="val 1047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angular 225"/>
          <p:cNvCxnSpPr>
            <a:stCxn id="130" idx="1"/>
            <a:endCxn id="82" idx="3"/>
          </p:cNvCxnSpPr>
          <p:nvPr/>
        </p:nvCxnSpPr>
        <p:spPr>
          <a:xfrm rot="10800000" flipH="1" flipV="1">
            <a:off x="4285450" y="1031741"/>
            <a:ext cx="4399489" cy="1086253"/>
          </a:xfrm>
          <a:prstGeom prst="bentConnector5">
            <a:avLst>
              <a:gd name="adj1" fmla="val -12807"/>
              <a:gd name="adj2" fmla="val 433178"/>
              <a:gd name="adj3" fmla="val 1051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angular 231"/>
          <p:cNvCxnSpPr>
            <a:stCxn id="130" idx="1"/>
            <a:endCxn id="224" idx="3"/>
          </p:cNvCxnSpPr>
          <p:nvPr/>
        </p:nvCxnSpPr>
        <p:spPr>
          <a:xfrm rot="10800000" flipH="1" flipV="1">
            <a:off x="4285450" y="1031741"/>
            <a:ext cx="4399489" cy="1426727"/>
          </a:xfrm>
          <a:prstGeom prst="bentConnector5">
            <a:avLst>
              <a:gd name="adj1" fmla="val -14564"/>
              <a:gd name="adj2" fmla="val 342639"/>
              <a:gd name="adj3" fmla="val 1101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ector angular 244"/>
          <p:cNvCxnSpPr>
            <a:stCxn id="130" idx="1"/>
            <a:endCxn id="83" idx="3"/>
          </p:cNvCxnSpPr>
          <p:nvPr/>
        </p:nvCxnSpPr>
        <p:spPr>
          <a:xfrm rot="10800000" flipH="1" flipV="1">
            <a:off x="4285450" y="1031742"/>
            <a:ext cx="5803379" cy="920048"/>
          </a:xfrm>
          <a:prstGeom prst="bentConnector5">
            <a:avLst>
              <a:gd name="adj1" fmla="val -11040"/>
              <a:gd name="adj2" fmla="val 554192"/>
              <a:gd name="adj3" fmla="val 1256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06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92</Words>
  <Application>Microsoft Office PowerPoint</Application>
  <PresentationFormat>Panorámica</PresentationFormat>
  <Paragraphs>92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19</cp:revision>
  <dcterms:created xsi:type="dcterms:W3CDTF">2021-07-26T03:36:15Z</dcterms:created>
  <dcterms:modified xsi:type="dcterms:W3CDTF">2021-07-26T18:26:17Z</dcterms:modified>
</cp:coreProperties>
</file>